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9" r:id="rId14"/>
    <p:sldId id="278" r:id="rId15"/>
    <p:sldId id="280" r:id="rId16"/>
    <p:sldId id="281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1F07D-E96D-4707-8459-FE0A01D40936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251B03B-1530-4BD6-880E-3FB997FD50AB}">
      <dgm:prSet phldrT="[Texto]"/>
      <dgm:spPr/>
      <dgm:t>
        <a:bodyPr/>
        <a:lstStyle/>
        <a:p>
          <a:r>
            <a:rPr lang="es-ES_tradnl" dirty="0"/>
            <a:t>La sintomatología </a:t>
          </a:r>
          <a:r>
            <a:rPr lang="es-ES_tradnl" dirty="0" err="1"/>
            <a:t>musculoesquelética</a:t>
          </a:r>
          <a:r>
            <a:rPr lang="es-ES_tradnl" dirty="0"/>
            <a:t> o Trastornos </a:t>
          </a:r>
          <a:r>
            <a:rPr lang="es-ES_tradnl" dirty="0" err="1"/>
            <a:t>musculoesqueléticos</a:t>
          </a:r>
          <a:r>
            <a:rPr lang="es-ES_tradnl" dirty="0"/>
            <a:t> (TME)  son problemas de salud relacionados con el trabajo, tanto en países desarrollados como en países en desarrollo </a:t>
          </a:r>
          <a:endParaRPr lang="es-EC" dirty="0"/>
        </a:p>
      </dgm:t>
    </dgm:pt>
    <dgm:pt modelId="{AF3C254A-7D79-47D3-9E30-ED5E7203ACD3}" type="parTrans" cxnId="{4E530A56-5112-40F3-9BA6-278C0A40D2A2}">
      <dgm:prSet/>
      <dgm:spPr/>
      <dgm:t>
        <a:bodyPr/>
        <a:lstStyle/>
        <a:p>
          <a:endParaRPr lang="es-EC"/>
        </a:p>
      </dgm:t>
    </dgm:pt>
    <dgm:pt modelId="{A0617064-B845-41BC-A0CA-ECC72CB30174}" type="sibTrans" cxnId="{4E530A56-5112-40F3-9BA6-278C0A40D2A2}">
      <dgm:prSet/>
      <dgm:spPr/>
      <dgm:t>
        <a:bodyPr/>
        <a:lstStyle/>
        <a:p>
          <a:endParaRPr lang="es-EC"/>
        </a:p>
      </dgm:t>
    </dgm:pt>
    <dgm:pt modelId="{0895A883-2559-40D6-94A3-6354AE60236F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/>
            <a:t>Los trabajadores en su actividad laboral se encuentran sujetos a factores de riesgos ergonómicos, físicos, químicos, biológicos y psicosociales </a:t>
          </a:r>
          <a:endParaRPr lang="es-EC" dirty="0"/>
        </a:p>
      </dgm:t>
    </dgm:pt>
    <dgm:pt modelId="{BC2D92BC-5B60-4E9F-98BF-D4D37355BA4F}" type="parTrans" cxnId="{26D416C1-0608-4BA9-85E4-A727C8E8E36D}">
      <dgm:prSet/>
      <dgm:spPr/>
      <dgm:t>
        <a:bodyPr/>
        <a:lstStyle/>
        <a:p>
          <a:endParaRPr lang="es-EC"/>
        </a:p>
      </dgm:t>
    </dgm:pt>
    <dgm:pt modelId="{EF81B73A-F12E-443F-9CB0-DF1891016408}" type="sibTrans" cxnId="{26D416C1-0608-4BA9-85E4-A727C8E8E36D}">
      <dgm:prSet/>
      <dgm:spPr/>
      <dgm:t>
        <a:bodyPr/>
        <a:lstStyle/>
        <a:p>
          <a:endParaRPr lang="es-EC"/>
        </a:p>
      </dgm:t>
    </dgm:pt>
    <dgm:pt modelId="{64318A89-BD35-43EB-8A7E-B6789BE89BEE}">
      <dgm:prSet/>
      <dgm:spPr/>
      <dgm:t>
        <a:bodyPr/>
        <a:lstStyle/>
        <a:p>
          <a:r>
            <a:rPr lang="es-ES_tradnl" dirty="0"/>
            <a:t>No se limitan  a una actividad profesional o sector concreto </a:t>
          </a:r>
          <a:endParaRPr lang="es-EC" dirty="0"/>
        </a:p>
      </dgm:t>
    </dgm:pt>
    <dgm:pt modelId="{CBFEB04A-F956-47EF-8545-B578BE8A5662}" type="parTrans" cxnId="{E1F483D3-D708-4E33-87AB-0466AE4C7293}">
      <dgm:prSet/>
      <dgm:spPr/>
      <dgm:t>
        <a:bodyPr/>
        <a:lstStyle/>
        <a:p>
          <a:endParaRPr lang="es-EC"/>
        </a:p>
      </dgm:t>
    </dgm:pt>
    <dgm:pt modelId="{DAE6BBDB-3456-4346-A9AC-547765A39621}" type="sibTrans" cxnId="{E1F483D3-D708-4E33-87AB-0466AE4C7293}">
      <dgm:prSet/>
      <dgm:spPr/>
      <dgm:t>
        <a:bodyPr/>
        <a:lstStyle/>
        <a:p>
          <a:endParaRPr lang="es-EC"/>
        </a:p>
      </dgm:t>
    </dgm:pt>
    <dgm:pt modelId="{4354D3E7-8EB1-4F91-8C00-4730BB71E5BC}" type="pres">
      <dgm:prSet presAssocID="{26D1F07D-E96D-4707-8459-FE0A01D40936}" presName="outerComposite" presStyleCnt="0">
        <dgm:presLayoutVars>
          <dgm:chMax val="5"/>
          <dgm:dir/>
          <dgm:resizeHandles val="exact"/>
        </dgm:presLayoutVars>
      </dgm:prSet>
      <dgm:spPr/>
    </dgm:pt>
    <dgm:pt modelId="{313E6624-40E0-44A0-972C-D13FF5569EE1}" type="pres">
      <dgm:prSet presAssocID="{26D1F07D-E96D-4707-8459-FE0A01D40936}" presName="dummyMaxCanvas" presStyleCnt="0">
        <dgm:presLayoutVars/>
      </dgm:prSet>
      <dgm:spPr/>
    </dgm:pt>
    <dgm:pt modelId="{06DBE0E3-8D22-4433-AD41-39BD8463D6CC}" type="pres">
      <dgm:prSet presAssocID="{26D1F07D-E96D-4707-8459-FE0A01D40936}" presName="ThreeNodes_1" presStyleLbl="node1" presStyleIdx="0" presStyleCnt="3">
        <dgm:presLayoutVars>
          <dgm:bulletEnabled val="1"/>
        </dgm:presLayoutVars>
      </dgm:prSet>
      <dgm:spPr/>
    </dgm:pt>
    <dgm:pt modelId="{F7CBC382-F60F-4481-8D31-6A49D2467ADA}" type="pres">
      <dgm:prSet presAssocID="{26D1F07D-E96D-4707-8459-FE0A01D40936}" presName="ThreeNodes_2" presStyleLbl="node1" presStyleIdx="1" presStyleCnt="3">
        <dgm:presLayoutVars>
          <dgm:bulletEnabled val="1"/>
        </dgm:presLayoutVars>
      </dgm:prSet>
      <dgm:spPr/>
    </dgm:pt>
    <dgm:pt modelId="{E584736C-42F4-40A5-A21E-EC85DC3E1A4F}" type="pres">
      <dgm:prSet presAssocID="{26D1F07D-E96D-4707-8459-FE0A01D40936}" presName="ThreeNodes_3" presStyleLbl="node1" presStyleIdx="2" presStyleCnt="3">
        <dgm:presLayoutVars>
          <dgm:bulletEnabled val="1"/>
        </dgm:presLayoutVars>
      </dgm:prSet>
      <dgm:spPr/>
    </dgm:pt>
    <dgm:pt modelId="{AD8784F0-3092-4CAD-AE55-1BD80CA4DFAC}" type="pres">
      <dgm:prSet presAssocID="{26D1F07D-E96D-4707-8459-FE0A01D40936}" presName="ThreeConn_1-2" presStyleLbl="fgAccFollowNode1" presStyleIdx="0" presStyleCnt="2">
        <dgm:presLayoutVars>
          <dgm:bulletEnabled val="1"/>
        </dgm:presLayoutVars>
      </dgm:prSet>
      <dgm:spPr/>
    </dgm:pt>
    <dgm:pt modelId="{78DAAD73-35CD-47AF-B8C7-976FAD9A4A60}" type="pres">
      <dgm:prSet presAssocID="{26D1F07D-E96D-4707-8459-FE0A01D40936}" presName="ThreeConn_2-3" presStyleLbl="fgAccFollowNode1" presStyleIdx="1" presStyleCnt="2">
        <dgm:presLayoutVars>
          <dgm:bulletEnabled val="1"/>
        </dgm:presLayoutVars>
      </dgm:prSet>
      <dgm:spPr/>
    </dgm:pt>
    <dgm:pt modelId="{296826BD-ADEE-4B76-8E6E-484C2E851CBA}" type="pres">
      <dgm:prSet presAssocID="{26D1F07D-E96D-4707-8459-FE0A01D40936}" presName="ThreeNodes_1_text" presStyleLbl="node1" presStyleIdx="2" presStyleCnt="3">
        <dgm:presLayoutVars>
          <dgm:bulletEnabled val="1"/>
        </dgm:presLayoutVars>
      </dgm:prSet>
      <dgm:spPr/>
    </dgm:pt>
    <dgm:pt modelId="{AC8C3CDC-4B5B-43F5-8481-DE96EBD9338A}" type="pres">
      <dgm:prSet presAssocID="{26D1F07D-E96D-4707-8459-FE0A01D40936}" presName="ThreeNodes_2_text" presStyleLbl="node1" presStyleIdx="2" presStyleCnt="3">
        <dgm:presLayoutVars>
          <dgm:bulletEnabled val="1"/>
        </dgm:presLayoutVars>
      </dgm:prSet>
      <dgm:spPr/>
    </dgm:pt>
    <dgm:pt modelId="{4E22F555-CC78-4C9A-B43C-26EA425D385D}" type="pres">
      <dgm:prSet presAssocID="{26D1F07D-E96D-4707-8459-FE0A01D4093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489042B-AE0F-4064-A488-D5673ECA9702}" type="presOf" srcId="{0895A883-2559-40D6-94A3-6354AE60236F}" destId="{296826BD-ADEE-4B76-8E6E-484C2E851CBA}" srcOrd="1" destOrd="0" presId="urn:microsoft.com/office/officeart/2005/8/layout/vProcess5"/>
    <dgm:cxn modelId="{9369FD37-9DEC-421D-9571-7C5D3DEACE33}" type="presOf" srcId="{D251B03B-1530-4BD6-880E-3FB997FD50AB}" destId="{F7CBC382-F60F-4481-8D31-6A49D2467ADA}" srcOrd="0" destOrd="0" presId="urn:microsoft.com/office/officeart/2005/8/layout/vProcess5"/>
    <dgm:cxn modelId="{4E530A56-5112-40F3-9BA6-278C0A40D2A2}" srcId="{26D1F07D-E96D-4707-8459-FE0A01D40936}" destId="{D251B03B-1530-4BD6-880E-3FB997FD50AB}" srcOrd="1" destOrd="0" parTransId="{AF3C254A-7D79-47D3-9E30-ED5E7203ACD3}" sibTransId="{A0617064-B845-41BC-A0CA-ECC72CB30174}"/>
    <dgm:cxn modelId="{218C2F81-9768-45B7-B8EC-F66D0289D67F}" type="presOf" srcId="{A0617064-B845-41BC-A0CA-ECC72CB30174}" destId="{78DAAD73-35CD-47AF-B8C7-976FAD9A4A60}" srcOrd="0" destOrd="0" presId="urn:microsoft.com/office/officeart/2005/8/layout/vProcess5"/>
    <dgm:cxn modelId="{0F0ED5AD-7693-4915-A6FA-3FD147FF4CD5}" type="presOf" srcId="{64318A89-BD35-43EB-8A7E-B6789BE89BEE}" destId="{4E22F555-CC78-4C9A-B43C-26EA425D385D}" srcOrd="1" destOrd="0" presId="urn:microsoft.com/office/officeart/2005/8/layout/vProcess5"/>
    <dgm:cxn modelId="{6B7978AF-F3E3-49E7-B2B0-B0AC4F512A5C}" type="presOf" srcId="{D251B03B-1530-4BD6-880E-3FB997FD50AB}" destId="{AC8C3CDC-4B5B-43F5-8481-DE96EBD9338A}" srcOrd="1" destOrd="0" presId="urn:microsoft.com/office/officeart/2005/8/layout/vProcess5"/>
    <dgm:cxn modelId="{88B386B4-A0AB-460E-A625-5F96A702D6D9}" type="presOf" srcId="{EF81B73A-F12E-443F-9CB0-DF1891016408}" destId="{AD8784F0-3092-4CAD-AE55-1BD80CA4DFAC}" srcOrd="0" destOrd="0" presId="urn:microsoft.com/office/officeart/2005/8/layout/vProcess5"/>
    <dgm:cxn modelId="{2520D1BE-7A79-4FDE-A9C7-682920FBA125}" type="presOf" srcId="{0895A883-2559-40D6-94A3-6354AE60236F}" destId="{06DBE0E3-8D22-4433-AD41-39BD8463D6CC}" srcOrd="0" destOrd="0" presId="urn:microsoft.com/office/officeart/2005/8/layout/vProcess5"/>
    <dgm:cxn modelId="{26D416C1-0608-4BA9-85E4-A727C8E8E36D}" srcId="{26D1F07D-E96D-4707-8459-FE0A01D40936}" destId="{0895A883-2559-40D6-94A3-6354AE60236F}" srcOrd="0" destOrd="0" parTransId="{BC2D92BC-5B60-4E9F-98BF-D4D37355BA4F}" sibTransId="{EF81B73A-F12E-443F-9CB0-DF1891016408}"/>
    <dgm:cxn modelId="{DB5E51CB-DB6E-40E7-A809-29BFDD934380}" type="presOf" srcId="{64318A89-BD35-43EB-8A7E-B6789BE89BEE}" destId="{E584736C-42F4-40A5-A21E-EC85DC3E1A4F}" srcOrd="0" destOrd="0" presId="urn:microsoft.com/office/officeart/2005/8/layout/vProcess5"/>
    <dgm:cxn modelId="{E1F483D3-D708-4E33-87AB-0466AE4C7293}" srcId="{26D1F07D-E96D-4707-8459-FE0A01D40936}" destId="{64318A89-BD35-43EB-8A7E-B6789BE89BEE}" srcOrd="2" destOrd="0" parTransId="{CBFEB04A-F956-47EF-8545-B578BE8A5662}" sibTransId="{DAE6BBDB-3456-4346-A9AC-547765A39621}"/>
    <dgm:cxn modelId="{48978EF0-6108-4C09-BF03-E6DD88670E56}" type="presOf" srcId="{26D1F07D-E96D-4707-8459-FE0A01D40936}" destId="{4354D3E7-8EB1-4F91-8C00-4730BB71E5BC}" srcOrd="0" destOrd="0" presId="urn:microsoft.com/office/officeart/2005/8/layout/vProcess5"/>
    <dgm:cxn modelId="{0C629EE2-A4DC-4A36-AA78-F06158F8B2EE}" type="presParOf" srcId="{4354D3E7-8EB1-4F91-8C00-4730BB71E5BC}" destId="{313E6624-40E0-44A0-972C-D13FF5569EE1}" srcOrd="0" destOrd="0" presId="urn:microsoft.com/office/officeart/2005/8/layout/vProcess5"/>
    <dgm:cxn modelId="{0C835EB6-6C71-4151-9D3B-24928EABFC96}" type="presParOf" srcId="{4354D3E7-8EB1-4F91-8C00-4730BB71E5BC}" destId="{06DBE0E3-8D22-4433-AD41-39BD8463D6CC}" srcOrd="1" destOrd="0" presId="urn:microsoft.com/office/officeart/2005/8/layout/vProcess5"/>
    <dgm:cxn modelId="{FA583A96-6388-4BD1-98B9-9BBF13FE2449}" type="presParOf" srcId="{4354D3E7-8EB1-4F91-8C00-4730BB71E5BC}" destId="{F7CBC382-F60F-4481-8D31-6A49D2467ADA}" srcOrd="2" destOrd="0" presId="urn:microsoft.com/office/officeart/2005/8/layout/vProcess5"/>
    <dgm:cxn modelId="{19431BEE-D852-4232-913D-3FD2AFA6A1D6}" type="presParOf" srcId="{4354D3E7-8EB1-4F91-8C00-4730BB71E5BC}" destId="{E584736C-42F4-40A5-A21E-EC85DC3E1A4F}" srcOrd="3" destOrd="0" presId="urn:microsoft.com/office/officeart/2005/8/layout/vProcess5"/>
    <dgm:cxn modelId="{2B842A13-03D9-4EEE-886C-7773C941900A}" type="presParOf" srcId="{4354D3E7-8EB1-4F91-8C00-4730BB71E5BC}" destId="{AD8784F0-3092-4CAD-AE55-1BD80CA4DFAC}" srcOrd="4" destOrd="0" presId="urn:microsoft.com/office/officeart/2005/8/layout/vProcess5"/>
    <dgm:cxn modelId="{589F1DFE-0645-457B-BCAD-344BC6528CDB}" type="presParOf" srcId="{4354D3E7-8EB1-4F91-8C00-4730BB71E5BC}" destId="{78DAAD73-35CD-47AF-B8C7-976FAD9A4A60}" srcOrd="5" destOrd="0" presId="urn:microsoft.com/office/officeart/2005/8/layout/vProcess5"/>
    <dgm:cxn modelId="{1EECEF7C-9C48-4E69-8991-5A959A7CB8C5}" type="presParOf" srcId="{4354D3E7-8EB1-4F91-8C00-4730BB71E5BC}" destId="{296826BD-ADEE-4B76-8E6E-484C2E851CBA}" srcOrd="6" destOrd="0" presId="urn:microsoft.com/office/officeart/2005/8/layout/vProcess5"/>
    <dgm:cxn modelId="{AB648ABB-AD3F-46D8-970F-08EC61B9E5E1}" type="presParOf" srcId="{4354D3E7-8EB1-4F91-8C00-4730BB71E5BC}" destId="{AC8C3CDC-4B5B-43F5-8481-DE96EBD9338A}" srcOrd="7" destOrd="0" presId="urn:microsoft.com/office/officeart/2005/8/layout/vProcess5"/>
    <dgm:cxn modelId="{4C572439-2911-4BC5-86BD-E9683C36E04B}" type="presParOf" srcId="{4354D3E7-8EB1-4F91-8C00-4730BB71E5BC}" destId="{4E22F555-CC78-4C9A-B43C-26EA425D385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18BC05-B063-4852-9D0A-36E1ACA49D43}" type="doc">
      <dgm:prSet loTypeId="urn:microsoft.com/office/officeart/2005/8/layout/chevron1" loCatId="process" qsTypeId="urn:microsoft.com/office/officeart/2005/8/quickstyle/simple1" qsCatId="simple" csTypeId="urn:microsoft.com/office/officeart/2005/8/colors/accent6_1" csCatId="accent6" phldr="1"/>
      <dgm:spPr/>
    </dgm:pt>
    <dgm:pt modelId="{458CF2FB-324A-4599-B82E-7556A1F6D9E6}">
      <dgm:prSet phldrT="[Texto]"/>
      <dgm:spPr/>
      <dgm:t>
        <a:bodyPr/>
        <a:lstStyle/>
        <a:p>
          <a:r>
            <a:rPr lang="es-ES_tradnl" dirty="0"/>
            <a:t>A nivel mundial entre el 20% y 30% de las personas vive con sintomatología </a:t>
          </a:r>
          <a:r>
            <a:rPr lang="es-ES_tradnl" dirty="0" err="1"/>
            <a:t>Musculoesquelética</a:t>
          </a:r>
          <a:r>
            <a:rPr lang="es-ES_tradnl" dirty="0"/>
            <a:t> dolorosa </a:t>
          </a:r>
          <a:endParaRPr lang="es-EC" dirty="0"/>
        </a:p>
      </dgm:t>
    </dgm:pt>
    <dgm:pt modelId="{A523CD4D-E105-4571-9185-2ADDED7D3B2F}" type="parTrans" cxnId="{1CBDBEFB-4586-42FA-B205-B3FC38A83B03}">
      <dgm:prSet/>
      <dgm:spPr/>
      <dgm:t>
        <a:bodyPr/>
        <a:lstStyle/>
        <a:p>
          <a:endParaRPr lang="es-EC"/>
        </a:p>
      </dgm:t>
    </dgm:pt>
    <dgm:pt modelId="{ECD28DF3-930D-4F29-9492-198C9546F84B}" type="sibTrans" cxnId="{1CBDBEFB-4586-42FA-B205-B3FC38A83B03}">
      <dgm:prSet/>
      <dgm:spPr/>
      <dgm:t>
        <a:bodyPr/>
        <a:lstStyle/>
        <a:p>
          <a:endParaRPr lang="es-EC"/>
        </a:p>
      </dgm:t>
    </dgm:pt>
    <dgm:pt modelId="{8F03181D-17BA-485D-98E8-27D1248D2D2D}">
      <dgm:prSet phldrT="[Texto]"/>
      <dgm:spPr/>
      <dgm:t>
        <a:bodyPr/>
        <a:lstStyle/>
        <a:p>
          <a:r>
            <a:rPr lang="es-ES_tradnl" dirty="0"/>
            <a:t>Representan gastos económicos elevados para el sector productivo</a:t>
          </a:r>
          <a:endParaRPr lang="es-EC" dirty="0"/>
        </a:p>
      </dgm:t>
    </dgm:pt>
    <dgm:pt modelId="{FC912CD1-975F-474D-996D-88B6A23961E3}" type="parTrans" cxnId="{A3A17DF4-5126-4140-9A3E-1934F19708DE}">
      <dgm:prSet/>
      <dgm:spPr/>
      <dgm:t>
        <a:bodyPr/>
        <a:lstStyle/>
        <a:p>
          <a:endParaRPr lang="es-EC"/>
        </a:p>
      </dgm:t>
    </dgm:pt>
    <dgm:pt modelId="{6CA32ABA-7119-4433-9142-39109DA1E391}" type="sibTrans" cxnId="{A3A17DF4-5126-4140-9A3E-1934F19708DE}">
      <dgm:prSet/>
      <dgm:spPr/>
      <dgm:t>
        <a:bodyPr/>
        <a:lstStyle/>
        <a:p>
          <a:endParaRPr lang="es-EC"/>
        </a:p>
      </dgm:t>
    </dgm:pt>
    <dgm:pt modelId="{2AD5120B-3FBE-47ED-9161-6AB505A1C86A}">
      <dgm:prSet/>
      <dgm:spPr/>
      <dgm:t>
        <a:bodyPr/>
        <a:lstStyle/>
        <a:p>
          <a:r>
            <a:rPr lang="es-ES_tradnl" dirty="0"/>
            <a:t>Toda especie de trabajo presenta riesgos que pueden impactar el bienestar del trabajador de acuerdo a sus cualidades físicas</a:t>
          </a:r>
          <a:endParaRPr lang="es-EC" dirty="0"/>
        </a:p>
      </dgm:t>
    </dgm:pt>
    <dgm:pt modelId="{01D9ADCE-DAA1-4AF9-A89C-5DC3DF7A14EE}" type="parTrans" cxnId="{463FA563-2845-417C-926B-4D6AC4CA8A54}">
      <dgm:prSet/>
      <dgm:spPr/>
      <dgm:t>
        <a:bodyPr/>
        <a:lstStyle/>
        <a:p>
          <a:endParaRPr lang="es-EC"/>
        </a:p>
      </dgm:t>
    </dgm:pt>
    <dgm:pt modelId="{3AA83494-6C4C-45AC-A585-278AFB749B81}" type="sibTrans" cxnId="{463FA563-2845-417C-926B-4D6AC4CA8A54}">
      <dgm:prSet/>
      <dgm:spPr/>
      <dgm:t>
        <a:bodyPr/>
        <a:lstStyle/>
        <a:p>
          <a:endParaRPr lang="es-EC"/>
        </a:p>
      </dgm:t>
    </dgm:pt>
    <dgm:pt modelId="{ABA43787-A638-4C22-A47C-56E2D2CD0594}" type="pres">
      <dgm:prSet presAssocID="{0218BC05-B063-4852-9D0A-36E1ACA49D43}" presName="Name0" presStyleCnt="0">
        <dgm:presLayoutVars>
          <dgm:dir/>
          <dgm:animLvl val="lvl"/>
          <dgm:resizeHandles val="exact"/>
        </dgm:presLayoutVars>
      </dgm:prSet>
      <dgm:spPr/>
    </dgm:pt>
    <dgm:pt modelId="{23E7B4E2-08A6-462A-B682-F58F56A7592D}" type="pres">
      <dgm:prSet presAssocID="{458CF2FB-324A-4599-B82E-7556A1F6D9E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F8AA4AE-0457-41B2-8E93-C2A3100D12BA}" type="pres">
      <dgm:prSet presAssocID="{ECD28DF3-930D-4F29-9492-198C9546F84B}" presName="parTxOnlySpace" presStyleCnt="0"/>
      <dgm:spPr/>
    </dgm:pt>
    <dgm:pt modelId="{8430674F-F20D-4C28-8101-7890D750AA3D}" type="pres">
      <dgm:prSet presAssocID="{8F03181D-17BA-485D-98E8-27D1248D2D2D}" presName="parTxOnly" presStyleLbl="node1" presStyleIdx="1" presStyleCnt="3" custLinFactNeighborX="5942" custLinFactNeighborY="-2228">
        <dgm:presLayoutVars>
          <dgm:chMax val="0"/>
          <dgm:chPref val="0"/>
          <dgm:bulletEnabled val="1"/>
        </dgm:presLayoutVars>
      </dgm:prSet>
      <dgm:spPr/>
    </dgm:pt>
    <dgm:pt modelId="{677179BB-5648-4384-92C3-F9D6DA6D1956}" type="pres">
      <dgm:prSet presAssocID="{6CA32ABA-7119-4433-9142-39109DA1E391}" presName="parTxOnlySpace" presStyleCnt="0"/>
      <dgm:spPr/>
    </dgm:pt>
    <dgm:pt modelId="{FAB9C302-91CF-4300-A42C-741F68DE5133}" type="pres">
      <dgm:prSet presAssocID="{2AD5120B-3FBE-47ED-9161-6AB505A1C86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5204216-A436-4A33-8D84-2BCD6C588A8B}" type="presOf" srcId="{2AD5120B-3FBE-47ED-9161-6AB505A1C86A}" destId="{FAB9C302-91CF-4300-A42C-741F68DE5133}" srcOrd="0" destOrd="0" presId="urn:microsoft.com/office/officeart/2005/8/layout/chevron1"/>
    <dgm:cxn modelId="{D2DA661A-03F0-439A-9C3F-C5DE4B7F5EFA}" type="presOf" srcId="{458CF2FB-324A-4599-B82E-7556A1F6D9E6}" destId="{23E7B4E2-08A6-462A-B682-F58F56A7592D}" srcOrd="0" destOrd="0" presId="urn:microsoft.com/office/officeart/2005/8/layout/chevron1"/>
    <dgm:cxn modelId="{463FA563-2845-417C-926B-4D6AC4CA8A54}" srcId="{0218BC05-B063-4852-9D0A-36E1ACA49D43}" destId="{2AD5120B-3FBE-47ED-9161-6AB505A1C86A}" srcOrd="2" destOrd="0" parTransId="{01D9ADCE-DAA1-4AF9-A89C-5DC3DF7A14EE}" sibTransId="{3AA83494-6C4C-45AC-A585-278AFB749B81}"/>
    <dgm:cxn modelId="{3B0CED95-0005-4300-9CB9-6D4852ED4C43}" type="presOf" srcId="{8F03181D-17BA-485D-98E8-27D1248D2D2D}" destId="{8430674F-F20D-4C28-8101-7890D750AA3D}" srcOrd="0" destOrd="0" presId="urn:microsoft.com/office/officeart/2005/8/layout/chevron1"/>
    <dgm:cxn modelId="{DF1EDCD5-752B-4359-A7D0-981DC682CCBD}" type="presOf" srcId="{0218BC05-B063-4852-9D0A-36E1ACA49D43}" destId="{ABA43787-A638-4C22-A47C-56E2D2CD0594}" srcOrd="0" destOrd="0" presId="urn:microsoft.com/office/officeart/2005/8/layout/chevron1"/>
    <dgm:cxn modelId="{A3A17DF4-5126-4140-9A3E-1934F19708DE}" srcId="{0218BC05-B063-4852-9D0A-36E1ACA49D43}" destId="{8F03181D-17BA-485D-98E8-27D1248D2D2D}" srcOrd="1" destOrd="0" parTransId="{FC912CD1-975F-474D-996D-88B6A23961E3}" sibTransId="{6CA32ABA-7119-4433-9142-39109DA1E391}"/>
    <dgm:cxn modelId="{1CBDBEFB-4586-42FA-B205-B3FC38A83B03}" srcId="{0218BC05-B063-4852-9D0A-36E1ACA49D43}" destId="{458CF2FB-324A-4599-B82E-7556A1F6D9E6}" srcOrd="0" destOrd="0" parTransId="{A523CD4D-E105-4571-9185-2ADDED7D3B2F}" sibTransId="{ECD28DF3-930D-4F29-9492-198C9546F84B}"/>
    <dgm:cxn modelId="{E7D8AE86-231F-444C-B77C-9DB7AC3A03C6}" type="presParOf" srcId="{ABA43787-A638-4C22-A47C-56E2D2CD0594}" destId="{23E7B4E2-08A6-462A-B682-F58F56A7592D}" srcOrd="0" destOrd="0" presId="urn:microsoft.com/office/officeart/2005/8/layout/chevron1"/>
    <dgm:cxn modelId="{D48D653E-8F90-4642-AC38-61753866CA21}" type="presParOf" srcId="{ABA43787-A638-4C22-A47C-56E2D2CD0594}" destId="{9F8AA4AE-0457-41B2-8E93-C2A3100D12BA}" srcOrd="1" destOrd="0" presId="urn:microsoft.com/office/officeart/2005/8/layout/chevron1"/>
    <dgm:cxn modelId="{FF099581-1AAB-4B3F-9B18-8E5E64B93E55}" type="presParOf" srcId="{ABA43787-A638-4C22-A47C-56E2D2CD0594}" destId="{8430674F-F20D-4C28-8101-7890D750AA3D}" srcOrd="2" destOrd="0" presId="urn:microsoft.com/office/officeart/2005/8/layout/chevron1"/>
    <dgm:cxn modelId="{84F82B90-4E17-431B-868F-188F444F760D}" type="presParOf" srcId="{ABA43787-A638-4C22-A47C-56E2D2CD0594}" destId="{677179BB-5648-4384-92C3-F9D6DA6D1956}" srcOrd="3" destOrd="0" presId="urn:microsoft.com/office/officeart/2005/8/layout/chevron1"/>
    <dgm:cxn modelId="{DE05DE1D-74AB-41CF-94F7-197FBE68C976}" type="presParOf" srcId="{ABA43787-A638-4C22-A47C-56E2D2CD0594}" destId="{FAB9C302-91CF-4300-A42C-741F68DE513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DE313-EC90-4723-A16C-37703A308849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5837BCDD-CB51-41D1-8EB9-A745945EAA7E}">
      <dgm:prSet phldrT="[Texto]"/>
      <dgm:spPr/>
      <dgm:t>
        <a:bodyPr/>
        <a:lstStyle/>
        <a:p>
          <a:r>
            <a:rPr lang="es-ES_tradnl" dirty="0"/>
            <a:t>La Organización Internacional del Trabajo (OIT) </a:t>
          </a:r>
          <a:endParaRPr lang="es-EC" dirty="0"/>
        </a:p>
      </dgm:t>
    </dgm:pt>
    <dgm:pt modelId="{779AD487-E595-4159-854F-E1F3D2EAADD6}" type="parTrans" cxnId="{058B4FB0-AC7A-41D4-8C7B-49D522159C0F}">
      <dgm:prSet/>
      <dgm:spPr/>
      <dgm:t>
        <a:bodyPr/>
        <a:lstStyle/>
        <a:p>
          <a:endParaRPr lang="es-EC"/>
        </a:p>
      </dgm:t>
    </dgm:pt>
    <dgm:pt modelId="{2F800EBA-3989-428E-931E-E5BECE63006C}" type="sibTrans" cxnId="{058B4FB0-AC7A-41D4-8C7B-49D522159C0F}">
      <dgm:prSet/>
      <dgm:spPr/>
      <dgm:t>
        <a:bodyPr/>
        <a:lstStyle/>
        <a:p>
          <a:endParaRPr lang="es-EC"/>
        </a:p>
      </dgm:t>
    </dgm:pt>
    <dgm:pt modelId="{784AA216-A0C8-404F-B4EE-98F3617EB2DB}">
      <dgm:prSet phldrT="[Texto]"/>
      <dgm:spPr/>
      <dgm:t>
        <a:bodyPr/>
        <a:lstStyle/>
        <a:p>
          <a:r>
            <a:rPr lang="es-ES_tradnl" dirty="0"/>
            <a:t>The </a:t>
          </a:r>
          <a:r>
            <a:rPr lang="es-ES_tradnl" dirty="0" err="1"/>
            <a:t>National</a:t>
          </a:r>
          <a:r>
            <a:rPr lang="es-ES_tradnl" dirty="0"/>
            <a:t> </a:t>
          </a:r>
          <a:r>
            <a:rPr lang="es-ES_tradnl" dirty="0" err="1"/>
            <a:t>Institute</a:t>
          </a:r>
          <a:r>
            <a:rPr lang="es-ES_tradnl" dirty="0"/>
            <a:t> for </a:t>
          </a:r>
          <a:r>
            <a:rPr lang="es-ES_tradnl" dirty="0" err="1"/>
            <a:t>Ocuppational</a:t>
          </a:r>
          <a:r>
            <a:rPr lang="es-ES_tradnl" dirty="0"/>
            <a:t> Safety and </a:t>
          </a:r>
          <a:r>
            <a:rPr lang="es-ES_tradnl" dirty="0" err="1"/>
            <a:t>Health</a:t>
          </a:r>
          <a:endParaRPr lang="es-EC" dirty="0"/>
        </a:p>
      </dgm:t>
    </dgm:pt>
    <dgm:pt modelId="{6EB84786-36DB-4276-85BC-2B5E0EBBD314}" type="parTrans" cxnId="{2ACEF9C5-2558-4FE3-839D-7A8FC14AC233}">
      <dgm:prSet/>
      <dgm:spPr/>
      <dgm:t>
        <a:bodyPr/>
        <a:lstStyle/>
        <a:p>
          <a:endParaRPr lang="es-EC"/>
        </a:p>
      </dgm:t>
    </dgm:pt>
    <dgm:pt modelId="{BE5A9930-6D65-4D64-B7E1-59CE678CB61C}" type="sibTrans" cxnId="{2ACEF9C5-2558-4FE3-839D-7A8FC14AC233}">
      <dgm:prSet/>
      <dgm:spPr/>
      <dgm:t>
        <a:bodyPr/>
        <a:lstStyle/>
        <a:p>
          <a:endParaRPr lang="es-EC"/>
        </a:p>
      </dgm:t>
    </dgm:pt>
    <dgm:pt modelId="{AC8A109C-83D7-4907-A978-DFC3C6D51147}">
      <dgm:prSet phldrT="[Texto]"/>
      <dgm:spPr/>
      <dgm:t>
        <a:bodyPr/>
        <a:lstStyle/>
        <a:p>
          <a:r>
            <a:rPr lang="es-ES_tradnl" dirty="0"/>
            <a:t>La cuarta encuesta Europea sobre condiciones de trabajo  </a:t>
          </a:r>
          <a:endParaRPr lang="es-EC" dirty="0"/>
        </a:p>
      </dgm:t>
    </dgm:pt>
    <dgm:pt modelId="{92BD9531-2763-4558-9868-BCA7C7AB3942}" type="parTrans" cxnId="{D97F24C9-2546-4724-BFAB-5AB90589C934}">
      <dgm:prSet/>
      <dgm:spPr/>
      <dgm:t>
        <a:bodyPr/>
        <a:lstStyle/>
        <a:p>
          <a:endParaRPr lang="es-EC"/>
        </a:p>
      </dgm:t>
    </dgm:pt>
    <dgm:pt modelId="{C9BABBB3-E759-43BA-A81A-21434F7BE52D}" type="sibTrans" cxnId="{D97F24C9-2546-4724-BFAB-5AB90589C934}">
      <dgm:prSet/>
      <dgm:spPr/>
      <dgm:t>
        <a:bodyPr/>
        <a:lstStyle/>
        <a:p>
          <a:endParaRPr lang="es-EC"/>
        </a:p>
      </dgm:t>
    </dgm:pt>
    <dgm:pt modelId="{13BEAC1B-3945-497D-A87E-B6EA8D66807C}" type="pres">
      <dgm:prSet presAssocID="{744DE313-EC90-4723-A16C-37703A308849}" presName="linearFlow" presStyleCnt="0">
        <dgm:presLayoutVars>
          <dgm:resizeHandles val="exact"/>
        </dgm:presLayoutVars>
      </dgm:prSet>
      <dgm:spPr/>
    </dgm:pt>
    <dgm:pt modelId="{32FC5F5D-BEA8-4CCB-8976-9A8430C71596}" type="pres">
      <dgm:prSet presAssocID="{5837BCDD-CB51-41D1-8EB9-A745945EAA7E}" presName="node" presStyleLbl="node1" presStyleIdx="0" presStyleCnt="3">
        <dgm:presLayoutVars>
          <dgm:bulletEnabled val="1"/>
        </dgm:presLayoutVars>
      </dgm:prSet>
      <dgm:spPr/>
    </dgm:pt>
    <dgm:pt modelId="{C8099166-249B-40C5-9E6E-A80BE5F2CAF0}" type="pres">
      <dgm:prSet presAssocID="{2F800EBA-3989-428E-931E-E5BECE63006C}" presName="sibTrans" presStyleLbl="sibTrans2D1" presStyleIdx="0" presStyleCnt="2"/>
      <dgm:spPr/>
    </dgm:pt>
    <dgm:pt modelId="{184584B5-BD60-4ADE-8B1B-9489099460F3}" type="pres">
      <dgm:prSet presAssocID="{2F800EBA-3989-428E-931E-E5BECE63006C}" presName="connectorText" presStyleLbl="sibTrans2D1" presStyleIdx="0" presStyleCnt="2"/>
      <dgm:spPr/>
    </dgm:pt>
    <dgm:pt modelId="{73D52925-8EB4-4057-BAD1-E04B9507DE71}" type="pres">
      <dgm:prSet presAssocID="{784AA216-A0C8-404F-B4EE-98F3617EB2DB}" presName="node" presStyleLbl="node1" presStyleIdx="1" presStyleCnt="3">
        <dgm:presLayoutVars>
          <dgm:bulletEnabled val="1"/>
        </dgm:presLayoutVars>
      </dgm:prSet>
      <dgm:spPr/>
    </dgm:pt>
    <dgm:pt modelId="{3F630048-CEA8-4E87-B625-C43BF15251D1}" type="pres">
      <dgm:prSet presAssocID="{BE5A9930-6D65-4D64-B7E1-59CE678CB61C}" presName="sibTrans" presStyleLbl="sibTrans2D1" presStyleIdx="1" presStyleCnt="2"/>
      <dgm:spPr/>
    </dgm:pt>
    <dgm:pt modelId="{7BDAE4EA-5631-4A5D-9669-65C694FA5E1E}" type="pres">
      <dgm:prSet presAssocID="{BE5A9930-6D65-4D64-B7E1-59CE678CB61C}" presName="connectorText" presStyleLbl="sibTrans2D1" presStyleIdx="1" presStyleCnt="2"/>
      <dgm:spPr/>
    </dgm:pt>
    <dgm:pt modelId="{3FDD89FF-5468-437E-BB27-B7004FBC2C50}" type="pres">
      <dgm:prSet presAssocID="{AC8A109C-83D7-4907-A978-DFC3C6D51147}" presName="node" presStyleLbl="node1" presStyleIdx="2" presStyleCnt="3">
        <dgm:presLayoutVars>
          <dgm:bulletEnabled val="1"/>
        </dgm:presLayoutVars>
      </dgm:prSet>
      <dgm:spPr/>
    </dgm:pt>
  </dgm:ptLst>
  <dgm:cxnLst>
    <dgm:cxn modelId="{C611483F-BF44-4885-A7CB-AD49E42BAAB1}" type="presOf" srcId="{744DE313-EC90-4723-A16C-37703A308849}" destId="{13BEAC1B-3945-497D-A87E-B6EA8D66807C}" srcOrd="0" destOrd="0" presId="urn:microsoft.com/office/officeart/2005/8/layout/process2"/>
    <dgm:cxn modelId="{47015860-69CA-4FB6-A203-A6E3CD5CE5CE}" type="presOf" srcId="{AC8A109C-83D7-4907-A978-DFC3C6D51147}" destId="{3FDD89FF-5468-437E-BB27-B7004FBC2C50}" srcOrd="0" destOrd="0" presId="urn:microsoft.com/office/officeart/2005/8/layout/process2"/>
    <dgm:cxn modelId="{1F90C24F-442A-4ADA-AE8C-3602E4B0CDF7}" type="presOf" srcId="{784AA216-A0C8-404F-B4EE-98F3617EB2DB}" destId="{73D52925-8EB4-4057-BAD1-E04B9507DE71}" srcOrd="0" destOrd="0" presId="urn:microsoft.com/office/officeart/2005/8/layout/process2"/>
    <dgm:cxn modelId="{31D47B8D-DE18-4383-8607-406F7F1A81D6}" type="presOf" srcId="{5837BCDD-CB51-41D1-8EB9-A745945EAA7E}" destId="{32FC5F5D-BEA8-4CCB-8976-9A8430C71596}" srcOrd="0" destOrd="0" presId="urn:microsoft.com/office/officeart/2005/8/layout/process2"/>
    <dgm:cxn modelId="{23AA0DA4-DC28-40D6-8633-CD6E5C1A77F5}" type="presOf" srcId="{BE5A9930-6D65-4D64-B7E1-59CE678CB61C}" destId="{3F630048-CEA8-4E87-B625-C43BF15251D1}" srcOrd="0" destOrd="0" presId="urn:microsoft.com/office/officeart/2005/8/layout/process2"/>
    <dgm:cxn modelId="{B0BCC3AC-4F3B-4F92-8690-6C29F04AEF59}" type="presOf" srcId="{2F800EBA-3989-428E-931E-E5BECE63006C}" destId="{C8099166-249B-40C5-9E6E-A80BE5F2CAF0}" srcOrd="0" destOrd="0" presId="urn:microsoft.com/office/officeart/2005/8/layout/process2"/>
    <dgm:cxn modelId="{058B4FB0-AC7A-41D4-8C7B-49D522159C0F}" srcId="{744DE313-EC90-4723-A16C-37703A308849}" destId="{5837BCDD-CB51-41D1-8EB9-A745945EAA7E}" srcOrd="0" destOrd="0" parTransId="{779AD487-E595-4159-854F-E1F3D2EAADD6}" sibTransId="{2F800EBA-3989-428E-931E-E5BECE63006C}"/>
    <dgm:cxn modelId="{2ACEF9C5-2558-4FE3-839D-7A8FC14AC233}" srcId="{744DE313-EC90-4723-A16C-37703A308849}" destId="{784AA216-A0C8-404F-B4EE-98F3617EB2DB}" srcOrd="1" destOrd="0" parTransId="{6EB84786-36DB-4276-85BC-2B5E0EBBD314}" sibTransId="{BE5A9930-6D65-4D64-B7E1-59CE678CB61C}"/>
    <dgm:cxn modelId="{D97F24C9-2546-4724-BFAB-5AB90589C934}" srcId="{744DE313-EC90-4723-A16C-37703A308849}" destId="{AC8A109C-83D7-4907-A978-DFC3C6D51147}" srcOrd="2" destOrd="0" parTransId="{92BD9531-2763-4558-9868-BCA7C7AB3942}" sibTransId="{C9BABBB3-E759-43BA-A81A-21434F7BE52D}"/>
    <dgm:cxn modelId="{0E5C17DB-A85E-48E2-844A-D59965AA67A8}" type="presOf" srcId="{2F800EBA-3989-428E-931E-E5BECE63006C}" destId="{184584B5-BD60-4ADE-8B1B-9489099460F3}" srcOrd="1" destOrd="0" presId="urn:microsoft.com/office/officeart/2005/8/layout/process2"/>
    <dgm:cxn modelId="{8A8339DC-7B6A-4762-A951-79606C554ADD}" type="presOf" srcId="{BE5A9930-6D65-4D64-B7E1-59CE678CB61C}" destId="{7BDAE4EA-5631-4A5D-9669-65C694FA5E1E}" srcOrd="1" destOrd="0" presId="urn:microsoft.com/office/officeart/2005/8/layout/process2"/>
    <dgm:cxn modelId="{0E8ED076-C66A-446A-924D-04114DA360D4}" type="presParOf" srcId="{13BEAC1B-3945-497D-A87E-B6EA8D66807C}" destId="{32FC5F5D-BEA8-4CCB-8976-9A8430C71596}" srcOrd="0" destOrd="0" presId="urn:microsoft.com/office/officeart/2005/8/layout/process2"/>
    <dgm:cxn modelId="{B2949904-D57E-4B1E-A311-57C1620B15C0}" type="presParOf" srcId="{13BEAC1B-3945-497D-A87E-B6EA8D66807C}" destId="{C8099166-249B-40C5-9E6E-A80BE5F2CAF0}" srcOrd="1" destOrd="0" presId="urn:microsoft.com/office/officeart/2005/8/layout/process2"/>
    <dgm:cxn modelId="{6FD963A3-4ED6-468C-917A-FB7E473A3312}" type="presParOf" srcId="{C8099166-249B-40C5-9E6E-A80BE5F2CAF0}" destId="{184584B5-BD60-4ADE-8B1B-9489099460F3}" srcOrd="0" destOrd="0" presId="urn:microsoft.com/office/officeart/2005/8/layout/process2"/>
    <dgm:cxn modelId="{F74FF6FC-0080-4723-AF46-69CC824D537E}" type="presParOf" srcId="{13BEAC1B-3945-497D-A87E-B6EA8D66807C}" destId="{73D52925-8EB4-4057-BAD1-E04B9507DE71}" srcOrd="2" destOrd="0" presId="urn:microsoft.com/office/officeart/2005/8/layout/process2"/>
    <dgm:cxn modelId="{4079B27A-77C5-47FB-8A8A-9EF151A618D1}" type="presParOf" srcId="{13BEAC1B-3945-497D-A87E-B6EA8D66807C}" destId="{3F630048-CEA8-4E87-B625-C43BF15251D1}" srcOrd="3" destOrd="0" presId="urn:microsoft.com/office/officeart/2005/8/layout/process2"/>
    <dgm:cxn modelId="{828AFA6E-6338-48CA-AB46-D3D708920743}" type="presParOf" srcId="{3F630048-CEA8-4E87-B625-C43BF15251D1}" destId="{7BDAE4EA-5631-4A5D-9669-65C694FA5E1E}" srcOrd="0" destOrd="0" presId="urn:microsoft.com/office/officeart/2005/8/layout/process2"/>
    <dgm:cxn modelId="{5B9579A6-19C8-4C0F-8EE0-DA2A67EE2509}" type="presParOf" srcId="{13BEAC1B-3945-497D-A87E-B6EA8D66807C}" destId="{3FDD89FF-5468-437E-BB27-B7004FBC2C5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C96505-4C49-4182-924E-550B07D3BC4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98EF4CC-E570-40D3-840B-D94AF15B16B7}">
      <dgm:prSet phldrT="[Texto]"/>
      <dgm:spPr/>
      <dgm:t>
        <a:bodyPr/>
        <a:lstStyle/>
        <a:p>
          <a:r>
            <a:rPr lang="es-ES_tradnl" dirty="0"/>
            <a:t>Es importante que trabajadores de este sector tengan conocimiento sobre la manipulación adecuada de maquinaria y la conciencia sobre los riesgos que están presentes en el ejercicio laboral cotidiano </a:t>
          </a:r>
          <a:endParaRPr lang="es-EC" dirty="0"/>
        </a:p>
      </dgm:t>
    </dgm:pt>
    <dgm:pt modelId="{14B1F25D-CC1B-4451-89A9-1E7A1D11C75C}" type="parTrans" cxnId="{D1580871-5C0D-4A14-A2E9-3954993006C6}">
      <dgm:prSet/>
      <dgm:spPr/>
      <dgm:t>
        <a:bodyPr/>
        <a:lstStyle/>
        <a:p>
          <a:endParaRPr lang="es-EC"/>
        </a:p>
      </dgm:t>
    </dgm:pt>
    <dgm:pt modelId="{04287F15-B4A8-4EDB-A001-E2D8D5BF2043}" type="sibTrans" cxnId="{D1580871-5C0D-4A14-A2E9-3954993006C6}">
      <dgm:prSet/>
      <dgm:spPr/>
      <dgm:t>
        <a:bodyPr/>
        <a:lstStyle/>
        <a:p>
          <a:endParaRPr lang="es-EC"/>
        </a:p>
      </dgm:t>
    </dgm:pt>
    <dgm:pt modelId="{799B5677-5364-4DD6-8462-0FC8D556EF0B}">
      <dgm:prSet phldrT="[Texto]"/>
      <dgm:spPr/>
      <dgm:t>
        <a:bodyPr/>
        <a:lstStyle/>
        <a:p>
          <a:r>
            <a:rPr lang="es-ES_tradnl" dirty="0"/>
            <a:t>Cuando las zonas anatómicas dejan una posición de confort para pasar a una posición forzada que puede generar lesiones por sobrecarga, que aparecen como molestias ligeras que se pueden tornar crónicas </a:t>
          </a:r>
          <a:endParaRPr lang="es-EC" dirty="0"/>
        </a:p>
      </dgm:t>
    </dgm:pt>
    <dgm:pt modelId="{DAC1DF1A-05C8-41EA-BFFA-9AB19CA79183}" type="parTrans" cxnId="{B25231F1-9204-4691-8F1D-9F3278B71F18}">
      <dgm:prSet/>
      <dgm:spPr/>
      <dgm:t>
        <a:bodyPr/>
        <a:lstStyle/>
        <a:p>
          <a:endParaRPr lang="es-EC"/>
        </a:p>
      </dgm:t>
    </dgm:pt>
    <dgm:pt modelId="{2486D907-8CB5-4BE4-8C09-E6ED5EADD3F0}" type="sibTrans" cxnId="{B25231F1-9204-4691-8F1D-9F3278B71F18}">
      <dgm:prSet/>
      <dgm:spPr/>
      <dgm:t>
        <a:bodyPr/>
        <a:lstStyle/>
        <a:p>
          <a:endParaRPr lang="es-EC"/>
        </a:p>
      </dgm:t>
    </dgm:pt>
    <dgm:pt modelId="{9F8C078B-BEFD-4207-B8D0-21D66DF3D18C}">
      <dgm:prSet phldrT="[Texto]"/>
      <dgm:spPr/>
      <dgm:t>
        <a:bodyPr/>
        <a:lstStyle/>
        <a:p>
          <a:r>
            <a:rPr lang="es-ES_tradnl" dirty="0"/>
            <a:t>Por lo tanto cuando el cuerpo adopta posturas de </a:t>
          </a:r>
          <a:r>
            <a:rPr lang="es-ES_tradnl" dirty="0" err="1"/>
            <a:t>hiperflexión</a:t>
          </a:r>
          <a:r>
            <a:rPr lang="es-ES_tradnl" dirty="0"/>
            <a:t>, </a:t>
          </a:r>
          <a:r>
            <a:rPr lang="es-ES_tradnl" dirty="0" err="1"/>
            <a:t>hiper</a:t>
          </a:r>
          <a:r>
            <a:rPr lang="es-ES_tradnl" dirty="0"/>
            <a:t> extensión, </a:t>
          </a:r>
          <a:r>
            <a:rPr lang="es-ES_tradnl" dirty="0" err="1"/>
            <a:t>hiper</a:t>
          </a:r>
          <a:r>
            <a:rPr lang="es-ES_tradnl" dirty="0"/>
            <a:t> rotaciones, se habla de una postura forzada</a:t>
          </a:r>
          <a:endParaRPr lang="es-EC" dirty="0"/>
        </a:p>
      </dgm:t>
    </dgm:pt>
    <dgm:pt modelId="{56E65A37-3CEA-4A11-A277-ADD69C6C2AAC}" type="parTrans" cxnId="{C2CA7712-2673-406F-9F6A-3237C77C6D34}">
      <dgm:prSet/>
      <dgm:spPr/>
      <dgm:t>
        <a:bodyPr/>
        <a:lstStyle/>
        <a:p>
          <a:endParaRPr lang="es-EC"/>
        </a:p>
      </dgm:t>
    </dgm:pt>
    <dgm:pt modelId="{5B38247E-B9A5-48D5-B681-6ECAAC9810E0}" type="sibTrans" cxnId="{C2CA7712-2673-406F-9F6A-3237C77C6D34}">
      <dgm:prSet/>
      <dgm:spPr/>
      <dgm:t>
        <a:bodyPr/>
        <a:lstStyle/>
        <a:p>
          <a:endParaRPr lang="es-EC"/>
        </a:p>
      </dgm:t>
    </dgm:pt>
    <dgm:pt modelId="{37E72798-0E83-4509-B89F-E0B8D1045518}" type="pres">
      <dgm:prSet presAssocID="{19C96505-4C49-4182-924E-550B07D3BC46}" presName="Name0" presStyleCnt="0">
        <dgm:presLayoutVars>
          <dgm:dir/>
          <dgm:animLvl val="lvl"/>
          <dgm:resizeHandles val="exact"/>
        </dgm:presLayoutVars>
      </dgm:prSet>
      <dgm:spPr/>
    </dgm:pt>
    <dgm:pt modelId="{68460153-DFD1-4801-84A1-324158303143}" type="pres">
      <dgm:prSet presAssocID="{19C96505-4C49-4182-924E-550B07D3BC46}" presName="dummy" presStyleCnt="0"/>
      <dgm:spPr/>
    </dgm:pt>
    <dgm:pt modelId="{1088AA74-6E60-4180-85ED-EC046BDD1E43}" type="pres">
      <dgm:prSet presAssocID="{19C96505-4C49-4182-924E-550B07D3BC46}" presName="linH" presStyleCnt="0"/>
      <dgm:spPr/>
    </dgm:pt>
    <dgm:pt modelId="{E822E5E6-A070-4697-A3CC-5954D61CF5AF}" type="pres">
      <dgm:prSet presAssocID="{19C96505-4C49-4182-924E-550B07D3BC46}" presName="padding1" presStyleCnt="0"/>
      <dgm:spPr/>
    </dgm:pt>
    <dgm:pt modelId="{9115ECE4-F8D0-43EC-9ECF-0A36C6617D90}" type="pres">
      <dgm:prSet presAssocID="{A98EF4CC-E570-40D3-840B-D94AF15B16B7}" presName="linV" presStyleCnt="0"/>
      <dgm:spPr/>
    </dgm:pt>
    <dgm:pt modelId="{E477C796-B6C2-4CFB-8722-2692AFD35E10}" type="pres">
      <dgm:prSet presAssocID="{A98EF4CC-E570-40D3-840B-D94AF15B16B7}" presName="spVertical1" presStyleCnt="0"/>
      <dgm:spPr/>
    </dgm:pt>
    <dgm:pt modelId="{EB3CCB41-C9B7-45C5-8858-010AEB29D575}" type="pres">
      <dgm:prSet presAssocID="{A98EF4CC-E570-40D3-840B-D94AF15B16B7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ECBEBA8-D960-4190-ABEB-8B6BBCC79F10}" type="pres">
      <dgm:prSet presAssocID="{A98EF4CC-E570-40D3-840B-D94AF15B16B7}" presName="spVertical2" presStyleCnt="0"/>
      <dgm:spPr/>
    </dgm:pt>
    <dgm:pt modelId="{012D4A24-E38D-4645-B8DC-0E64ACAB8921}" type="pres">
      <dgm:prSet presAssocID="{A98EF4CC-E570-40D3-840B-D94AF15B16B7}" presName="spVertical3" presStyleCnt="0"/>
      <dgm:spPr/>
    </dgm:pt>
    <dgm:pt modelId="{425751EF-C5AA-4049-BD04-2689457FDAD0}" type="pres">
      <dgm:prSet presAssocID="{04287F15-B4A8-4EDB-A001-E2D8D5BF2043}" presName="space" presStyleCnt="0"/>
      <dgm:spPr/>
    </dgm:pt>
    <dgm:pt modelId="{8F07CE1B-63C9-4C3A-AE87-FC223BBC9C26}" type="pres">
      <dgm:prSet presAssocID="{799B5677-5364-4DD6-8462-0FC8D556EF0B}" presName="linV" presStyleCnt="0"/>
      <dgm:spPr/>
    </dgm:pt>
    <dgm:pt modelId="{6D798EBE-87E6-472F-A760-100E26981998}" type="pres">
      <dgm:prSet presAssocID="{799B5677-5364-4DD6-8462-0FC8D556EF0B}" presName="spVertical1" presStyleCnt="0"/>
      <dgm:spPr/>
    </dgm:pt>
    <dgm:pt modelId="{1970834F-3B28-4E4E-8339-4E63763688CF}" type="pres">
      <dgm:prSet presAssocID="{799B5677-5364-4DD6-8462-0FC8D556EF0B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419C353-14D0-44B2-929E-74C1ECE794CA}" type="pres">
      <dgm:prSet presAssocID="{799B5677-5364-4DD6-8462-0FC8D556EF0B}" presName="spVertical2" presStyleCnt="0"/>
      <dgm:spPr/>
    </dgm:pt>
    <dgm:pt modelId="{FC4EF576-BEDF-494A-B69E-57EEC4B73B94}" type="pres">
      <dgm:prSet presAssocID="{799B5677-5364-4DD6-8462-0FC8D556EF0B}" presName="spVertical3" presStyleCnt="0"/>
      <dgm:spPr/>
    </dgm:pt>
    <dgm:pt modelId="{96623859-44F2-4C73-91D9-37AD3FBF48B0}" type="pres">
      <dgm:prSet presAssocID="{2486D907-8CB5-4BE4-8C09-E6ED5EADD3F0}" presName="space" presStyleCnt="0"/>
      <dgm:spPr/>
    </dgm:pt>
    <dgm:pt modelId="{B731E1F0-9AE5-42CD-B67F-8C2EDF1542E6}" type="pres">
      <dgm:prSet presAssocID="{9F8C078B-BEFD-4207-B8D0-21D66DF3D18C}" presName="linV" presStyleCnt="0"/>
      <dgm:spPr/>
    </dgm:pt>
    <dgm:pt modelId="{BCACDF07-CF6C-412A-9850-304DA1014FA1}" type="pres">
      <dgm:prSet presAssocID="{9F8C078B-BEFD-4207-B8D0-21D66DF3D18C}" presName="spVertical1" presStyleCnt="0"/>
      <dgm:spPr/>
    </dgm:pt>
    <dgm:pt modelId="{31B5C26E-ADB1-4735-84FE-4C5E2057AC64}" type="pres">
      <dgm:prSet presAssocID="{9F8C078B-BEFD-4207-B8D0-21D66DF3D18C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1D05B4A-AD70-4050-AA72-F4FF0DAE21FF}" type="pres">
      <dgm:prSet presAssocID="{9F8C078B-BEFD-4207-B8D0-21D66DF3D18C}" presName="spVertical2" presStyleCnt="0"/>
      <dgm:spPr/>
    </dgm:pt>
    <dgm:pt modelId="{DBFBCC0B-8B9E-43E2-B14A-164F2102A14A}" type="pres">
      <dgm:prSet presAssocID="{9F8C078B-BEFD-4207-B8D0-21D66DF3D18C}" presName="spVertical3" presStyleCnt="0"/>
      <dgm:spPr/>
    </dgm:pt>
    <dgm:pt modelId="{E505F645-102D-42AC-B085-C088A2AE31FA}" type="pres">
      <dgm:prSet presAssocID="{19C96505-4C49-4182-924E-550B07D3BC46}" presName="padding2" presStyleCnt="0"/>
      <dgm:spPr/>
    </dgm:pt>
    <dgm:pt modelId="{EC236B21-9FFB-432C-BFE0-49FEB6B57848}" type="pres">
      <dgm:prSet presAssocID="{19C96505-4C49-4182-924E-550B07D3BC46}" presName="negArrow" presStyleCnt="0"/>
      <dgm:spPr/>
    </dgm:pt>
    <dgm:pt modelId="{735A1D1A-26BF-4288-B030-9EC99FEB6D85}" type="pres">
      <dgm:prSet presAssocID="{19C96505-4C49-4182-924E-550B07D3BC46}" presName="backgroundArrow" presStyleLbl="node1" presStyleIdx="0" presStyleCnt="1"/>
      <dgm:spPr/>
    </dgm:pt>
  </dgm:ptLst>
  <dgm:cxnLst>
    <dgm:cxn modelId="{C2CA7712-2673-406F-9F6A-3237C77C6D34}" srcId="{19C96505-4C49-4182-924E-550B07D3BC46}" destId="{9F8C078B-BEFD-4207-B8D0-21D66DF3D18C}" srcOrd="2" destOrd="0" parTransId="{56E65A37-3CEA-4A11-A277-ADD69C6C2AAC}" sibTransId="{5B38247E-B9A5-48D5-B681-6ECAAC9810E0}"/>
    <dgm:cxn modelId="{548E031A-D002-4D2B-97A5-24C12C0EF85F}" type="presOf" srcId="{19C96505-4C49-4182-924E-550B07D3BC46}" destId="{37E72798-0E83-4509-B89F-E0B8D1045518}" srcOrd="0" destOrd="0" presId="urn:microsoft.com/office/officeart/2005/8/layout/hProcess3"/>
    <dgm:cxn modelId="{D1580871-5C0D-4A14-A2E9-3954993006C6}" srcId="{19C96505-4C49-4182-924E-550B07D3BC46}" destId="{A98EF4CC-E570-40D3-840B-D94AF15B16B7}" srcOrd="0" destOrd="0" parTransId="{14B1F25D-CC1B-4451-89A9-1E7A1D11C75C}" sibTransId="{04287F15-B4A8-4EDB-A001-E2D8D5BF2043}"/>
    <dgm:cxn modelId="{E99A9190-F3B6-4280-866C-930DA27216E9}" type="presOf" srcId="{9F8C078B-BEFD-4207-B8D0-21D66DF3D18C}" destId="{31B5C26E-ADB1-4735-84FE-4C5E2057AC64}" srcOrd="0" destOrd="0" presId="urn:microsoft.com/office/officeart/2005/8/layout/hProcess3"/>
    <dgm:cxn modelId="{EAD7FF91-6728-4CCD-9A7A-5FCCBA75ED9D}" type="presOf" srcId="{A98EF4CC-E570-40D3-840B-D94AF15B16B7}" destId="{EB3CCB41-C9B7-45C5-8858-010AEB29D575}" srcOrd="0" destOrd="0" presId="urn:microsoft.com/office/officeart/2005/8/layout/hProcess3"/>
    <dgm:cxn modelId="{70F31EDD-17C5-4C94-B3A6-2436F117F344}" type="presOf" srcId="{799B5677-5364-4DD6-8462-0FC8D556EF0B}" destId="{1970834F-3B28-4E4E-8339-4E63763688CF}" srcOrd="0" destOrd="0" presId="urn:microsoft.com/office/officeart/2005/8/layout/hProcess3"/>
    <dgm:cxn modelId="{B25231F1-9204-4691-8F1D-9F3278B71F18}" srcId="{19C96505-4C49-4182-924E-550B07D3BC46}" destId="{799B5677-5364-4DD6-8462-0FC8D556EF0B}" srcOrd="1" destOrd="0" parTransId="{DAC1DF1A-05C8-41EA-BFFA-9AB19CA79183}" sibTransId="{2486D907-8CB5-4BE4-8C09-E6ED5EADD3F0}"/>
    <dgm:cxn modelId="{9578BAE1-A257-40BD-BBAE-4A251901F33C}" type="presParOf" srcId="{37E72798-0E83-4509-B89F-E0B8D1045518}" destId="{68460153-DFD1-4801-84A1-324158303143}" srcOrd="0" destOrd="0" presId="urn:microsoft.com/office/officeart/2005/8/layout/hProcess3"/>
    <dgm:cxn modelId="{193D3622-F2FF-412C-8FE7-B9FFE7CE7E60}" type="presParOf" srcId="{37E72798-0E83-4509-B89F-E0B8D1045518}" destId="{1088AA74-6E60-4180-85ED-EC046BDD1E43}" srcOrd="1" destOrd="0" presId="urn:microsoft.com/office/officeart/2005/8/layout/hProcess3"/>
    <dgm:cxn modelId="{2353B8F4-740B-43EC-81E6-C09106D520CB}" type="presParOf" srcId="{1088AA74-6E60-4180-85ED-EC046BDD1E43}" destId="{E822E5E6-A070-4697-A3CC-5954D61CF5AF}" srcOrd="0" destOrd="0" presId="urn:microsoft.com/office/officeart/2005/8/layout/hProcess3"/>
    <dgm:cxn modelId="{E8BBDC4D-226E-4656-8F96-012E884AAB2A}" type="presParOf" srcId="{1088AA74-6E60-4180-85ED-EC046BDD1E43}" destId="{9115ECE4-F8D0-43EC-9ECF-0A36C6617D90}" srcOrd="1" destOrd="0" presId="urn:microsoft.com/office/officeart/2005/8/layout/hProcess3"/>
    <dgm:cxn modelId="{17858C1F-6D20-4352-9EA8-6C44DDA3F7D9}" type="presParOf" srcId="{9115ECE4-F8D0-43EC-9ECF-0A36C6617D90}" destId="{E477C796-B6C2-4CFB-8722-2692AFD35E10}" srcOrd="0" destOrd="0" presId="urn:microsoft.com/office/officeart/2005/8/layout/hProcess3"/>
    <dgm:cxn modelId="{62AB197E-F109-44F5-A10E-F357BF9C548D}" type="presParOf" srcId="{9115ECE4-F8D0-43EC-9ECF-0A36C6617D90}" destId="{EB3CCB41-C9B7-45C5-8858-010AEB29D575}" srcOrd="1" destOrd="0" presId="urn:microsoft.com/office/officeart/2005/8/layout/hProcess3"/>
    <dgm:cxn modelId="{9C6BF5AA-8D2F-41CA-9EC7-DF9614816D73}" type="presParOf" srcId="{9115ECE4-F8D0-43EC-9ECF-0A36C6617D90}" destId="{CECBEBA8-D960-4190-ABEB-8B6BBCC79F10}" srcOrd="2" destOrd="0" presId="urn:microsoft.com/office/officeart/2005/8/layout/hProcess3"/>
    <dgm:cxn modelId="{A599C75A-31CF-45DF-9C76-50CADFA6B9AE}" type="presParOf" srcId="{9115ECE4-F8D0-43EC-9ECF-0A36C6617D90}" destId="{012D4A24-E38D-4645-B8DC-0E64ACAB8921}" srcOrd="3" destOrd="0" presId="urn:microsoft.com/office/officeart/2005/8/layout/hProcess3"/>
    <dgm:cxn modelId="{D9FB1155-1036-492E-8D88-B05C0F594807}" type="presParOf" srcId="{1088AA74-6E60-4180-85ED-EC046BDD1E43}" destId="{425751EF-C5AA-4049-BD04-2689457FDAD0}" srcOrd="2" destOrd="0" presId="urn:microsoft.com/office/officeart/2005/8/layout/hProcess3"/>
    <dgm:cxn modelId="{D8DCE113-3915-42BF-BB38-0DDB182D778A}" type="presParOf" srcId="{1088AA74-6E60-4180-85ED-EC046BDD1E43}" destId="{8F07CE1B-63C9-4C3A-AE87-FC223BBC9C26}" srcOrd="3" destOrd="0" presId="urn:microsoft.com/office/officeart/2005/8/layout/hProcess3"/>
    <dgm:cxn modelId="{18894C53-E771-4BB1-9E5F-2C6A7D04E4F4}" type="presParOf" srcId="{8F07CE1B-63C9-4C3A-AE87-FC223BBC9C26}" destId="{6D798EBE-87E6-472F-A760-100E26981998}" srcOrd="0" destOrd="0" presId="urn:microsoft.com/office/officeart/2005/8/layout/hProcess3"/>
    <dgm:cxn modelId="{D287ACE1-8BBD-4B97-9A9B-5FFDF6B235DF}" type="presParOf" srcId="{8F07CE1B-63C9-4C3A-AE87-FC223BBC9C26}" destId="{1970834F-3B28-4E4E-8339-4E63763688CF}" srcOrd="1" destOrd="0" presId="urn:microsoft.com/office/officeart/2005/8/layout/hProcess3"/>
    <dgm:cxn modelId="{53A2C091-3838-400E-91D8-97C167FF4FA4}" type="presParOf" srcId="{8F07CE1B-63C9-4C3A-AE87-FC223BBC9C26}" destId="{9419C353-14D0-44B2-929E-74C1ECE794CA}" srcOrd="2" destOrd="0" presId="urn:microsoft.com/office/officeart/2005/8/layout/hProcess3"/>
    <dgm:cxn modelId="{454C733B-13F3-42E4-B8D2-13FC51428FB8}" type="presParOf" srcId="{8F07CE1B-63C9-4C3A-AE87-FC223BBC9C26}" destId="{FC4EF576-BEDF-494A-B69E-57EEC4B73B94}" srcOrd="3" destOrd="0" presId="urn:microsoft.com/office/officeart/2005/8/layout/hProcess3"/>
    <dgm:cxn modelId="{8A9C0BC7-08AD-439C-B50D-F8D4FC5EF1EC}" type="presParOf" srcId="{1088AA74-6E60-4180-85ED-EC046BDD1E43}" destId="{96623859-44F2-4C73-91D9-37AD3FBF48B0}" srcOrd="4" destOrd="0" presId="urn:microsoft.com/office/officeart/2005/8/layout/hProcess3"/>
    <dgm:cxn modelId="{D62FAC9B-0EF5-46B4-A730-843EE10E7712}" type="presParOf" srcId="{1088AA74-6E60-4180-85ED-EC046BDD1E43}" destId="{B731E1F0-9AE5-42CD-B67F-8C2EDF1542E6}" srcOrd="5" destOrd="0" presId="urn:microsoft.com/office/officeart/2005/8/layout/hProcess3"/>
    <dgm:cxn modelId="{A8B940FE-EDF6-4F9E-A400-3784F0BA11C4}" type="presParOf" srcId="{B731E1F0-9AE5-42CD-B67F-8C2EDF1542E6}" destId="{BCACDF07-CF6C-412A-9850-304DA1014FA1}" srcOrd="0" destOrd="0" presId="urn:microsoft.com/office/officeart/2005/8/layout/hProcess3"/>
    <dgm:cxn modelId="{D8C5484C-7933-4D92-A0E1-947F20E201B3}" type="presParOf" srcId="{B731E1F0-9AE5-42CD-B67F-8C2EDF1542E6}" destId="{31B5C26E-ADB1-4735-84FE-4C5E2057AC64}" srcOrd="1" destOrd="0" presId="urn:microsoft.com/office/officeart/2005/8/layout/hProcess3"/>
    <dgm:cxn modelId="{7F0C0491-E08F-49F1-ACA6-2B714D54AB12}" type="presParOf" srcId="{B731E1F0-9AE5-42CD-B67F-8C2EDF1542E6}" destId="{31D05B4A-AD70-4050-AA72-F4FF0DAE21FF}" srcOrd="2" destOrd="0" presId="urn:microsoft.com/office/officeart/2005/8/layout/hProcess3"/>
    <dgm:cxn modelId="{72845B43-A9AC-4117-8CF5-98CFD836E284}" type="presParOf" srcId="{B731E1F0-9AE5-42CD-B67F-8C2EDF1542E6}" destId="{DBFBCC0B-8B9E-43E2-B14A-164F2102A14A}" srcOrd="3" destOrd="0" presId="urn:microsoft.com/office/officeart/2005/8/layout/hProcess3"/>
    <dgm:cxn modelId="{7968E5CE-AEE7-4D0F-908F-EDF8CB315B68}" type="presParOf" srcId="{1088AA74-6E60-4180-85ED-EC046BDD1E43}" destId="{E505F645-102D-42AC-B085-C088A2AE31FA}" srcOrd="6" destOrd="0" presId="urn:microsoft.com/office/officeart/2005/8/layout/hProcess3"/>
    <dgm:cxn modelId="{37A96B1B-8478-486E-96E3-2F2084E937F7}" type="presParOf" srcId="{1088AA74-6E60-4180-85ED-EC046BDD1E43}" destId="{EC236B21-9FFB-432C-BFE0-49FEB6B57848}" srcOrd="7" destOrd="0" presId="urn:microsoft.com/office/officeart/2005/8/layout/hProcess3"/>
    <dgm:cxn modelId="{110342A6-F47A-435A-B183-528090417BAF}" type="presParOf" srcId="{1088AA74-6E60-4180-85ED-EC046BDD1E43}" destId="{735A1D1A-26BF-4288-B030-9EC99FEB6D85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1278E0-5C9E-40D6-A47C-BF22802836F5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B3750A7-C1E5-4A00-BA34-DB400CC995DD}">
      <dgm:prSet phldrT="[Texto]"/>
      <dgm:spPr/>
      <dgm:t>
        <a:bodyPr/>
        <a:lstStyle/>
        <a:p>
          <a:endParaRPr lang="es-EC" dirty="0"/>
        </a:p>
      </dgm:t>
    </dgm:pt>
    <dgm:pt modelId="{D331657A-B6AD-4CD9-85D9-81850775D48E}" type="parTrans" cxnId="{A4D4CCB9-727E-4521-AD14-CFDCD246D3B8}">
      <dgm:prSet/>
      <dgm:spPr/>
      <dgm:t>
        <a:bodyPr/>
        <a:lstStyle/>
        <a:p>
          <a:endParaRPr lang="es-EC"/>
        </a:p>
      </dgm:t>
    </dgm:pt>
    <dgm:pt modelId="{13A8C8E6-4191-46F6-9FFA-7F0F7F80C67D}" type="sibTrans" cxnId="{A4D4CCB9-727E-4521-AD14-CFDCD246D3B8}">
      <dgm:prSet/>
      <dgm:spPr/>
      <dgm:t>
        <a:bodyPr/>
        <a:lstStyle/>
        <a:p>
          <a:endParaRPr lang="es-EC"/>
        </a:p>
      </dgm:t>
    </dgm:pt>
    <dgm:pt modelId="{7E20EDA9-9A27-499A-B1E9-48C6A283596D}">
      <dgm:prSet phldrT="[Texto]"/>
      <dgm:spPr/>
      <dgm:t>
        <a:bodyPr/>
        <a:lstStyle/>
        <a:p>
          <a:r>
            <a:rPr lang="es-ES_tradnl" dirty="0"/>
            <a:t>Identificar las variables sociodemográficas y laborales de los operadores</a:t>
          </a:r>
          <a:endParaRPr lang="es-EC" dirty="0"/>
        </a:p>
      </dgm:t>
    </dgm:pt>
    <dgm:pt modelId="{7FDB1761-33AD-456E-A6A3-929082A1DF84}" type="parTrans" cxnId="{D106C303-A9AF-44E6-A740-301C6DDF77E5}">
      <dgm:prSet/>
      <dgm:spPr/>
      <dgm:t>
        <a:bodyPr/>
        <a:lstStyle/>
        <a:p>
          <a:endParaRPr lang="es-EC"/>
        </a:p>
      </dgm:t>
    </dgm:pt>
    <dgm:pt modelId="{48E9CA00-ECD0-43F6-8943-DD6F523161D0}" type="sibTrans" cxnId="{D106C303-A9AF-44E6-A740-301C6DDF77E5}">
      <dgm:prSet/>
      <dgm:spPr/>
      <dgm:t>
        <a:bodyPr/>
        <a:lstStyle/>
        <a:p>
          <a:endParaRPr lang="es-EC"/>
        </a:p>
      </dgm:t>
    </dgm:pt>
    <dgm:pt modelId="{687901DF-C6F5-4892-8FE5-D0CD6AAACB3A}">
      <dgm:prSet phldrT="[Texto]"/>
      <dgm:spPr/>
      <dgm:t>
        <a:bodyPr/>
        <a:lstStyle/>
        <a:p>
          <a:endParaRPr lang="es-EC" dirty="0"/>
        </a:p>
      </dgm:t>
    </dgm:pt>
    <dgm:pt modelId="{C8D09351-4A99-4372-8142-7B4B18D58364}" type="parTrans" cxnId="{CC916385-1127-47C0-9012-FD0BC2397204}">
      <dgm:prSet/>
      <dgm:spPr/>
      <dgm:t>
        <a:bodyPr/>
        <a:lstStyle/>
        <a:p>
          <a:endParaRPr lang="es-EC"/>
        </a:p>
      </dgm:t>
    </dgm:pt>
    <dgm:pt modelId="{9562F52F-44F3-43DC-AA72-A7F5496619ED}" type="sibTrans" cxnId="{CC916385-1127-47C0-9012-FD0BC2397204}">
      <dgm:prSet/>
      <dgm:spPr/>
      <dgm:t>
        <a:bodyPr/>
        <a:lstStyle/>
        <a:p>
          <a:endParaRPr lang="es-EC"/>
        </a:p>
      </dgm:t>
    </dgm:pt>
    <dgm:pt modelId="{D01D0188-2E61-494A-A3D2-CA8A99D02983}">
      <dgm:prSet phldrT="[Texto]"/>
      <dgm:spPr/>
      <dgm:t>
        <a:bodyPr/>
        <a:lstStyle/>
        <a:p>
          <a:r>
            <a:rPr lang="es-ES_tradnl" dirty="0"/>
            <a:t>Evaluar el riesgo ergonómico por posturas forzadas mediante el método REBA</a:t>
          </a:r>
          <a:endParaRPr lang="es-EC" dirty="0"/>
        </a:p>
      </dgm:t>
    </dgm:pt>
    <dgm:pt modelId="{257E57A7-392B-404E-AFEF-A6CFD02A809F}" type="parTrans" cxnId="{4F92C13C-4083-4BAE-BC77-43DBB87F65B9}">
      <dgm:prSet/>
      <dgm:spPr/>
      <dgm:t>
        <a:bodyPr/>
        <a:lstStyle/>
        <a:p>
          <a:endParaRPr lang="es-EC"/>
        </a:p>
      </dgm:t>
    </dgm:pt>
    <dgm:pt modelId="{B69687B6-63B8-407B-9D56-5F639CF2E36A}" type="sibTrans" cxnId="{4F92C13C-4083-4BAE-BC77-43DBB87F65B9}">
      <dgm:prSet/>
      <dgm:spPr/>
      <dgm:t>
        <a:bodyPr/>
        <a:lstStyle/>
        <a:p>
          <a:endParaRPr lang="es-EC"/>
        </a:p>
      </dgm:t>
    </dgm:pt>
    <dgm:pt modelId="{4ACA7E20-71A8-4B6F-94ED-9EEDEE905ABA}">
      <dgm:prSet phldrT="[Texto]" phldr="1"/>
      <dgm:spPr/>
      <dgm:t>
        <a:bodyPr/>
        <a:lstStyle/>
        <a:p>
          <a:endParaRPr lang="es-EC" dirty="0"/>
        </a:p>
      </dgm:t>
    </dgm:pt>
    <dgm:pt modelId="{4FD99C92-0DBA-4159-BA55-CCBDD2943509}" type="parTrans" cxnId="{EE22F263-3927-4A83-9779-60CD0BFEA53B}">
      <dgm:prSet/>
      <dgm:spPr/>
      <dgm:t>
        <a:bodyPr/>
        <a:lstStyle/>
        <a:p>
          <a:endParaRPr lang="es-EC"/>
        </a:p>
      </dgm:t>
    </dgm:pt>
    <dgm:pt modelId="{C8554B3E-9DF7-48D7-B155-153EE42A7DA8}" type="sibTrans" cxnId="{EE22F263-3927-4A83-9779-60CD0BFEA53B}">
      <dgm:prSet/>
      <dgm:spPr/>
      <dgm:t>
        <a:bodyPr/>
        <a:lstStyle/>
        <a:p>
          <a:endParaRPr lang="es-EC"/>
        </a:p>
      </dgm:t>
    </dgm:pt>
    <dgm:pt modelId="{D58C4C58-B955-4A04-8EC6-F94D33AAEA85}">
      <dgm:prSet phldrT="[Texto]"/>
      <dgm:spPr/>
      <dgm:t>
        <a:bodyPr/>
        <a:lstStyle/>
        <a:p>
          <a:r>
            <a:rPr lang="es-ES_tradnl" dirty="0"/>
            <a:t>Detectar la existencia de síntomas </a:t>
          </a:r>
          <a:r>
            <a:rPr lang="es-ES_tradnl" dirty="0" err="1"/>
            <a:t>musculoesqueléticos</a:t>
          </a:r>
          <a:r>
            <a:rPr lang="es-ES_tradnl" dirty="0"/>
            <a:t> mediante la aplicación de cuestionario Nórdico </a:t>
          </a:r>
          <a:endParaRPr lang="es-EC" dirty="0"/>
        </a:p>
      </dgm:t>
    </dgm:pt>
    <dgm:pt modelId="{960E838E-CE95-413E-A832-AB8B0E2199E6}" type="parTrans" cxnId="{C23312AB-7B06-4424-96C0-5AD99F01BF2E}">
      <dgm:prSet/>
      <dgm:spPr/>
      <dgm:t>
        <a:bodyPr/>
        <a:lstStyle/>
        <a:p>
          <a:endParaRPr lang="es-EC"/>
        </a:p>
      </dgm:t>
    </dgm:pt>
    <dgm:pt modelId="{318062E2-1D6B-4B81-9C2E-8284C640FFC6}" type="sibTrans" cxnId="{C23312AB-7B06-4424-96C0-5AD99F01BF2E}">
      <dgm:prSet/>
      <dgm:spPr/>
      <dgm:t>
        <a:bodyPr/>
        <a:lstStyle/>
        <a:p>
          <a:endParaRPr lang="es-EC"/>
        </a:p>
      </dgm:t>
    </dgm:pt>
    <dgm:pt modelId="{330F697E-7BA7-4B65-A307-7B7EFDF7E3D5}" type="pres">
      <dgm:prSet presAssocID="{281278E0-5C9E-40D6-A47C-BF22802836F5}" presName="Name0" presStyleCnt="0">
        <dgm:presLayoutVars>
          <dgm:dir/>
          <dgm:animLvl val="lvl"/>
          <dgm:resizeHandles val="exact"/>
        </dgm:presLayoutVars>
      </dgm:prSet>
      <dgm:spPr/>
    </dgm:pt>
    <dgm:pt modelId="{421BFF70-3CA0-4F54-AFF8-63753967EF4B}" type="pres">
      <dgm:prSet presAssocID="{FB3750A7-C1E5-4A00-BA34-DB400CC995DD}" presName="compositeNode" presStyleCnt="0">
        <dgm:presLayoutVars>
          <dgm:bulletEnabled val="1"/>
        </dgm:presLayoutVars>
      </dgm:prSet>
      <dgm:spPr/>
    </dgm:pt>
    <dgm:pt modelId="{8A6A3685-AB06-4737-98D7-EBFBD470384D}" type="pres">
      <dgm:prSet presAssocID="{FB3750A7-C1E5-4A00-BA34-DB400CC995DD}" presName="bgRect" presStyleLbl="node1" presStyleIdx="0" presStyleCnt="3"/>
      <dgm:spPr/>
    </dgm:pt>
    <dgm:pt modelId="{4F20CD28-414A-48F5-9A43-51A27CE25DE6}" type="pres">
      <dgm:prSet presAssocID="{FB3750A7-C1E5-4A00-BA34-DB400CC995DD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7CE66247-298D-430B-9CA0-9FBC3A16845D}" type="pres">
      <dgm:prSet presAssocID="{FB3750A7-C1E5-4A00-BA34-DB400CC995DD}" presName="childNode" presStyleLbl="node1" presStyleIdx="0" presStyleCnt="3">
        <dgm:presLayoutVars>
          <dgm:bulletEnabled val="1"/>
        </dgm:presLayoutVars>
      </dgm:prSet>
      <dgm:spPr/>
    </dgm:pt>
    <dgm:pt modelId="{F23B0063-9CFA-4C5F-BD97-AC414BD206BE}" type="pres">
      <dgm:prSet presAssocID="{13A8C8E6-4191-46F6-9FFA-7F0F7F80C67D}" presName="hSp" presStyleCnt="0"/>
      <dgm:spPr/>
    </dgm:pt>
    <dgm:pt modelId="{8822385C-46C5-449E-B0FB-A932C99AEDA6}" type="pres">
      <dgm:prSet presAssocID="{13A8C8E6-4191-46F6-9FFA-7F0F7F80C67D}" presName="vProcSp" presStyleCnt="0"/>
      <dgm:spPr/>
    </dgm:pt>
    <dgm:pt modelId="{488EF298-B419-415C-BD6D-ABF4E911B808}" type="pres">
      <dgm:prSet presAssocID="{13A8C8E6-4191-46F6-9FFA-7F0F7F80C67D}" presName="vSp1" presStyleCnt="0"/>
      <dgm:spPr/>
    </dgm:pt>
    <dgm:pt modelId="{5F29A1E4-6548-4D13-A8DB-D73BE9EB4765}" type="pres">
      <dgm:prSet presAssocID="{13A8C8E6-4191-46F6-9FFA-7F0F7F80C67D}" presName="simulatedConn" presStyleLbl="solidFgAcc1" presStyleIdx="0" presStyleCnt="2"/>
      <dgm:spPr/>
    </dgm:pt>
    <dgm:pt modelId="{12709C1F-28A9-455B-9DAA-E86A6855A2B3}" type="pres">
      <dgm:prSet presAssocID="{13A8C8E6-4191-46F6-9FFA-7F0F7F80C67D}" presName="vSp2" presStyleCnt="0"/>
      <dgm:spPr/>
    </dgm:pt>
    <dgm:pt modelId="{A254B83E-22B9-4F89-BE6A-8B62B518A879}" type="pres">
      <dgm:prSet presAssocID="{13A8C8E6-4191-46F6-9FFA-7F0F7F80C67D}" presName="sibTrans" presStyleCnt="0"/>
      <dgm:spPr/>
    </dgm:pt>
    <dgm:pt modelId="{24FFA068-7701-4C49-BB0C-A0DE6578F25F}" type="pres">
      <dgm:prSet presAssocID="{687901DF-C6F5-4892-8FE5-D0CD6AAACB3A}" presName="compositeNode" presStyleCnt="0">
        <dgm:presLayoutVars>
          <dgm:bulletEnabled val="1"/>
        </dgm:presLayoutVars>
      </dgm:prSet>
      <dgm:spPr/>
    </dgm:pt>
    <dgm:pt modelId="{03D139C8-78AF-4D9E-99D4-19C32AF3384E}" type="pres">
      <dgm:prSet presAssocID="{687901DF-C6F5-4892-8FE5-D0CD6AAACB3A}" presName="bgRect" presStyleLbl="node1" presStyleIdx="1" presStyleCnt="3"/>
      <dgm:spPr/>
    </dgm:pt>
    <dgm:pt modelId="{347912CC-4169-4A35-98CC-370DB67597C7}" type="pres">
      <dgm:prSet presAssocID="{687901DF-C6F5-4892-8FE5-D0CD6AAACB3A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CB86FDE2-C1E7-4B05-BD9D-D779EED5378A}" type="pres">
      <dgm:prSet presAssocID="{687901DF-C6F5-4892-8FE5-D0CD6AAACB3A}" presName="childNode" presStyleLbl="node1" presStyleIdx="1" presStyleCnt="3">
        <dgm:presLayoutVars>
          <dgm:bulletEnabled val="1"/>
        </dgm:presLayoutVars>
      </dgm:prSet>
      <dgm:spPr/>
    </dgm:pt>
    <dgm:pt modelId="{D55002CB-AC94-42BD-872E-6BB78C718AD6}" type="pres">
      <dgm:prSet presAssocID="{9562F52F-44F3-43DC-AA72-A7F5496619ED}" presName="hSp" presStyleCnt="0"/>
      <dgm:spPr/>
    </dgm:pt>
    <dgm:pt modelId="{AFA3B1F6-9FB3-4F2C-98E3-EDAA0FDE7023}" type="pres">
      <dgm:prSet presAssocID="{9562F52F-44F3-43DC-AA72-A7F5496619ED}" presName="vProcSp" presStyleCnt="0"/>
      <dgm:spPr/>
    </dgm:pt>
    <dgm:pt modelId="{891207C7-D05C-42D7-AFC5-455B83476A78}" type="pres">
      <dgm:prSet presAssocID="{9562F52F-44F3-43DC-AA72-A7F5496619ED}" presName="vSp1" presStyleCnt="0"/>
      <dgm:spPr/>
    </dgm:pt>
    <dgm:pt modelId="{C90EF845-05D4-4D15-B58F-FD6DA38A3F6B}" type="pres">
      <dgm:prSet presAssocID="{9562F52F-44F3-43DC-AA72-A7F5496619ED}" presName="simulatedConn" presStyleLbl="solidFgAcc1" presStyleIdx="1" presStyleCnt="2"/>
      <dgm:spPr/>
    </dgm:pt>
    <dgm:pt modelId="{E478899D-F7F2-41A9-AF29-4EFD24E028A0}" type="pres">
      <dgm:prSet presAssocID="{9562F52F-44F3-43DC-AA72-A7F5496619ED}" presName="vSp2" presStyleCnt="0"/>
      <dgm:spPr/>
    </dgm:pt>
    <dgm:pt modelId="{B360BC58-70A6-4DEA-9A78-6939A6F64D8F}" type="pres">
      <dgm:prSet presAssocID="{9562F52F-44F3-43DC-AA72-A7F5496619ED}" presName="sibTrans" presStyleCnt="0"/>
      <dgm:spPr/>
    </dgm:pt>
    <dgm:pt modelId="{320B8E17-F771-45EC-B163-CA9CBB4D3A5A}" type="pres">
      <dgm:prSet presAssocID="{4ACA7E20-71A8-4B6F-94ED-9EEDEE905ABA}" presName="compositeNode" presStyleCnt="0">
        <dgm:presLayoutVars>
          <dgm:bulletEnabled val="1"/>
        </dgm:presLayoutVars>
      </dgm:prSet>
      <dgm:spPr/>
    </dgm:pt>
    <dgm:pt modelId="{69E500B5-C59D-4B1B-9873-85A912F00CD9}" type="pres">
      <dgm:prSet presAssocID="{4ACA7E20-71A8-4B6F-94ED-9EEDEE905ABA}" presName="bgRect" presStyleLbl="node1" presStyleIdx="2" presStyleCnt="3"/>
      <dgm:spPr/>
    </dgm:pt>
    <dgm:pt modelId="{2DA644BA-4324-4CA2-B1E9-6E8FFA3119BC}" type="pres">
      <dgm:prSet presAssocID="{4ACA7E20-71A8-4B6F-94ED-9EEDEE905ABA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2ADD0A2D-82EB-407E-91DC-1637B3199EB0}" type="pres">
      <dgm:prSet presAssocID="{4ACA7E20-71A8-4B6F-94ED-9EEDEE905ABA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106C303-A9AF-44E6-A740-301C6DDF77E5}" srcId="{FB3750A7-C1E5-4A00-BA34-DB400CC995DD}" destId="{7E20EDA9-9A27-499A-B1E9-48C6A283596D}" srcOrd="0" destOrd="0" parTransId="{7FDB1761-33AD-456E-A6A3-929082A1DF84}" sibTransId="{48E9CA00-ECD0-43F6-8943-DD6F523161D0}"/>
    <dgm:cxn modelId="{B09DB105-1D22-4F30-A27B-19E48D293300}" type="presOf" srcId="{7E20EDA9-9A27-499A-B1E9-48C6A283596D}" destId="{7CE66247-298D-430B-9CA0-9FBC3A16845D}" srcOrd="0" destOrd="0" presId="urn:microsoft.com/office/officeart/2005/8/layout/hProcess7"/>
    <dgm:cxn modelId="{2A03B123-176E-49F2-AC95-9B650B5FFE3F}" type="presOf" srcId="{4ACA7E20-71A8-4B6F-94ED-9EEDEE905ABA}" destId="{69E500B5-C59D-4B1B-9873-85A912F00CD9}" srcOrd="0" destOrd="0" presId="urn:microsoft.com/office/officeart/2005/8/layout/hProcess7"/>
    <dgm:cxn modelId="{4F92C13C-4083-4BAE-BC77-43DBB87F65B9}" srcId="{687901DF-C6F5-4892-8FE5-D0CD6AAACB3A}" destId="{D01D0188-2E61-494A-A3D2-CA8A99D02983}" srcOrd="0" destOrd="0" parTransId="{257E57A7-392B-404E-AFEF-A6CFD02A809F}" sibTransId="{B69687B6-63B8-407B-9D56-5F639CF2E36A}"/>
    <dgm:cxn modelId="{EE22F263-3927-4A83-9779-60CD0BFEA53B}" srcId="{281278E0-5C9E-40D6-A47C-BF22802836F5}" destId="{4ACA7E20-71A8-4B6F-94ED-9EEDEE905ABA}" srcOrd="2" destOrd="0" parTransId="{4FD99C92-0DBA-4159-BA55-CCBDD2943509}" sibTransId="{C8554B3E-9DF7-48D7-B155-153EE42A7DA8}"/>
    <dgm:cxn modelId="{D0A45451-B3E5-42B6-A8CB-F09004B837A9}" type="presOf" srcId="{281278E0-5C9E-40D6-A47C-BF22802836F5}" destId="{330F697E-7BA7-4B65-A307-7B7EFDF7E3D5}" srcOrd="0" destOrd="0" presId="urn:microsoft.com/office/officeart/2005/8/layout/hProcess7"/>
    <dgm:cxn modelId="{ADED9159-9577-45BC-BC39-FD8A21CAAE3B}" type="presOf" srcId="{687901DF-C6F5-4892-8FE5-D0CD6AAACB3A}" destId="{347912CC-4169-4A35-98CC-370DB67597C7}" srcOrd="1" destOrd="0" presId="urn:microsoft.com/office/officeart/2005/8/layout/hProcess7"/>
    <dgm:cxn modelId="{CC916385-1127-47C0-9012-FD0BC2397204}" srcId="{281278E0-5C9E-40D6-A47C-BF22802836F5}" destId="{687901DF-C6F5-4892-8FE5-D0CD6AAACB3A}" srcOrd="1" destOrd="0" parTransId="{C8D09351-4A99-4372-8142-7B4B18D58364}" sibTransId="{9562F52F-44F3-43DC-AA72-A7F5496619ED}"/>
    <dgm:cxn modelId="{59B7748A-425F-4E65-8D84-9C65AE425F3A}" type="presOf" srcId="{D01D0188-2E61-494A-A3D2-CA8A99D02983}" destId="{CB86FDE2-C1E7-4B05-BD9D-D779EED5378A}" srcOrd="0" destOrd="0" presId="urn:microsoft.com/office/officeart/2005/8/layout/hProcess7"/>
    <dgm:cxn modelId="{3BDDC999-EEF2-4077-B9DF-58D10227518D}" type="presOf" srcId="{FB3750A7-C1E5-4A00-BA34-DB400CC995DD}" destId="{4F20CD28-414A-48F5-9A43-51A27CE25DE6}" srcOrd="1" destOrd="0" presId="urn:microsoft.com/office/officeart/2005/8/layout/hProcess7"/>
    <dgm:cxn modelId="{B9159C9B-1BE6-4B44-A665-438E2A3230F2}" type="presOf" srcId="{4ACA7E20-71A8-4B6F-94ED-9EEDEE905ABA}" destId="{2DA644BA-4324-4CA2-B1E9-6E8FFA3119BC}" srcOrd="1" destOrd="0" presId="urn:microsoft.com/office/officeart/2005/8/layout/hProcess7"/>
    <dgm:cxn modelId="{C23312AB-7B06-4424-96C0-5AD99F01BF2E}" srcId="{4ACA7E20-71A8-4B6F-94ED-9EEDEE905ABA}" destId="{D58C4C58-B955-4A04-8EC6-F94D33AAEA85}" srcOrd="0" destOrd="0" parTransId="{960E838E-CE95-413E-A832-AB8B0E2199E6}" sibTransId="{318062E2-1D6B-4B81-9C2E-8284C640FFC6}"/>
    <dgm:cxn modelId="{A4D4CCB9-727E-4521-AD14-CFDCD246D3B8}" srcId="{281278E0-5C9E-40D6-A47C-BF22802836F5}" destId="{FB3750A7-C1E5-4A00-BA34-DB400CC995DD}" srcOrd="0" destOrd="0" parTransId="{D331657A-B6AD-4CD9-85D9-81850775D48E}" sibTransId="{13A8C8E6-4191-46F6-9FFA-7F0F7F80C67D}"/>
    <dgm:cxn modelId="{60C050D7-0ED0-4610-8D60-041F293596CB}" type="presOf" srcId="{D58C4C58-B955-4A04-8EC6-F94D33AAEA85}" destId="{2ADD0A2D-82EB-407E-91DC-1637B3199EB0}" srcOrd="0" destOrd="0" presId="urn:microsoft.com/office/officeart/2005/8/layout/hProcess7"/>
    <dgm:cxn modelId="{61C594EB-7280-4F58-85B7-C879370DDE29}" type="presOf" srcId="{687901DF-C6F5-4892-8FE5-D0CD6AAACB3A}" destId="{03D139C8-78AF-4D9E-99D4-19C32AF3384E}" srcOrd="0" destOrd="0" presId="urn:microsoft.com/office/officeart/2005/8/layout/hProcess7"/>
    <dgm:cxn modelId="{53D7CDEC-DF91-4C83-BC64-CEC40A06B537}" type="presOf" srcId="{FB3750A7-C1E5-4A00-BA34-DB400CC995DD}" destId="{8A6A3685-AB06-4737-98D7-EBFBD470384D}" srcOrd="0" destOrd="0" presId="urn:microsoft.com/office/officeart/2005/8/layout/hProcess7"/>
    <dgm:cxn modelId="{889FB8AC-0718-4431-822C-880008E5737F}" type="presParOf" srcId="{330F697E-7BA7-4B65-A307-7B7EFDF7E3D5}" destId="{421BFF70-3CA0-4F54-AFF8-63753967EF4B}" srcOrd="0" destOrd="0" presId="urn:microsoft.com/office/officeart/2005/8/layout/hProcess7"/>
    <dgm:cxn modelId="{1F25F891-E53D-44D3-AA1E-78759EA5814F}" type="presParOf" srcId="{421BFF70-3CA0-4F54-AFF8-63753967EF4B}" destId="{8A6A3685-AB06-4737-98D7-EBFBD470384D}" srcOrd="0" destOrd="0" presId="urn:microsoft.com/office/officeart/2005/8/layout/hProcess7"/>
    <dgm:cxn modelId="{C7C4F95C-BBF5-4107-A80E-02C582D89EB4}" type="presParOf" srcId="{421BFF70-3CA0-4F54-AFF8-63753967EF4B}" destId="{4F20CD28-414A-48F5-9A43-51A27CE25DE6}" srcOrd="1" destOrd="0" presId="urn:microsoft.com/office/officeart/2005/8/layout/hProcess7"/>
    <dgm:cxn modelId="{5A0A69B4-222A-4491-BB1C-979E3C1DFB00}" type="presParOf" srcId="{421BFF70-3CA0-4F54-AFF8-63753967EF4B}" destId="{7CE66247-298D-430B-9CA0-9FBC3A16845D}" srcOrd="2" destOrd="0" presId="urn:microsoft.com/office/officeart/2005/8/layout/hProcess7"/>
    <dgm:cxn modelId="{249D1F8E-261A-4241-85A1-B19317DAE065}" type="presParOf" srcId="{330F697E-7BA7-4B65-A307-7B7EFDF7E3D5}" destId="{F23B0063-9CFA-4C5F-BD97-AC414BD206BE}" srcOrd="1" destOrd="0" presId="urn:microsoft.com/office/officeart/2005/8/layout/hProcess7"/>
    <dgm:cxn modelId="{7EC350A9-073E-4FA1-B1E9-7ADBF05F961E}" type="presParOf" srcId="{330F697E-7BA7-4B65-A307-7B7EFDF7E3D5}" destId="{8822385C-46C5-449E-B0FB-A932C99AEDA6}" srcOrd="2" destOrd="0" presId="urn:microsoft.com/office/officeart/2005/8/layout/hProcess7"/>
    <dgm:cxn modelId="{5066780C-8C99-4259-A441-D3B5EC95C95D}" type="presParOf" srcId="{8822385C-46C5-449E-B0FB-A932C99AEDA6}" destId="{488EF298-B419-415C-BD6D-ABF4E911B808}" srcOrd="0" destOrd="0" presId="urn:microsoft.com/office/officeart/2005/8/layout/hProcess7"/>
    <dgm:cxn modelId="{075964AA-61F3-4A43-B6E0-3E4F86E1922C}" type="presParOf" srcId="{8822385C-46C5-449E-B0FB-A932C99AEDA6}" destId="{5F29A1E4-6548-4D13-A8DB-D73BE9EB4765}" srcOrd="1" destOrd="0" presId="urn:microsoft.com/office/officeart/2005/8/layout/hProcess7"/>
    <dgm:cxn modelId="{6FD3251C-33C8-4739-9C0A-E878F6DB5A0A}" type="presParOf" srcId="{8822385C-46C5-449E-B0FB-A932C99AEDA6}" destId="{12709C1F-28A9-455B-9DAA-E86A6855A2B3}" srcOrd="2" destOrd="0" presId="urn:microsoft.com/office/officeart/2005/8/layout/hProcess7"/>
    <dgm:cxn modelId="{B93FC3FA-AE8E-4940-9722-040752D4007B}" type="presParOf" srcId="{330F697E-7BA7-4B65-A307-7B7EFDF7E3D5}" destId="{A254B83E-22B9-4F89-BE6A-8B62B518A879}" srcOrd="3" destOrd="0" presId="urn:microsoft.com/office/officeart/2005/8/layout/hProcess7"/>
    <dgm:cxn modelId="{A51EBB41-2622-42D1-B78A-70766DBEA568}" type="presParOf" srcId="{330F697E-7BA7-4B65-A307-7B7EFDF7E3D5}" destId="{24FFA068-7701-4C49-BB0C-A0DE6578F25F}" srcOrd="4" destOrd="0" presId="urn:microsoft.com/office/officeart/2005/8/layout/hProcess7"/>
    <dgm:cxn modelId="{C56ED786-3261-4F09-B71C-3404C9B7935F}" type="presParOf" srcId="{24FFA068-7701-4C49-BB0C-A0DE6578F25F}" destId="{03D139C8-78AF-4D9E-99D4-19C32AF3384E}" srcOrd="0" destOrd="0" presId="urn:microsoft.com/office/officeart/2005/8/layout/hProcess7"/>
    <dgm:cxn modelId="{677BB5F0-8FE3-452E-B314-E34A922D82A0}" type="presParOf" srcId="{24FFA068-7701-4C49-BB0C-A0DE6578F25F}" destId="{347912CC-4169-4A35-98CC-370DB67597C7}" srcOrd="1" destOrd="0" presId="urn:microsoft.com/office/officeart/2005/8/layout/hProcess7"/>
    <dgm:cxn modelId="{AE72EFB9-6E9A-48C4-AFFE-BDC3292B8063}" type="presParOf" srcId="{24FFA068-7701-4C49-BB0C-A0DE6578F25F}" destId="{CB86FDE2-C1E7-4B05-BD9D-D779EED5378A}" srcOrd="2" destOrd="0" presId="urn:microsoft.com/office/officeart/2005/8/layout/hProcess7"/>
    <dgm:cxn modelId="{326DC953-E1A5-4B2D-A3D2-F58E93D2E339}" type="presParOf" srcId="{330F697E-7BA7-4B65-A307-7B7EFDF7E3D5}" destId="{D55002CB-AC94-42BD-872E-6BB78C718AD6}" srcOrd="5" destOrd="0" presId="urn:microsoft.com/office/officeart/2005/8/layout/hProcess7"/>
    <dgm:cxn modelId="{48815BB1-423C-4B3F-B82B-D961AF942A34}" type="presParOf" srcId="{330F697E-7BA7-4B65-A307-7B7EFDF7E3D5}" destId="{AFA3B1F6-9FB3-4F2C-98E3-EDAA0FDE7023}" srcOrd="6" destOrd="0" presId="urn:microsoft.com/office/officeart/2005/8/layout/hProcess7"/>
    <dgm:cxn modelId="{FCCA76D2-585A-4C29-BAB2-8E33DA9E1E73}" type="presParOf" srcId="{AFA3B1F6-9FB3-4F2C-98E3-EDAA0FDE7023}" destId="{891207C7-D05C-42D7-AFC5-455B83476A78}" srcOrd="0" destOrd="0" presId="urn:microsoft.com/office/officeart/2005/8/layout/hProcess7"/>
    <dgm:cxn modelId="{7E253EE2-AEB5-4A3D-893E-D6C88FBFD347}" type="presParOf" srcId="{AFA3B1F6-9FB3-4F2C-98E3-EDAA0FDE7023}" destId="{C90EF845-05D4-4D15-B58F-FD6DA38A3F6B}" srcOrd="1" destOrd="0" presId="urn:microsoft.com/office/officeart/2005/8/layout/hProcess7"/>
    <dgm:cxn modelId="{0FAA1753-C148-4EDF-A98D-C9E305FAD41F}" type="presParOf" srcId="{AFA3B1F6-9FB3-4F2C-98E3-EDAA0FDE7023}" destId="{E478899D-F7F2-41A9-AF29-4EFD24E028A0}" srcOrd="2" destOrd="0" presId="urn:microsoft.com/office/officeart/2005/8/layout/hProcess7"/>
    <dgm:cxn modelId="{4B4CC60C-B041-4AF8-AA2F-39D07BA21883}" type="presParOf" srcId="{330F697E-7BA7-4B65-A307-7B7EFDF7E3D5}" destId="{B360BC58-70A6-4DEA-9A78-6939A6F64D8F}" srcOrd="7" destOrd="0" presId="urn:microsoft.com/office/officeart/2005/8/layout/hProcess7"/>
    <dgm:cxn modelId="{9D734578-96B9-42F9-A3AE-A8AAF5510E3D}" type="presParOf" srcId="{330F697E-7BA7-4B65-A307-7B7EFDF7E3D5}" destId="{320B8E17-F771-45EC-B163-CA9CBB4D3A5A}" srcOrd="8" destOrd="0" presId="urn:microsoft.com/office/officeart/2005/8/layout/hProcess7"/>
    <dgm:cxn modelId="{D896BF04-8708-439D-A713-44209E8E0992}" type="presParOf" srcId="{320B8E17-F771-45EC-B163-CA9CBB4D3A5A}" destId="{69E500B5-C59D-4B1B-9873-85A912F00CD9}" srcOrd="0" destOrd="0" presId="urn:microsoft.com/office/officeart/2005/8/layout/hProcess7"/>
    <dgm:cxn modelId="{2A214319-F129-466E-BF97-2AA6F8ADBAC1}" type="presParOf" srcId="{320B8E17-F771-45EC-B163-CA9CBB4D3A5A}" destId="{2DA644BA-4324-4CA2-B1E9-6E8FFA3119BC}" srcOrd="1" destOrd="0" presId="urn:microsoft.com/office/officeart/2005/8/layout/hProcess7"/>
    <dgm:cxn modelId="{BA0A83DA-73A9-476F-A094-23C16CEA3331}" type="presParOf" srcId="{320B8E17-F771-45EC-B163-CA9CBB4D3A5A}" destId="{2ADD0A2D-82EB-407E-91DC-1637B3199EB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26AC59-3137-4503-A939-6D35763A427D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B31C5C2-A8E6-46FB-A87B-34419DBFCAD5}">
      <dgm:prSet phldrT="[Texto]"/>
      <dgm:spPr/>
      <dgm:t>
        <a:bodyPr/>
        <a:lstStyle/>
        <a:p>
          <a:r>
            <a:rPr lang="es-EC" dirty="0"/>
            <a:t>Diseño</a:t>
          </a:r>
        </a:p>
      </dgm:t>
    </dgm:pt>
    <dgm:pt modelId="{C76E841C-3172-46B3-BD2D-EF5646F6D4B2}" type="parTrans" cxnId="{BC8EEC52-6C54-4BA9-9F32-36183A827D2D}">
      <dgm:prSet/>
      <dgm:spPr/>
      <dgm:t>
        <a:bodyPr/>
        <a:lstStyle/>
        <a:p>
          <a:endParaRPr lang="es-EC"/>
        </a:p>
      </dgm:t>
    </dgm:pt>
    <dgm:pt modelId="{4A851F5F-15C3-4337-B912-B4DE2F435919}" type="sibTrans" cxnId="{BC8EEC52-6C54-4BA9-9F32-36183A827D2D}">
      <dgm:prSet/>
      <dgm:spPr/>
      <dgm:t>
        <a:bodyPr/>
        <a:lstStyle/>
        <a:p>
          <a:endParaRPr lang="es-EC"/>
        </a:p>
      </dgm:t>
    </dgm:pt>
    <dgm:pt modelId="{23C9DB05-552E-426C-87FD-A1618475A778}">
      <dgm:prSet phldrT="[Texto]"/>
      <dgm:spPr/>
      <dgm:t>
        <a:bodyPr/>
        <a:lstStyle/>
        <a:p>
          <a:r>
            <a:rPr lang="es-EC" dirty="0"/>
            <a:t>Cohorte descriptivo transversal</a:t>
          </a:r>
        </a:p>
      </dgm:t>
    </dgm:pt>
    <dgm:pt modelId="{99DB0FDC-D170-4B8D-9A68-6AA8CA60994E}" type="parTrans" cxnId="{9BAC932C-6D8E-4B8B-9E63-5F4F381FA300}">
      <dgm:prSet/>
      <dgm:spPr/>
      <dgm:t>
        <a:bodyPr/>
        <a:lstStyle/>
        <a:p>
          <a:endParaRPr lang="es-EC"/>
        </a:p>
      </dgm:t>
    </dgm:pt>
    <dgm:pt modelId="{A9B517FE-534F-47F4-A9F7-25BCD8385723}" type="sibTrans" cxnId="{9BAC932C-6D8E-4B8B-9E63-5F4F381FA300}">
      <dgm:prSet/>
      <dgm:spPr/>
      <dgm:t>
        <a:bodyPr/>
        <a:lstStyle/>
        <a:p>
          <a:endParaRPr lang="es-EC"/>
        </a:p>
      </dgm:t>
    </dgm:pt>
    <dgm:pt modelId="{87FAC989-0246-4533-BD7C-5911B09E0516}">
      <dgm:prSet phldrT="[Texto]"/>
      <dgm:spPr/>
      <dgm:t>
        <a:bodyPr/>
        <a:lstStyle/>
        <a:p>
          <a:r>
            <a:rPr lang="es-EC" dirty="0"/>
            <a:t>Población y muestra</a:t>
          </a:r>
        </a:p>
      </dgm:t>
    </dgm:pt>
    <dgm:pt modelId="{E71E61BA-2FE0-4CBF-8C2C-A02C24CD2C0C}" type="parTrans" cxnId="{2A631416-6EBF-45E4-BBF2-5FC4983ABE2A}">
      <dgm:prSet/>
      <dgm:spPr/>
      <dgm:t>
        <a:bodyPr/>
        <a:lstStyle/>
        <a:p>
          <a:endParaRPr lang="es-EC"/>
        </a:p>
      </dgm:t>
    </dgm:pt>
    <dgm:pt modelId="{9A5FB072-5A3F-407B-BE70-C3087EAAFFFB}" type="sibTrans" cxnId="{2A631416-6EBF-45E4-BBF2-5FC4983ABE2A}">
      <dgm:prSet/>
      <dgm:spPr/>
      <dgm:t>
        <a:bodyPr/>
        <a:lstStyle/>
        <a:p>
          <a:endParaRPr lang="es-EC"/>
        </a:p>
      </dgm:t>
    </dgm:pt>
    <dgm:pt modelId="{C88A363B-A477-4608-A006-3519D796A6E1}">
      <dgm:prSet phldrT="[Texto]"/>
      <dgm:spPr/>
      <dgm:t>
        <a:bodyPr/>
        <a:lstStyle/>
        <a:p>
          <a:r>
            <a:rPr lang="es-EC" dirty="0"/>
            <a:t>7 trabajadores</a:t>
          </a:r>
        </a:p>
      </dgm:t>
    </dgm:pt>
    <dgm:pt modelId="{AF9FD484-C42F-4067-BD7C-A80BFD1F2D9D}" type="parTrans" cxnId="{C3D90CF6-2152-4F67-9C83-052608215D88}">
      <dgm:prSet/>
      <dgm:spPr/>
      <dgm:t>
        <a:bodyPr/>
        <a:lstStyle/>
        <a:p>
          <a:endParaRPr lang="es-EC"/>
        </a:p>
      </dgm:t>
    </dgm:pt>
    <dgm:pt modelId="{4F8E1E1C-9613-4D9F-8B0B-F80AE36B542C}" type="sibTrans" cxnId="{C3D90CF6-2152-4F67-9C83-052608215D88}">
      <dgm:prSet/>
      <dgm:spPr/>
      <dgm:t>
        <a:bodyPr/>
        <a:lstStyle/>
        <a:p>
          <a:endParaRPr lang="es-EC"/>
        </a:p>
      </dgm:t>
    </dgm:pt>
    <dgm:pt modelId="{C036B42D-D749-4CA6-B28D-3DA960427281}" type="pres">
      <dgm:prSet presAssocID="{6326AC59-3137-4503-A939-6D35763A427D}" presName="rootnode" presStyleCnt="0">
        <dgm:presLayoutVars>
          <dgm:chMax/>
          <dgm:chPref/>
          <dgm:dir/>
          <dgm:animLvl val="lvl"/>
        </dgm:presLayoutVars>
      </dgm:prSet>
      <dgm:spPr/>
    </dgm:pt>
    <dgm:pt modelId="{ACA46A69-EA1D-4740-BD7E-16DCD849B48B}" type="pres">
      <dgm:prSet presAssocID="{6B31C5C2-A8E6-46FB-A87B-34419DBFCAD5}" presName="composite" presStyleCnt="0"/>
      <dgm:spPr/>
    </dgm:pt>
    <dgm:pt modelId="{B904F023-7A8C-4CBD-8758-325835C4FD97}" type="pres">
      <dgm:prSet presAssocID="{6B31C5C2-A8E6-46FB-A87B-34419DBFCAD5}" presName="bentUpArrow1" presStyleLbl="alignImgPlace1" presStyleIdx="0" presStyleCnt="1"/>
      <dgm:spPr/>
    </dgm:pt>
    <dgm:pt modelId="{705DEA56-2EFE-4607-9915-184BD27A5C53}" type="pres">
      <dgm:prSet presAssocID="{6B31C5C2-A8E6-46FB-A87B-34419DBFCAD5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DDEAF589-EC6D-4A72-AEA8-EBF820EFC097}" type="pres">
      <dgm:prSet presAssocID="{6B31C5C2-A8E6-46FB-A87B-34419DBFCAD5}" presName="ChildText" presStyleLbl="revTx" presStyleIdx="0" presStyleCnt="2" custScaleX="96263">
        <dgm:presLayoutVars>
          <dgm:chMax val="0"/>
          <dgm:chPref val="0"/>
          <dgm:bulletEnabled val="1"/>
        </dgm:presLayoutVars>
      </dgm:prSet>
      <dgm:spPr/>
    </dgm:pt>
    <dgm:pt modelId="{42F7D022-83E9-4F64-9F51-6614FFDECD41}" type="pres">
      <dgm:prSet presAssocID="{4A851F5F-15C3-4337-B912-B4DE2F435919}" presName="sibTrans" presStyleCnt="0"/>
      <dgm:spPr/>
    </dgm:pt>
    <dgm:pt modelId="{34F173E3-C8B7-491F-BD8D-98BE37964842}" type="pres">
      <dgm:prSet presAssocID="{87FAC989-0246-4533-BD7C-5911B09E0516}" presName="composite" presStyleCnt="0"/>
      <dgm:spPr/>
    </dgm:pt>
    <dgm:pt modelId="{1CCEEDA3-B507-4F23-8829-E123FAA6CDD3}" type="pres">
      <dgm:prSet presAssocID="{87FAC989-0246-4533-BD7C-5911B09E0516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9418481B-5DC0-43FC-A713-0EB3C0161D7D}" type="pres">
      <dgm:prSet presAssocID="{87FAC989-0246-4533-BD7C-5911B09E0516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2A631416-6EBF-45E4-BBF2-5FC4983ABE2A}" srcId="{6326AC59-3137-4503-A939-6D35763A427D}" destId="{87FAC989-0246-4533-BD7C-5911B09E0516}" srcOrd="1" destOrd="0" parTransId="{E71E61BA-2FE0-4CBF-8C2C-A02C24CD2C0C}" sibTransId="{9A5FB072-5A3F-407B-BE70-C3087EAAFFFB}"/>
    <dgm:cxn modelId="{9BAC932C-6D8E-4B8B-9E63-5F4F381FA300}" srcId="{6B31C5C2-A8E6-46FB-A87B-34419DBFCAD5}" destId="{23C9DB05-552E-426C-87FD-A1618475A778}" srcOrd="0" destOrd="0" parTransId="{99DB0FDC-D170-4B8D-9A68-6AA8CA60994E}" sibTransId="{A9B517FE-534F-47F4-A9F7-25BCD8385723}"/>
    <dgm:cxn modelId="{E5175F6D-179C-419F-91B3-317870E20E86}" type="presOf" srcId="{6326AC59-3137-4503-A939-6D35763A427D}" destId="{C036B42D-D749-4CA6-B28D-3DA960427281}" srcOrd="0" destOrd="0" presId="urn:microsoft.com/office/officeart/2005/8/layout/StepDownProcess"/>
    <dgm:cxn modelId="{BC8EEC52-6C54-4BA9-9F32-36183A827D2D}" srcId="{6326AC59-3137-4503-A939-6D35763A427D}" destId="{6B31C5C2-A8E6-46FB-A87B-34419DBFCAD5}" srcOrd="0" destOrd="0" parTransId="{C76E841C-3172-46B3-BD2D-EF5646F6D4B2}" sibTransId="{4A851F5F-15C3-4337-B912-B4DE2F435919}"/>
    <dgm:cxn modelId="{BD119879-437B-418C-A006-52595B001A0A}" type="presOf" srcId="{23C9DB05-552E-426C-87FD-A1618475A778}" destId="{DDEAF589-EC6D-4A72-AEA8-EBF820EFC097}" srcOrd="0" destOrd="0" presId="urn:microsoft.com/office/officeart/2005/8/layout/StepDownProcess"/>
    <dgm:cxn modelId="{2FA5DDED-F33D-4460-9B21-C89C45D77A7D}" type="presOf" srcId="{87FAC989-0246-4533-BD7C-5911B09E0516}" destId="{1CCEEDA3-B507-4F23-8829-E123FAA6CDD3}" srcOrd="0" destOrd="0" presId="urn:microsoft.com/office/officeart/2005/8/layout/StepDownProcess"/>
    <dgm:cxn modelId="{E65AFCF0-7DB5-4545-9BEB-E1C56043A35E}" type="presOf" srcId="{C88A363B-A477-4608-A006-3519D796A6E1}" destId="{9418481B-5DC0-43FC-A713-0EB3C0161D7D}" srcOrd="0" destOrd="0" presId="urn:microsoft.com/office/officeart/2005/8/layout/StepDownProcess"/>
    <dgm:cxn modelId="{00B326F2-FA90-4D45-A853-6706DDA34F0E}" type="presOf" srcId="{6B31C5C2-A8E6-46FB-A87B-34419DBFCAD5}" destId="{705DEA56-2EFE-4607-9915-184BD27A5C53}" srcOrd="0" destOrd="0" presId="urn:microsoft.com/office/officeart/2005/8/layout/StepDownProcess"/>
    <dgm:cxn modelId="{C3D90CF6-2152-4F67-9C83-052608215D88}" srcId="{87FAC989-0246-4533-BD7C-5911B09E0516}" destId="{C88A363B-A477-4608-A006-3519D796A6E1}" srcOrd="0" destOrd="0" parTransId="{AF9FD484-C42F-4067-BD7C-A80BFD1F2D9D}" sibTransId="{4F8E1E1C-9613-4D9F-8B0B-F80AE36B542C}"/>
    <dgm:cxn modelId="{BFB940EE-F894-4955-A1C6-0993BBCAEB22}" type="presParOf" srcId="{C036B42D-D749-4CA6-B28D-3DA960427281}" destId="{ACA46A69-EA1D-4740-BD7E-16DCD849B48B}" srcOrd="0" destOrd="0" presId="urn:microsoft.com/office/officeart/2005/8/layout/StepDownProcess"/>
    <dgm:cxn modelId="{DC2484E4-FBC3-406F-B74C-D27FAAD30F71}" type="presParOf" srcId="{ACA46A69-EA1D-4740-BD7E-16DCD849B48B}" destId="{B904F023-7A8C-4CBD-8758-325835C4FD97}" srcOrd="0" destOrd="0" presId="urn:microsoft.com/office/officeart/2005/8/layout/StepDownProcess"/>
    <dgm:cxn modelId="{71E51002-E7AD-4BC1-A8A7-4576762DC922}" type="presParOf" srcId="{ACA46A69-EA1D-4740-BD7E-16DCD849B48B}" destId="{705DEA56-2EFE-4607-9915-184BD27A5C53}" srcOrd="1" destOrd="0" presId="urn:microsoft.com/office/officeart/2005/8/layout/StepDownProcess"/>
    <dgm:cxn modelId="{A3DD5FBB-D5D9-4179-AE71-971AB91F3CB3}" type="presParOf" srcId="{ACA46A69-EA1D-4740-BD7E-16DCD849B48B}" destId="{DDEAF589-EC6D-4A72-AEA8-EBF820EFC097}" srcOrd="2" destOrd="0" presId="urn:microsoft.com/office/officeart/2005/8/layout/StepDownProcess"/>
    <dgm:cxn modelId="{1A8E0E4E-E062-46BC-8639-673BACAA55F5}" type="presParOf" srcId="{C036B42D-D749-4CA6-B28D-3DA960427281}" destId="{42F7D022-83E9-4F64-9F51-6614FFDECD41}" srcOrd="1" destOrd="0" presId="urn:microsoft.com/office/officeart/2005/8/layout/StepDownProcess"/>
    <dgm:cxn modelId="{8C7C9A36-188C-48C7-9BF0-C69DE335AD32}" type="presParOf" srcId="{C036B42D-D749-4CA6-B28D-3DA960427281}" destId="{34F173E3-C8B7-491F-BD8D-98BE37964842}" srcOrd="2" destOrd="0" presId="urn:microsoft.com/office/officeart/2005/8/layout/StepDownProcess"/>
    <dgm:cxn modelId="{6D9030E7-5B62-4420-B2AD-70A435CBBD66}" type="presParOf" srcId="{34F173E3-C8B7-491F-BD8D-98BE37964842}" destId="{1CCEEDA3-B507-4F23-8829-E123FAA6CDD3}" srcOrd="0" destOrd="0" presId="urn:microsoft.com/office/officeart/2005/8/layout/StepDownProcess"/>
    <dgm:cxn modelId="{DFB46C75-E08A-4054-937A-EC09B728B8B5}" type="presParOf" srcId="{34F173E3-C8B7-491F-BD8D-98BE37964842}" destId="{9418481B-5DC0-43FC-A713-0EB3C0161D7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F1A590-2872-4CC2-8A58-21A5FC9F20E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CB90AE0-220E-4158-A555-1D32EDA7B16B}">
      <dgm:prSet phldrT="[Texto]"/>
      <dgm:spPr/>
      <dgm:t>
        <a:bodyPr/>
        <a:lstStyle/>
        <a:p>
          <a:r>
            <a:rPr lang="es-ES_tradnl" dirty="0"/>
            <a:t>Cuestionario Nórdico Estandarizado de </a:t>
          </a:r>
          <a:r>
            <a:rPr lang="es-ES_tradnl" dirty="0" err="1"/>
            <a:t>Kuorinka</a:t>
          </a:r>
          <a:endParaRPr lang="es-EC" dirty="0"/>
        </a:p>
      </dgm:t>
    </dgm:pt>
    <dgm:pt modelId="{8E61A31A-3876-4E5A-990F-15313926AB22}" type="parTrans" cxnId="{8C4DF6A5-36F0-45F6-A429-D786FB6E6550}">
      <dgm:prSet/>
      <dgm:spPr/>
      <dgm:t>
        <a:bodyPr/>
        <a:lstStyle/>
        <a:p>
          <a:endParaRPr lang="es-EC"/>
        </a:p>
      </dgm:t>
    </dgm:pt>
    <dgm:pt modelId="{000AA66C-0B0B-47BD-8830-2E341A9C6DE0}" type="sibTrans" cxnId="{8C4DF6A5-36F0-45F6-A429-D786FB6E6550}">
      <dgm:prSet/>
      <dgm:spPr/>
      <dgm:t>
        <a:bodyPr/>
        <a:lstStyle/>
        <a:p>
          <a:endParaRPr lang="es-EC"/>
        </a:p>
      </dgm:t>
    </dgm:pt>
    <dgm:pt modelId="{3E8BCEA3-C7C2-4355-B588-AACED231952E}">
      <dgm:prSet phldrT="[Texto]"/>
      <dgm:spPr/>
      <dgm:t>
        <a:bodyPr/>
        <a:lstStyle/>
        <a:p>
          <a:pPr algn="just"/>
          <a:r>
            <a:rPr lang="es-ES_tradnl" dirty="0"/>
            <a:t>Se obtuvo información acerca de dolor en varias regiones de cuerpo en los últimos 12 meses y siete días, el mismo fue aplicado como una entrevista </a:t>
          </a:r>
          <a:endParaRPr lang="es-EC" dirty="0"/>
        </a:p>
      </dgm:t>
    </dgm:pt>
    <dgm:pt modelId="{945ADE87-95C2-4FE2-92D3-CE6D6D0B0A8F}" type="parTrans" cxnId="{44BFC410-64C5-48F3-9A9C-22112A05EC7B}">
      <dgm:prSet/>
      <dgm:spPr/>
      <dgm:t>
        <a:bodyPr/>
        <a:lstStyle/>
        <a:p>
          <a:endParaRPr lang="es-EC"/>
        </a:p>
      </dgm:t>
    </dgm:pt>
    <dgm:pt modelId="{81CDF973-8F03-4CC6-B431-BEACAD2181B1}" type="sibTrans" cxnId="{44BFC410-64C5-48F3-9A9C-22112A05EC7B}">
      <dgm:prSet/>
      <dgm:spPr/>
      <dgm:t>
        <a:bodyPr/>
        <a:lstStyle/>
        <a:p>
          <a:endParaRPr lang="es-EC"/>
        </a:p>
      </dgm:t>
    </dgm:pt>
    <dgm:pt modelId="{4D89137C-81DE-416A-8538-132940394F6E}">
      <dgm:prSet phldrT="[Texto]"/>
      <dgm:spPr/>
      <dgm:t>
        <a:bodyPr/>
        <a:lstStyle/>
        <a:p>
          <a:r>
            <a:rPr lang="es-EC" dirty="0"/>
            <a:t>Metodología REBA</a:t>
          </a:r>
        </a:p>
      </dgm:t>
    </dgm:pt>
    <dgm:pt modelId="{279B48CC-1DD6-41A4-BE4D-2414A00805C1}" type="parTrans" cxnId="{9DCA1A41-C8B0-40D1-B980-743B5EF9531B}">
      <dgm:prSet/>
      <dgm:spPr/>
      <dgm:t>
        <a:bodyPr/>
        <a:lstStyle/>
        <a:p>
          <a:endParaRPr lang="es-EC"/>
        </a:p>
      </dgm:t>
    </dgm:pt>
    <dgm:pt modelId="{3567E3A9-8E76-4618-A3E6-7A125CD46203}" type="sibTrans" cxnId="{9DCA1A41-C8B0-40D1-B980-743B5EF9531B}">
      <dgm:prSet/>
      <dgm:spPr/>
      <dgm:t>
        <a:bodyPr/>
        <a:lstStyle/>
        <a:p>
          <a:endParaRPr lang="es-EC"/>
        </a:p>
      </dgm:t>
    </dgm:pt>
    <dgm:pt modelId="{A2297C85-F476-44F9-BB84-91DDD1D8A94E}">
      <dgm:prSet phldrT="[Texto]"/>
      <dgm:spPr/>
      <dgm:t>
        <a:bodyPr/>
        <a:lstStyle/>
        <a:p>
          <a:pPr algn="just"/>
          <a:r>
            <a:rPr lang="es-ES_tradnl"/>
            <a:t>Permitió analizar las posturas adoptadas por los trabajadores en varios segmentos de su cuerpo</a:t>
          </a:r>
          <a:endParaRPr lang="es-EC" dirty="0"/>
        </a:p>
      </dgm:t>
    </dgm:pt>
    <dgm:pt modelId="{703EBE6C-706E-4279-B1A5-B0C4618E5228}" type="parTrans" cxnId="{FF57A5AA-285C-4C2E-B30E-26356BE8BF0E}">
      <dgm:prSet/>
      <dgm:spPr/>
      <dgm:t>
        <a:bodyPr/>
        <a:lstStyle/>
        <a:p>
          <a:endParaRPr lang="es-EC"/>
        </a:p>
      </dgm:t>
    </dgm:pt>
    <dgm:pt modelId="{457D246E-F6FA-4FD4-A5A9-3D3ABDAE4ED8}" type="sibTrans" cxnId="{FF57A5AA-285C-4C2E-B30E-26356BE8BF0E}">
      <dgm:prSet/>
      <dgm:spPr/>
      <dgm:t>
        <a:bodyPr/>
        <a:lstStyle/>
        <a:p>
          <a:endParaRPr lang="es-EC"/>
        </a:p>
      </dgm:t>
    </dgm:pt>
    <dgm:pt modelId="{0C1D872D-ED2B-4DC3-B557-C33166C333E8}" type="pres">
      <dgm:prSet presAssocID="{94F1A590-2872-4CC2-8A58-21A5FC9F20E2}" presName="linear" presStyleCnt="0">
        <dgm:presLayoutVars>
          <dgm:animLvl val="lvl"/>
          <dgm:resizeHandles val="exact"/>
        </dgm:presLayoutVars>
      </dgm:prSet>
      <dgm:spPr/>
    </dgm:pt>
    <dgm:pt modelId="{75B7C24F-F19B-4EA9-BD83-3FBB85C3C412}" type="pres">
      <dgm:prSet presAssocID="{DCB90AE0-220E-4158-A555-1D32EDA7B1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7FD88A8-43C4-459D-83F2-D72494AD2C9B}" type="pres">
      <dgm:prSet presAssocID="{DCB90AE0-220E-4158-A555-1D32EDA7B16B}" presName="childText" presStyleLbl="revTx" presStyleIdx="0" presStyleCnt="2">
        <dgm:presLayoutVars>
          <dgm:bulletEnabled val="1"/>
        </dgm:presLayoutVars>
      </dgm:prSet>
      <dgm:spPr/>
    </dgm:pt>
    <dgm:pt modelId="{EB3B3CBE-2F12-4869-A3E6-EF476CE284DD}" type="pres">
      <dgm:prSet presAssocID="{4D89137C-81DE-416A-8538-132940394F6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0D743BC-1425-428C-88D5-69F356A3CA0C}" type="pres">
      <dgm:prSet presAssocID="{4D89137C-81DE-416A-8538-132940394F6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96BAF08-576A-4613-AD44-A807545F10CA}" type="presOf" srcId="{4D89137C-81DE-416A-8538-132940394F6E}" destId="{EB3B3CBE-2F12-4869-A3E6-EF476CE284DD}" srcOrd="0" destOrd="0" presId="urn:microsoft.com/office/officeart/2005/8/layout/vList2"/>
    <dgm:cxn modelId="{44BFC410-64C5-48F3-9A9C-22112A05EC7B}" srcId="{DCB90AE0-220E-4158-A555-1D32EDA7B16B}" destId="{3E8BCEA3-C7C2-4355-B588-AACED231952E}" srcOrd="0" destOrd="0" parTransId="{945ADE87-95C2-4FE2-92D3-CE6D6D0B0A8F}" sibTransId="{81CDF973-8F03-4CC6-B431-BEACAD2181B1}"/>
    <dgm:cxn modelId="{8165E413-3F08-47B2-84C1-353D9FDD0788}" type="presOf" srcId="{3E8BCEA3-C7C2-4355-B588-AACED231952E}" destId="{67FD88A8-43C4-459D-83F2-D72494AD2C9B}" srcOrd="0" destOrd="0" presId="urn:microsoft.com/office/officeart/2005/8/layout/vList2"/>
    <dgm:cxn modelId="{9DCA1A41-C8B0-40D1-B980-743B5EF9531B}" srcId="{94F1A590-2872-4CC2-8A58-21A5FC9F20E2}" destId="{4D89137C-81DE-416A-8538-132940394F6E}" srcOrd="1" destOrd="0" parTransId="{279B48CC-1DD6-41A4-BE4D-2414A00805C1}" sibTransId="{3567E3A9-8E76-4618-A3E6-7A125CD46203}"/>
    <dgm:cxn modelId="{49FA2C6A-0F0B-4F96-A24D-2D5364393C01}" type="presOf" srcId="{A2297C85-F476-44F9-BB84-91DDD1D8A94E}" destId="{E0D743BC-1425-428C-88D5-69F356A3CA0C}" srcOrd="0" destOrd="0" presId="urn:microsoft.com/office/officeart/2005/8/layout/vList2"/>
    <dgm:cxn modelId="{D12B967F-5AB0-4B90-873B-8F97349B7A5C}" type="presOf" srcId="{94F1A590-2872-4CC2-8A58-21A5FC9F20E2}" destId="{0C1D872D-ED2B-4DC3-B557-C33166C333E8}" srcOrd="0" destOrd="0" presId="urn:microsoft.com/office/officeart/2005/8/layout/vList2"/>
    <dgm:cxn modelId="{8C4DF6A5-36F0-45F6-A429-D786FB6E6550}" srcId="{94F1A590-2872-4CC2-8A58-21A5FC9F20E2}" destId="{DCB90AE0-220E-4158-A555-1D32EDA7B16B}" srcOrd="0" destOrd="0" parTransId="{8E61A31A-3876-4E5A-990F-15313926AB22}" sibTransId="{000AA66C-0B0B-47BD-8830-2E341A9C6DE0}"/>
    <dgm:cxn modelId="{FF57A5AA-285C-4C2E-B30E-26356BE8BF0E}" srcId="{4D89137C-81DE-416A-8538-132940394F6E}" destId="{A2297C85-F476-44F9-BB84-91DDD1D8A94E}" srcOrd="0" destOrd="0" parTransId="{703EBE6C-706E-4279-B1A5-B0C4618E5228}" sibTransId="{457D246E-F6FA-4FD4-A5A9-3D3ABDAE4ED8}"/>
    <dgm:cxn modelId="{CF1E70CF-27C8-42E8-AB20-909603935A14}" type="presOf" srcId="{DCB90AE0-220E-4158-A555-1D32EDA7B16B}" destId="{75B7C24F-F19B-4EA9-BD83-3FBB85C3C412}" srcOrd="0" destOrd="0" presId="urn:microsoft.com/office/officeart/2005/8/layout/vList2"/>
    <dgm:cxn modelId="{4D241535-2546-4CF1-A608-F2F90FE60CD8}" type="presParOf" srcId="{0C1D872D-ED2B-4DC3-B557-C33166C333E8}" destId="{75B7C24F-F19B-4EA9-BD83-3FBB85C3C412}" srcOrd="0" destOrd="0" presId="urn:microsoft.com/office/officeart/2005/8/layout/vList2"/>
    <dgm:cxn modelId="{6B6DBDB2-2DA8-4D87-86D3-3F72448FD092}" type="presParOf" srcId="{0C1D872D-ED2B-4DC3-B557-C33166C333E8}" destId="{67FD88A8-43C4-459D-83F2-D72494AD2C9B}" srcOrd="1" destOrd="0" presId="urn:microsoft.com/office/officeart/2005/8/layout/vList2"/>
    <dgm:cxn modelId="{3639699F-BAE6-4093-A933-57D18B71CC90}" type="presParOf" srcId="{0C1D872D-ED2B-4DC3-B557-C33166C333E8}" destId="{EB3B3CBE-2F12-4869-A3E6-EF476CE284DD}" srcOrd="2" destOrd="0" presId="urn:microsoft.com/office/officeart/2005/8/layout/vList2"/>
    <dgm:cxn modelId="{CD1CD7E4-587B-4F4A-BEE2-8D145B4F6EB3}" type="presParOf" srcId="{0C1D872D-ED2B-4DC3-B557-C33166C333E8}" destId="{E0D743BC-1425-428C-88D5-69F356A3CA0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BE0E3-8D22-4433-AD41-39BD8463D6CC}">
      <dsp:nvSpPr>
        <dsp:cNvPr id="0" name=""/>
        <dsp:cNvSpPr/>
      </dsp:nvSpPr>
      <dsp:spPr>
        <a:xfrm>
          <a:off x="0" y="0"/>
          <a:ext cx="8938260" cy="140029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/>
            <a:t>Los trabajadores en su actividad laboral se encuentran sujetos a factores de riesgos ergonómicos, físicos, químicos, biológicos y psicosociales </a:t>
          </a:r>
          <a:endParaRPr lang="es-EC" sz="2000" kern="1200" dirty="0"/>
        </a:p>
      </dsp:txBody>
      <dsp:txXfrm>
        <a:off x="41013" y="41013"/>
        <a:ext cx="7427232" cy="1318269"/>
      </dsp:txXfrm>
    </dsp:sp>
    <dsp:sp modelId="{F7CBC382-F60F-4481-8D31-6A49D2467ADA}">
      <dsp:nvSpPr>
        <dsp:cNvPr id="0" name=""/>
        <dsp:cNvSpPr/>
      </dsp:nvSpPr>
      <dsp:spPr>
        <a:xfrm>
          <a:off x="788669" y="1633678"/>
          <a:ext cx="8938260" cy="1400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La sintomatología </a:t>
          </a:r>
          <a:r>
            <a:rPr lang="es-ES_tradnl" sz="2000" kern="1200" dirty="0" err="1"/>
            <a:t>musculoesquelética</a:t>
          </a:r>
          <a:r>
            <a:rPr lang="es-ES_tradnl" sz="2000" kern="1200" dirty="0"/>
            <a:t> o Trastornos </a:t>
          </a:r>
          <a:r>
            <a:rPr lang="es-ES_tradnl" sz="2000" kern="1200" dirty="0" err="1"/>
            <a:t>musculoesqueléticos</a:t>
          </a:r>
          <a:r>
            <a:rPr lang="es-ES_tradnl" sz="2000" kern="1200" dirty="0"/>
            <a:t> (TME)  son problemas de salud relacionados con el trabajo, tanto en países desarrollados como en países en desarrollo </a:t>
          </a:r>
          <a:endParaRPr lang="es-EC" sz="2000" kern="1200" dirty="0"/>
        </a:p>
      </dsp:txBody>
      <dsp:txXfrm>
        <a:off x="829682" y="1674691"/>
        <a:ext cx="7157371" cy="1318269"/>
      </dsp:txXfrm>
    </dsp:sp>
    <dsp:sp modelId="{E584736C-42F4-40A5-A21E-EC85DC3E1A4F}">
      <dsp:nvSpPr>
        <dsp:cNvPr id="0" name=""/>
        <dsp:cNvSpPr/>
      </dsp:nvSpPr>
      <dsp:spPr>
        <a:xfrm>
          <a:off x="1577339" y="3267356"/>
          <a:ext cx="8938260" cy="1400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No se limitan  a una actividad profesional o sector concreto </a:t>
          </a:r>
          <a:endParaRPr lang="es-EC" sz="2000" kern="1200" dirty="0"/>
        </a:p>
      </dsp:txBody>
      <dsp:txXfrm>
        <a:off x="1618352" y="3308369"/>
        <a:ext cx="7157371" cy="1318269"/>
      </dsp:txXfrm>
    </dsp:sp>
    <dsp:sp modelId="{AD8784F0-3092-4CAD-AE55-1BD80CA4DFAC}">
      <dsp:nvSpPr>
        <dsp:cNvPr id="0" name=""/>
        <dsp:cNvSpPr/>
      </dsp:nvSpPr>
      <dsp:spPr>
        <a:xfrm>
          <a:off x="8028067" y="1061890"/>
          <a:ext cx="910192" cy="91019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>
        <a:off x="8232860" y="1061890"/>
        <a:ext cx="500606" cy="684919"/>
      </dsp:txXfrm>
    </dsp:sp>
    <dsp:sp modelId="{78DAAD73-35CD-47AF-B8C7-976FAD9A4A60}">
      <dsp:nvSpPr>
        <dsp:cNvPr id="0" name=""/>
        <dsp:cNvSpPr/>
      </dsp:nvSpPr>
      <dsp:spPr>
        <a:xfrm>
          <a:off x="8816737" y="2686233"/>
          <a:ext cx="910192" cy="91019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>
        <a:off x="9021530" y="2686233"/>
        <a:ext cx="500606" cy="684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7B4E2-08A6-462A-B682-F58F56A7592D}">
      <dsp:nvSpPr>
        <dsp:cNvPr id="0" name=""/>
        <dsp:cNvSpPr/>
      </dsp:nvSpPr>
      <dsp:spPr>
        <a:xfrm>
          <a:off x="3080" y="1424994"/>
          <a:ext cx="3753370" cy="150134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A nivel mundial entre el 20% y 30% de las personas vive con sintomatología </a:t>
          </a:r>
          <a:r>
            <a:rPr lang="es-ES_tradnl" sz="1700" kern="1200" dirty="0" err="1"/>
            <a:t>Musculoesquelética</a:t>
          </a:r>
          <a:r>
            <a:rPr lang="es-ES_tradnl" sz="1700" kern="1200" dirty="0"/>
            <a:t> dolorosa </a:t>
          </a:r>
          <a:endParaRPr lang="es-EC" sz="1700" kern="1200" dirty="0"/>
        </a:p>
      </dsp:txBody>
      <dsp:txXfrm>
        <a:off x="753754" y="1424994"/>
        <a:ext cx="2252022" cy="1501348"/>
      </dsp:txXfrm>
    </dsp:sp>
    <dsp:sp modelId="{8430674F-F20D-4C28-8101-7890D750AA3D}">
      <dsp:nvSpPr>
        <dsp:cNvPr id="0" name=""/>
        <dsp:cNvSpPr/>
      </dsp:nvSpPr>
      <dsp:spPr>
        <a:xfrm>
          <a:off x="3403417" y="1391544"/>
          <a:ext cx="3753370" cy="150134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Representan gastos económicos elevados para el sector productivo</a:t>
          </a:r>
          <a:endParaRPr lang="es-EC" sz="1700" kern="1200" dirty="0"/>
        </a:p>
      </dsp:txBody>
      <dsp:txXfrm>
        <a:off x="4154091" y="1391544"/>
        <a:ext cx="2252022" cy="1501348"/>
      </dsp:txXfrm>
    </dsp:sp>
    <dsp:sp modelId="{FAB9C302-91CF-4300-A42C-741F68DE5133}">
      <dsp:nvSpPr>
        <dsp:cNvPr id="0" name=""/>
        <dsp:cNvSpPr/>
      </dsp:nvSpPr>
      <dsp:spPr>
        <a:xfrm>
          <a:off x="6759148" y="1424994"/>
          <a:ext cx="3753370" cy="150134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Toda especie de trabajo presenta riesgos que pueden impactar el bienestar del trabajador de acuerdo a sus cualidades físicas</a:t>
          </a:r>
          <a:endParaRPr lang="es-EC" sz="1700" kern="1200" dirty="0"/>
        </a:p>
      </dsp:txBody>
      <dsp:txXfrm>
        <a:off x="7509822" y="1424994"/>
        <a:ext cx="2252022" cy="1501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C5F5D-BEA8-4CCB-8976-9A8430C71596}">
      <dsp:nvSpPr>
        <dsp:cNvPr id="0" name=""/>
        <dsp:cNvSpPr/>
      </dsp:nvSpPr>
      <dsp:spPr>
        <a:xfrm>
          <a:off x="1987180" y="0"/>
          <a:ext cx="2322696" cy="10878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La Organización Internacional del Trabajo (OIT) </a:t>
          </a:r>
          <a:endParaRPr lang="es-EC" sz="1800" kern="1200" dirty="0"/>
        </a:p>
      </dsp:txBody>
      <dsp:txXfrm>
        <a:off x="2019042" y="31862"/>
        <a:ext cx="2258972" cy="1024110"/>
      </dsp:txXfrm>
    </dsp:sp>
    <dsp:sp modelId="{C8099166-249B-40C5-9E6E-A80BE5F2CAF0}">
      <dsp:nvSpPr>
        <dsp:cNvPr id="0" name=""/>
        <dsp:cNvSpPr/>
      </dsp:nvSpPr>
      <dsp:spPr>
        <a:xfrm rot="5400000">
          <a:off x="2944559" y="1115030"/>
          <a:ext cx="407937" cy="489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 rot="-5400000">
        <a:off x="3001671" y="1155824"/>
        <a:ext cx="293715" cy="285556"/>
      </dsp:txXfrm>
    </dsp:sp>
    <dsp:sp modelId="{73D52925-8EB4-4057-BAD1-E04B9507DE71}">
      <dsp:nvSpPr>
        <dsp:cNvPr id="0" name=""/>
        <dsp:cNvSpPr/>
      </dsp:nvSpPr>
      <dsp:spPr>
        <a:xfrm>
          <a:off x="1987180" y="1631751"/>
          <a:ext cx="2322696" cy="1087834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The </a:t>
          </a:r>
          <a:r>
            <a:rPr lang="es-ES_tradnl" sz="1800" kern="1200" dirty="0" err="1"/>
            <a:t>National</a:t>
          </a:r>
          <a:r>
            <a:rPr lang="es-ES_tradnl" sz="1800" kern="1200" dirty="0"/>
            <a:t> </a:t>
          </a:r>
          <a:r>
            <a:rPr lang="es-ES_tradnl" sz="1800" kern="1200" dirty="0" err="1"/>
            <a:t>Institute</a:t>
          </a:r>
          <a:r>
            <a:rPr lang="es-ES_tradnl" sz="1800" kern="1200" dirty="0"/>
            <a:t> for </a:t>
          </a:r>
          <a:r>
            <a:rPr lang="es-ES_tradnl" sz="1800" kern="1200" dirty="0" err="1"/>
            <a:t>Ocuppational</a:t>
          </a:r>
          <a:r>
            <a:rPr lang="es-ES_tradnl" sz="1800" kern="1200" dirty="0"/>
            <a:t> Safety and </a:t>
          </a:r>
          <a:r>
            <a:rPr lang="es-ES_tradnl" sz="1800" kern="1200" dirty="0" err="1"/>
            <a:t>Health</a:t>
          </a:r>
          <a:endParaRPr lang="es-EC" sz="1800" kern="1200" dirty="0"/>
        </a:p>
      </dsp:txBody>
      <dsp:txXfrm>
        <a:off x="2019042" y="1663613"/>
        <a:ext cx="2258972" cy="1024110"/>
      </dsp:txXfrm>
    </dsp:sp>
    <dsp:sp modelId="{3F630048-CEA8-4E87-B625-C43BF15251D1}">
      <dsp:nvSpPr>
        <dsp:cNvPr id="0" name=""/>
        <dsp:cNvSpPr/>
      </dsp:nvSpPr>
      <dsp:spPr>
        <a:xfrm rot="5400000">
          <a:off x="2944559" y="2746782"/>
          <a:ext cx="407937" cy="489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 rot="-5400000">
        <a:off x="3001671" y="2787576"/>
        <a:ext cx="293715" cy="285556"/>
      </dsp:txXfrm>
    </dsp:sp>
    <dsp:sp modelId="{3FDD89FF-5468-437E-BB27-B7004FBC2C50}">
      <dsp:nvSpPr>
        <dsp:cNvPr id="0" name=""/>
        <dsp:cNvSpPr/>
      </dsp:nvSpPr>
      <dsp:spPr>
        <a:xfrm>
          <a:off x="1987180" y="3263503"/>
          <a:ext cx="2322696" cy="1087834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La cuarta encuesta Europea sobre condiciones de trabajo  </a:t>
          </a:r>
          <a:endParaRPr lang="es-EC" sz="1800" kern="1200" dirty="0"/>
        </a:p>
      </dsp:txBody>
      <dsp:txXfrm>
        <a:off x="2019042" y="3295365"/>
        <a:ext cx="2258972" cy="1024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A1D1A-26BF-4288-B030-9EC99FEB6D85}">
      <dsp:nvSpPr>
        <dsp:cNvPr id="0" name=""/>
        <dsp:cNvSpPr/>
      </dsp:nvSpPr>
      <dsp:spPr>
        <a:xfrm>
          <a:off x="0" y="221340"/>
          <a:ext cx="10515600" cy="207234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5C26E-ADB1-4735-84FE-4C5E2057AC64}">
      <dsp:nvSpPr>
        <dsp:cNvPr id="0" name=""/>
        <dsp:cNvSpPr/>
      </dsp:nvSpPr>
      <dsp:spPr>
        <a:xfrm>
          <a:off x="7227137" y="739425"/>
          <a:ext cx="2659707" cy="1036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 dirty="0"/>
            <a:t>Por lo tanto cuando el cuerpo adopta posturas de </a:t>
          </a:r>
          <a:r>
            <a:rPr lang="es-ES_tradnl" sz="1100" kern="1200" dirty="0" err="1"/>
            <a:t>hiperflexión</a:t>
          </a:r>
          <a:r>
            <a:rPr lang="es-ES_tradnl" sz="1100" kern="1200" dirty="0"/>
            <a:t>, </a:t>
          </a:r>
          <a:r>
            <a:rPr lang="es-ES_tradnl" sz="1100" kern="1200" dirty="0" err="1"/>
            <a:t>hiper</a:t>
          </a:r>
          <a:r>
            <a:rPr lang="es-ES_tradnl" sz="1100" kern="1200" dirty="0"/>
            <a:t> extensión, </a:t>
          </a:r>
          <a:r>
            <a:rPr lang="es-ES_tradnl" sz="1100" kern="1200" dirty="0" err="1"/>
            <a:t>hiper</a:t>
          </a:r>
          <a:r>
            <a:rPr lang="es-ES_tradnl" sz="1100" kern="1200" dirty="0"/>
            <a:t> rotaciones, se habla de una postura forzada</a:t>
          </a:r>
          <a:endParaRPr lang="es-EC" sz="1100" kern="1200" dirty="0"/>
        </a:p>
      </dsp:txBody>
      <dsp:txXfrm>
        <a:off x="7227137" y="739425"/>
        <a:ext cx="2659707" cy="1036170"/>
      </dsp:txXfrm>
    </dsp:sp>
    <dsp:sp modelId="{1970834F-3B28-4E4E-8339-4E63763688CF}">
      <dsp:nvSpPr>
        <dsp:cNvPr id="0" name=""/>
        <dsp:cNvSpPr/>
      </dsp:nvSpPr>
      <dsp:spPr>
        <a:xfrm>
          <a:off x="4035488" y="739425"/>
          <a:ext cx="2659707" cy="1036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 dirty="0"/>
            <a:t>Cuando las zonas anatómicas dejan una posición de confort para pasar a una posición forzada que puede generar lesiones por sobrecarga, que aparecen como molestias ligeras que se pueden tornar crónicas </a:t>
          </a:r>
          <a:endParaRPr lang="es-EC" sz="1100" kern="1200" dirty="0"/>
        </a:p>
      </dsp:txBody>
      <dsp:txXfrm>
        <a:off x="4035488" y="739425"/>
        <a:ext cx="2659707" cy="1036170"/>
      </dsp:txXfrm>
    </dsp:sp>
    <dsp:sp modelId="{EB3CCB41-C9B7-45C5-8858-010AEB29D575}">
      <dsp:nvSpPr>
        <dsp:cNvPr id="0" name=""/>
        <dsp:cNvSpPr/>
      </dsp:nvSpPr>
      <dsp:spPr>
        <a:xfrm>
          <a:off x="843839" y="739425"/>
          <a:ext cx="2659707" cy="1036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 dirty="0"/>
            <a:t>Es importante que trabajadores de este sector tengan conocimiento sobre la manipulación adecuada de maquinaria y la conciencia sobre los riesgos que están presentes en el ejercicio laboral cotidiano </a:t>
          </a:r>
          <a:endParaRPr lang="es-EC" sz="1100" kern="1200" dirty="0"/>
        </a:p>
      </dsp:txBody>
      <dsp:txXfrm>
        <a:off x="843839" y="739425"/>
        <a:ext cx="2659707" cy="10361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A3685-AB06-4737-98D7-EBFBD470384D}">
      <dsp:nvSpPr>
        <dsp:cNvPr id="0" name=""/>
        <dsp:cNvSpPr/>
      </dsp:nvSpPr>
      <dsp:spPr>
        <a:xfrm>
          <a:off x="795" y="120813"/>
          <a:ext cx="3424758" cy="410971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900" kern="1200" dirty="0"/>
        </a:p>
      </dsp:txBody>
      <dsp:txXfrm rot="16200000">
        <a:off x="-1341709" y="1463319"/>
        <a:ext cx="3369962" cy="684951"/>
      </dsp:txXfrm>
    </dsp:sp>
    <dsp:sp modelId="{7CE66247-298D-430B-9CA0-9FBC3A16845D}">
      <dsp:nvSpPr>
        <dsp:cNvPr id="0" name=""/>
        <dsp:cNvSpPr/>
      </dsp:nvSpPr>
      <dsp:spPr>
        <a:xfrm>
          <a:off x="685747" y="120813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Identificar las variables sociodemográficas y laborales de los operadores</a:t>
          </a:r>
          <a:endParaRPr lang="es-EC" sz="2300" kern="1200" dirty="0"/>
        </a:p>
      </dsp:txBody>
      <dsp:txXfrm>
        <a:off x="685747" y="120813"/>
        <a:ext cx="2551445" cy="4109710"/>
      </dsp:txXfrm>
    </dsp:sp>
    <dsp:sp modelId="{03D139C8-78AF-4D9E-99D4-19C32AF3384E}">
      <dsp:nvSpPr>
        <dsp:cNvPr id="0" name=""/>
        <dsp:cNvSpPr/>
      </dsp:nvSpPr>
      <dsp:spPr>
        <a:xfrm>
          <a:off x="3545420" y="120813"/>
          <a:ext cx="3424758" cy="4109710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900" kern="1200" dirty="0"/>
        </a:p>
      </dsp:txBody>
      <dsp:txXfrm rot="16200000">
        <a:off x="2202915" y="1463319"/>
        <a:ext cx="3369962" cy="684951"/>
      </dsp:txXfrm>
    </dsp:sp>
    <dsp:sp modelId="{5F29A1E4-6548-4D13-A8DB-D73BE9EB4765}">
      <dsp:nvSpPr>
        <dsp:cNvPr id="0" name=""/>
        <dsp:cNvSpPr/>
      </dsp:nvSpPr>
      <dsp:spPr>
        <a:xfrm rot="5400000">
          <a:off x="3260397" y="3389010"/>
          <a:ext cx="604294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6FDE2-C1E7-4B05-BD9D-D779EED5378A}">
      <dsp:nvSpPr>
        <dsp:cNvPr id="0" name=""/>
        <dsp:cNvSpPr/>
      </dsp:nvSpPr>
      <dsp:spPr>
        <a:xfrm>
          <a:off x="4230372" y="120813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Evaluar el riesgo ergonómico por posturas forzadas mediante el método REBA</a:t>
          </a:r>
          <a:endParaRPr lang="es-EC" sz="2300" kern="1200" dirty="0"/>
        </a:p>
      </dsp:txBody>
      <dsp:txXfrm>
        <a:off x="4230372" y="120813"/>
        <a:ext cx="2551445" cy="4109710"/>
      </dsp:txXfrm>
    </dsp:sp>
    <dsp:sp modelId="{69E500B5-C59D-4B1B-9873-85A912F00CD9}">
      <dsp:nvSpPr>
        <dsp:cNvPr id="0" name=""/>
        <dsp:cNvSpPr/>
      </dsp:nvSpPr>
      <dsp:spPr>
        <a:xfrm>
          <a:off x="7090045" y="120813"/>
          <a:ext cx="3424758" cy="4109710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900" kern="1200" dirty="0"/>
        </a:p>
      </dsp:txBody>
      <dsp:txXfrm rot="16200000">
        <a:off x="5747540" y="1463319"/>
        <a:ext cx="3369962" cy="684951"/>
      </dsp:txXfrm>
    </dsp:sp>
    <dsp:sp modelId="{C90EF845-05D4-4D15-B58F-FD6DA38A3F6B}">
      <dsp:nvSpPr>
        <dsp:cNvPr id="0" name=""/>
        <dsp:cNvSpPr/>
      </dsp:nvSpPr>
      <dsp:spPr>
        <a:xfrm rot="5400000">
          <a:off x="6805022" y="3389010"/>
          <a:ext cx="604294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D0A2D-82EB-407E-91DC-1637B3199EB0}">
      <dsp:nvSpPr>
        <dsp:cNvPr id="0" name=""/>
        <dsp:cNvSpPr/>
      </dsp:nvSpPr>
      <dsp:spPr>
        <a:xfrm>
          <a:off x="7774997" y="120813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Detectar la existencia de síntomas </a:t>
          </a:r>
          <a:r>
            <a:rPr lang="es-ES_tradnl" sz="2300" kern="1200" dirty="0" err="1"/>
            <a:t>musculoesqueléticos</a:t>
          </a:r>
          <a:r>
            <a:rPr lang="es-ES_tradnl" sz="2300" kern="1200" dirty="0"/>
            <a:t> mediante la aplicación de cuestionario Nórdico </a:t>
          </a:r>
          <a:endParaRPr lang="es-EC" sz="2300" kern="1200" dirty="0"/>
        </a:p>
      </dsp:txBody>
      <dsp:txXfrm>
        <a:off x="7774997" y="120813"/>
        <a:ext cx="2551445" cy="41097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4F023-7A8C-4CBD-8758-325835C4FD97}">
      <dsp:nvSpPr>
        <dsp:cNvPr id="0" name=""/>
        <dsp:cNvSpPr/>
      </dsp:nvSpPr>
      <dsp:spPr>
        <a:xfrm rot="5400000">
          <a:off x="2010964" y="1929780"/>
          <a:ext cx="1725832" cy="19647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DEA56-2EFE-4607-9915-184BD27A5C53}">
      <dsp:nvSpPr>
        <dsp:cNvPr id="0" name=""/>
        <dsp:cNvSpPr/>
      </dsp:nvSpPr>
      <dsp:spPr>
        <a:xfrm>
          <a:off x="1553723" y="16660"/>
          <a:ext cx="2905285" cy="203360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600" kern="1200" dirty="0"/>
            <a:t>Diseño</a:t>
          </a:r>
        </a:p>
      </dsp:txBody>
      <dsp:txXfrm>
        <a:off x="1653013" y="115950"/>
        <a:ext cx="2706705" cy="1835025"/>
      </dsp:txXfrm>
    </dsp:sp>
    <dsp:sp modelId="{DDEAF589-EC6D-4A72-AEA8-EBF820EFC097}">
      <dsp:nvSpPr>
        <dsp:cNvPr id="0" name=""/>
        <dsp:cNvSpPr/>
      </dsp:nvSpPr>
      <dsp:spPr>
        <a:xfrm>
          <a:off x="4498491" y="210611"/>
          <a:ext cx="2034064" cy="1643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700" kern="1200" dirty="0"/>
            <a:t>Cohorte descriptivo transversal</a:t>
          </a:r>
        </a:p>
      </dsp:txBody>
      <dsp:txXfrm>
        <a:off x="4498491" y="210611"/>
        <a:ext cx="2034064" cy="1643649"/>
      </dsp:txXfrm>
    </dsp:sp>
    <dsp:sp modelId="{1CCEEDA3-B507-4F23-8829-E123FAA6CDD3}">
      <dsp:nvSpPr>
        <dsp:cNvPr id="0" name=""/>
        <dsp:cNvSpPr/>
      </dsp:nvSpPr>
      <dsp:spPr>
        <a:xfrm>
          <a:off x="3943562" y="2301071"/>
          <a:ext cx="2905285" cy="2033605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600" kern="1200" dirty="0"/>
            <a:t>Población y muestra</a:t>
          </a:r>
        </a:p>
      </dsp:txBody>
      <dsp:txXfrm>
        <a:off x="4042852" y="2400361"/>
        <a:ext cx="2706705" cy="1835025"/>
      </dsp:txXfrm>
    </dsp:sp>
    <dsp:sp modelId="{9418481B-5DC0-43FC-A713-0EB3C0161D7D}">
      <dsp:nvSpPr>
        <dsp:cNvPr id="0" name=""/>
        <dsp:cNvSpPr/>
      </dsp:nvSpPr>
      <dsp:spPr>
        <a:xfrm>
          <a:off x="6848848" y="2495021"/>
          <a:ext cx="2113028" cy="1643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500" kern="1200" dirty="0"/>
            <a:t>7 trabajadores</a:t>
          </a:r>
        </a:p>
      </dsp:txBody>
      <dsp:txXfrm>
        <a:off x="6848848" y="2495021"/>
        <a:ext cx="2113028" cy="16436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7C24F-F19B-4EA9-BD83-3FBB85C3C412}">
      <dsp:nvSpPr>
        <dsp:cNvPr id="0" name=""/>
        <dsp:cNvSpPr/>
      </dsp:nvSpPr>
      <dsp:spPr>
        <a:xfrm>
          <a:off x="0" y="115221"/>
          <a:ext cx="8128000" cy="743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100" kern="1200" dirty="0"/>
            <a:t>Cuestionario Nórdico Estandarizado de </a:t>
          </a:r>
          <a:r>
            <a:rPr lang="es-ES_tradnl" sz="3100" kern="1200" dirty="0" err="1"/>
            <a:t>Kuorinka</a:t>
          </a:r>
          <a:endParaRPr lang="es-EC" sz="3100" kern="1200" dirty="0"/>
        </a:p>
      </dsp:txBody>
      <dsp:txXfrm>
        <a:off x="36296" y="151517"/>
        <a:ext cx="8055408" cy="670943"/>
      </dsp:txXfrm>
    </dsp:sp>
    <dsp:sp modelId="{67FD88A8-43C4-459D-83F2-D72494AD2C9B}">
      <dsp:nvSpPr>
        <dsp:cNvPr id="0" name=""/>
        <dsp:cNvSpPr/>
      </dsp:nvSpPr>
      <dsp:spPr>
        <a:xfrm>
          <a:off x="0" y="858756"/>
          <a:ext cx="8128000" cy="109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9370" rIns="220472" bIns="3937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_tradnl" sz="2400" kern="1200" dirty="0"/>
            <a:t>Se obtuvo información acerca de dolor en varias regiones de cuerpo en los últimos 12 meses y siete días, el mismo fue aplicado como una entrevista </a:t>
          </a:r>
          <a:endParaRPr lang="es-EC" sz="2400" kern="1200" dirty="0"/>
        </a:p>
      </dsp:txBody>
      <dsp:txXfrm>
        <a:off x="0" y="858756"/>
        <a:ext cx="8128000" cy="1090890"/>
      </dsp:txXfrm>
    </dsp:sp>
    <dsp:sp modelId="{EB3B3CBE-2F12-4869-A3E6-EF476CE284DD}">
      <dsp:nvSpPr>
        <dsp:cNvPr id="0" name=""/>
        <dsp:cNvSpPr/>
      </dsp:nvSpPr>
      <dsp:spPr>
        <a:xfrm>
          <a:off x="0" y="1949646"/>
          <a:ext cx="8128000" cy="743535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100" kern="1200" dirty="0"/>
            <a:t>Metodología REBA</a:t>
          </a:r>
        </a:p>
      </dsp:txBody>
      <dsp:txXfrm>
        <a:off x="36296" y="1985942"/>
        <a:ext cx="8055408" cy="670943"/>
      </dsp:txXfrm>
    </dsp:sp>
    <dsp:sp modelId="{E0D743BC-1425-428C-88D5-69F356A3CA0C}">
      <dsp:nvSpPr>
        <dsp:cNvPr id="0" name=""/>
        <dsp:cNvSpPr/>
      </dsp:nvSpPr>
      <dsp:spPr>
        <a:xfrm>
          <a:off x="0" y="2693181"/>
          <a:ext cx="8128000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9370" rIns="220472" bIns="3937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_tradnl" sz="2400" kern="1200"/>
            <a:t>Permitió analizar las posturas adoptadas por los trabajadores en varios segmentos de su cuerpo</a:t>
          </a:r>
          <a:endParaRPr lang="es-EC" sz="2400" kern="1200" dirty="0"/>
        </a:p>
      </dsp:txBody>
      <dsp:txXfrm>
        <a:off x="0" y="2693181"/>
        <a:ext cx="8128000" cy="753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18A418E-3DB7-459B-8BF7-C4BC549D8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2053B2-4D56-419B-8E6D-08784D342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6947E-02BB-455D-A0C1-2E266E7CFBF9}" type="datetimeFigureOut">
              <a:rPr lang="es-EC" smtClean="0"/>
              <a:t>26/8/2024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28CD02-0B03-419A-95D5-5BD2E99F30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B57E72-FC34-45CA-9993-7E52CC23ED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988E9-8B33-4806-AB9F-C7BB5A127D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74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EDBEF-C8AD-448F-856A-5022100C2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122363"/>
            <a:ext cx="8070272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A0FE09-498C-4C96-96D9-51264BD28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602038"/>
            <a:ext cx="80702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EC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29E16D-2F81-4FB6-BDB6-242659F1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26/8/2024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E2796D-AAB3-43A5-97C7-6B16747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B2BCEC-1F9E-4C9C-9CAB-E74F92F2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D59F856-AE11-442F-8383-95EC04E57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" y="0"/>
            <a:ext cx="12167419" cy="68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7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60823-6A0A-407E-84A5-0F44E922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87551B-C2BC-47FD-83BE-10A50F86B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8E1B2E-DE5F-48B7-AC63-34B0462D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26/8/2024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289AA7-0D32-4D50-8F2F-56E03AE1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C1AC3D-4143-4A2A-8127-E03F1769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821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1DB6CD-01D4-4E4B-BD88-E13E9F03F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B9D3A-6E29-4C07-BBD4-83F8A9F6D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1D24B9-289E-4F9E-8886-01211741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26/8/2024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8252AE-9D66-4343-B714-D0781E13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67FBB3-3A1F-47A2-B949-FE98DFA0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472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3999F-E20D-4723-8F4A-960EE3B3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769018-52D5-4C1A-A074-125249C5F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E733F-A3CA-492A-8912-FD0DEFE5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26/8/2024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44285C-834E-43EC-B1F1-182A20EA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9F7A5D-60ED-4295-B61F-3CDD9931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401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47909-CF9D-4E24-BE14-DBD8AA21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94EA7E-867C-48A0-BA85-9CC3D51BE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2BCC73-C42F-4107-9A8B-B60F0815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26/8/2024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8CDBBF-5CA0-4001-B899-0CB4BAB0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448C36-CD97-479D-8BA2-C3B5E353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009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E4E53-5F59-406D-9C24-1F33C1B2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101226-F168-4C3F-8C3D-1D25DBA84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7B4B5B-6FF4-4CCC-B800-A8C9C8F6F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E5FC71-0D9B-47C3-966B-240AF585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26/8/2024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2FA2B6-9D55-45EF-8546-B0E02547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72DAF3-EB68-4E58-805A-2E9449D6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237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6800D-5B04-49CD-B53F-04A43EEC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2EEAE8-09EE-4E4F-A8ED-EACF2B80C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D79657-3505-4E01-A437-0555438BD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AE897B-FE05-446E-B20F-99ED6FE00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8F1C2A-3D97-4976-8D28-66C04C171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8FE1F0-F4F5-401C-A203-25E23F43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26/8/2024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255BB4-778F-4D68-B2D9-831E2257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243F70A-4958-40CB-8C91-F6518E64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285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C906F-6D17-4A7B-9DC1-3CBDCB7B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DB0315-15FC-4092-AE5E-74A938A0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26/8/2024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1E63BE-0603-4D2D-B39A-FBBE211E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DBF8B8-C83B-4D06-BF57-284C8373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782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62E53A-DA9D-4E1C-94A9-A8B412A6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26/8/2024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71151FD-9498-4A66-BBA7-C439CFE9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A18C74-44F7-49F3-BD63-C21BE943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387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AB1AF-3A6C-4A7D-A5BC-E45B18BA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095936-3BF8-4931-AEC3-59143EBE8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32CF39-AF70-45AF-9ADF-544C7EAC4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7A0355-69C7-4E55-9A91-AE8608A8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26/8/2024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179C6F-7AF5-494E-AF91-768CC021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F8D7A3-99B0-4AD4-AFB4-9298D0E7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005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39E79-A46F-436D-A1B1-34514D59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E2FA73-B955-4F73-B13F-C3DB5FCED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3A9068-8406-4B82-B2B4-DED25E974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152DDC-7D42-4E3C-A0E6-27DCEB1D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26/8/2024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5EF50F-A41B-40A7-B1AA-BED9FB19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8CBCF0-234E-455E-AD9F-2E85388E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169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3417AC5-4863-464D-B9F6-D26DA8D21F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830"/>
            <a:ext cx="12192000" cy="104788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4517E5-B96F-4A98-ABD4-0782CD7A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01170C-5DDA-40DE-B061-AEB8D65EE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236687-FEE9-4E9F-A7C8-A6FE0D62C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1980-1F96-4C72-BC52-AB690A299606}" type="datetimeFigureOut">
              <a:rPr lang="es-EC" smtClean="0"/>
              <a:t>26/8/2024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F1C877-2C16-42F2-B7E0-F52C4A7B4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3788A5-2104-41F2-B20C-DCA2292E1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039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792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838201" y="506777"/>
            <a:ext cx="8070272" cy="3833870"/>
          </a:xfrm>
        </p:spPr>
        <p:txBody>
          <a:bodyPr>
            <a:normAutofit fontScale="90000"/>
          </a:bodyPr>
          <a:lstStyle/>
          <a:p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  <a:t>Trabajo de fin de carrera titulado:  </a:t>
            </a: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b="1" cap="all" dirty="0">
                <a:solidFill>
                  <a:prstClr val="black"/>
                </a:solidFill>
                <a:latin typeface="Gill Sans MT" panose="020B0502020104020203"/>
              </a:rPr>
              <a:t>“</a:t>
            </a:r>
            <a:r>
              <a:rPr lang="es-ES_tradnl" sz="1800" b="1" dirty="0"/>
              <a:t>RIESGO ERGONÓMICO POR  POSTURAS FORZADAS Y SINTOMATOLOGÍA MUSCULOESQUELÉTICA EN OPERADORES DE LA LÍNEA DE PORCINOS DE CAMAL MUNICIPAL”</a:t>
            </a:r>
            <a:br>
              <a:rPr lang="es-EC" sz="1800" b="1" dirty="0"/>
            </a:br>
            <a:r>
              <a:rPr lang="es-ES_tradnl" sz="1800" b="1" dirty="0"/>
              <a:t> </a:t>
            </a:r>
            <a:br>
              <a:rPr lang="es-EC" sz="1800" b="1" dirty="0"/>
            </a:br>
            <a:r>
              <a:rPr lang="es-EC" sz="1800" b="1" cap="all" dirty="0">
                <a:solidFill>
                  <a:prstClr val="black"/>
                </a:solidFill>
                <a:latin typeface="Gill Sans MT" panose="020B0502020104020203"/>
              </a:rPr>
              <a:t> </a:t>
            </a: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b="1" cap="all" dirty="0">
                <a:solidFill>
                  <a:prstClr val="black"/>
                </a:solidFill>
                <a:latin typeface="Gill Sans MT" panose="020B0502020104020203"/>
              </a:rPr>
              <a:t> </a:t>
            </a:r>
            <a: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  <a:t> </a:t>
            </a: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  <a:t>Como requisito para la obtención del título de: </a:t>
            </a: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b="1" cap="all" dirty="0">
                <a:solidFill>
                  <a:prstClr val="black"/>
                </a:solidFill>
                <a:latin typeface="Gill Sans MT" panose="020B0502020104020203"/>
              </a:rPr>
              <a:t>MÁSTER EN ERGONOMÍA LABORAL</a:t>
            </a: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72" y="4200895"/>
            <a:ext cx="9175275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9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RESULTADOS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34" t="10039" r="51211" b="53671"/>
          <a:stretch/>
        </p:blipFill>
        <p:spPr>
          <a:xfrm>
            <a:off x="2963537" y="1905917"/>
            <a:ext cx="4757923" cy="38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RESULTADOS DISCUSIÓN 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672" t="22353" r="26702" b="22453"/>
          <a:stretch/>
        </p:blipFill>
        <p:spPr>
          <a:xfrm>
            <a:off x="2324559" y="1299991"/>
            <a:ext cx="5574535" cy="462708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405870" y="1938969"/>
            <a:ext cx="3095740" cy="29304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La cuarta encuesta Europea sobre condiciones de trabajo afirmó 25% de los trabajadores refirieron dolor de espalda y un 23% otros dolores musculares (Chaves Garcìa,2016)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2700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RESULTADOS DISCUSIÓN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537" t="12611" r="22118" b="12220"/>
          <a:stretch/>
        </p:blipFill>
        <p:spPr>
          <a:xfrm>
            <a:off x="5271911" y="1072444"/>
            <a:ext cx="5192890" cy="488808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17864" y="2273420"/>
            <a:ext cx="4128910" cy="2353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La automatización de los trabajos en determinadas actividades ha incrementado el ritmo y concentración de fuerzas en hombros, muñecas y manos y posturas forzadas y mantenidas que causan esfuerzos estáticos en diversos músculos</a:t>
            </a:r>
            <a:r>
              <a:rPr lang="es-ES_tradnl" dirty="0">
                <a:latin typeface="Arial" panose="020B0604020202020204" pitchFamily="34" charset="0"/>
                <a:ea typeface="SimSun" panose="02010600030101010101" pitchFamily="2" charset="-122"/>
              </a:rPr>
              <a:t>(Pérez Vásquez, 2013)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9172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RESULTADOS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34" t="35265" r="50759" b="41442"/>
          <a:stretch/>
        </p:blipFill>
        <p:spPr>
          <a:xfrm>
            <a:off x="1883884" y="2335577"/>
            <a:ext cx="4693186" cy="25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0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dirty="0"/>
              <a:t>Se evidenció un alto índice de sintomatología </a:t>
            </a:r>
            <a:r>
              <a:rPr lang="es-ES_tradnl" dirty="0" err="1"/>
              <a:t>musculoesquelética</a:t>
            </a:r>
            <a:r>
              <a:rPr lang="es-ES_tradnl" dirty="0"/>
              <a:t>, con predominancia en la región  </a:t>
            </a:r>
            <a:r>
              <a:rPr lang="es-ES_tradnl" dirty="0" err="1"/>
              <a:t>dorsolumbar</a:t>
            </a:r>
            <a:r>
              <a:rPr lang="es-ES_tradnl" dirty="0"/>
              <a:t>, posiblemente estos resultados sean consecuencia de la flexión de tronco, principalmente en el área de matador de cerdos (&gt; 60º), además de actividades en bipedestación prolongada en el área de eviscerado y raspado. </a:t>
            </a:r>
            <a:endParaRPr lang="es-EC" dirty="0"/>
          </a:p>
          <a:p>
            <a:pPr algn="just"/>
            <a:r>
              <a:rPr lang="es-ES_tradnl" dirty="0"/>
              <a:t>Con menos porcentaje se ve también afectado el hombro derecho, dichas molestias se pueden asociar a flexiones de hombro mayores a 90º, debido a la automatización de los trabajos en determinadas actividades ha incrementado el ritmo y concentración de fuerzas en hombros, muñecas y manos y posturas forzadas y mantenidas que causan esfuerzos estáticos en diversos músculos.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2276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CONCLUSIONES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/>
              <a:t>Pese a la pequeña población de estudio se puede evidenciar la relación entre sintomatología </a:t>
            </a:r>
            <a:r>
              <a:rPr lang="es-ES_tradnl" dirty="0" err="1"/>
              <a:t>musculoesquelética</a:t>
            </a:r>
            <a:r>
              <a:rPr lang="es-ES_tradnl" dirty="0"/>
              <a:t> y posturas forzadas, por lo que se considera un estudio significativo y nunca antes realizado en el Camal Municipal</a:t>
            </a:r>
          </a:p>
          <a:p>
            <a:pPr marL="0" indent="0" algn="just">
              <a:buNone/>
            </a:pPr>
            <a:endParaRPr lang="es-EC" dirty="0"/>
          </a:p>
          <a:p>
            <a:pPr algn="just"/>
            <a:r>
              <a:rPr lang="es-ES_tradnl" dirty="0"/>
              <a:t>Los resultados obtenidos mediante la metodología REBA y el Cuestionario Nórdico de </a:t>
            </a:r>
            <a:r>
              <a:rPr lang="es-ES_tradnl" dirty="0" err="1"/>
              <a:t>Kuorinka</a:t>
            </a:r>
            <a:r>
              <a:rPr lang="es-ES_tradnl" dirty="0"/>
              <a:t> nos permiten recomendar un rediseño en la estructura de trabajo.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18670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150" t="37680" r="36052" b="40699"/>
          <a:stretch/>
        </p:blipFill>
        <p:spPr>
          <a:xfrm>
            <a:off x="396607" y="330506"/>
            <a:ext cx="10510091" cy="562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0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INTRODUCCIÓN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587128"/>
              </p:ext>
            </p:extLst>
          </p:nvPr>
        </p:nvGraphicFramePr>
        <p:xfrm>
          <a:off x="838200" y="1509311"/>
          <a:ext cx="10515600" cy="466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3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INTRODUCCIÓN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3587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47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INTRODUCCIÓN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135754"/>
              </p:ext>
            </p:extLst>
          </p:nvPr>
        </p:nvGraphicFramePr>
        <p:xfrm>
          <a:off x="5056742" y="1825625"/>
          <a:ext cx="629705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59353" t="32206" r="6326" b="25694"/>
          <a:stretch/>
        </p:blipFill>
        <p:spPr>
          <a:xfrm>
            <a:off x="1490132" y="2031999"/>
            <a:ext cx="3409245" cy="40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INTRODUCCIÓN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559401"/>
              </p:ext>
            </p:extLst>
          </p:nvPr>
        </p:nvGraphicFramePr>
        <p:xfrm>
          <a:off x="838200" y="1825625"/>
          <a:ext cx="10515600" cy="251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54689" t="31707" r="3744" b="32791"/>
          <a:stretch/>
        </p:blipFill>
        <p:spPr>
          <a:xfrm>
            <a:off x="3134702" y="3948068"/>
            <a:ext cx="4325893" cy="19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4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OBJETIVOS</a:t>
            </a:r>
          </a:p>
        </p:txBody>
      </p:sp>
      <p:graphicFrame>
        <p:nvGraphicFramePr>
          <p:cNvPr id="4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6249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06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MÉTODO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3607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02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MÉTODO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/>
              <a:t>Fuentes de información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30907179"/>
              </p:ext>
            </p:extLst>
          </p:nvPr>
        </p:nvGraphicFramePr>
        <p:xfrm>
          <a:off x="1492173" y="2256443"/>
          <a:ext cx="8128000" cy="3562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56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MÉTODO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0065" y="1968844"/>
            <a:ext cx="10515600" cy="4351338"/>
          </a:xfrm>
        </p:spPr>
        <p:txBody>
          <a:bodyPr/>
          <a:lstStyle/>
          <a:p>
            <a:r>
              <a:rPr lang="es-EC" dirty="0"/>
              <a:t>Análisis de Resultados</a:t>
            </a:r>
          </a:p>
          <a:p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237785" y="2564780"/>
            <a:ext cx="7683191" cy="1003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dirty="0"/>
              <a:t>Se utilizó un software ESTUDIO ERGO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75" y="3889586"/>
            <a:ext cx="7724301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3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634</Words>
  <Application>Microsoft Office PowerPoint</Application>
  <PresentationFormat>Panorámica</PresentationFormat>
  <Paragraphs>49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Gill Sans MT</vt:lpstr>
      <vt:lpstr>Tema de Office</vt:lpstr>
      <vt:lpstr>          Trabajo de fin de carrera titulado:    “RIESGO ERGONÓMICO POR  POSTURAS FORZADAS Y SINTOMATOLOGÍA MUSCULOESQUELÉTICA EN OPERADORES DE LA LÍNEA DE PORCINOS DE CAMAL MUNICIPAL”        Como requisito para la obtención del título de:  MÁSTER EN ERGONOMÍA LABORAL </vt:lpstr>
      <vt:lpstr>INTRODUCCIÓN</vt:lpstr>
      <vt:lpstr>INTRODUCCIÓN</vt:lpstr>
      <vt:lpstr>INTRODUCCIÓN</vt:lpstr>
      <vt:lpstr>INTRODUCCIÓN</vt:lpstr>
      <vt:lpstr>OBJETIVOS</vt:lpstr>
      <vt:lpstr>MÉTODO</vt:lpstr>
      <vt:lpstr>MÉTODO</vt:lpstr>
      <vt:lpstr>MÉTODO</vt:lpstr>
      <vt:lpstr>RESULTADOS</vt:lpstr>
      <vt:lpstr>RESULTADOS DISCUSIÓN </vt:lpstr>
      <vt:lpstr>RESULTADOS DISCUSIÓN</vt:lpstr>
      <vt:lpstr>RESULTADOS</vt:lpstr>
      <vt:lpstr>CONCLUSIONES</vt:lpstr>
      <vt:lpstr>CONCLUSIONES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Oñate Julio Diana Lucia</dc:creator>
  <cp:lastModifiedBy>INES CORINA DEL CARMEN INFANTE CONDE</cp:lastModifiedBy>
  <cp:revision>31</cp:revision>
  <dcterms:created xsi:type="dcterms:W3CDTF">2020-06-28T12:49:06Z</dcterms:created>
  <dcterms:modified xsi:type="dcterms:W3CDTF">2024-08-26T16:44:23Z</dcterms:modified>
</cp:coreProperties>
</file>