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7" r:id="rId3"/>
    <p:sldId id="258" r:id="rId4"/>
    <p:sldId id="262" r:id="rId5"/>
    <p:sldId id="259" r:id="rId6"/>
    <p:sldId id="263" r:id="rId7"/>
    <p:sldId id="260" r:id="rId8"/>
    <p:sldId id="261" r:id="rId9"/>
    <p:sldId id="264" r:id="rId10"/>
    <p:sldId id="265" r:id="rId11"/>
    <p:sldId id="266" r:id="rId12"/>
    <p:sldId id="267" r:id="rId13"/>
    <p:sldId id="268" r:id="rId14"/>
    <p:sldId id="269" r:id="rId15"/>
    <p:sldId id="271" r:id="rId16"/>
    <p:sldId id="270" r:id="rId17"/>
    <p:sldId id="272" r:id="rId18"/>
    <p:sldId id="273" r:id="rId19"/>
    <p:sldId id="274" r:id="rId20"/>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6" d="100"/>
          <a:sy n="86" d="100"/>
        </p:scale>
        <p:origin x="562" y="67"/>
      </p:cViewPr>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092D3-2499-4FB4-8655-7693D8BC6AE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C"/>
        </a:p>
      </dgm:t>
    </dgm:pt>
    <dgm:pt modelId="{FD415183-B019-42E5-B89C-49696E9DB474}">
      <dgm:prSet phldrT="[Texto]"/>
      <dgm:spPr/>
      <dgm:t>
        <a:bodyPr/>
        <a:lstStyle/>
        <a:p>
          <a:r>
            <a:rPr lang="es-MX" b="0" i="0" u="none" strike="noStrike" baseline="0" dirty="0">
              <a:solidFill>
                <a:schemeClr val="bg1"/>
              </a:solidFill>
              <a:latin typeface="Arial" panose="020B0604020202020204" pitchFamily="34" charset="0"/>
            </a:rPr>
            <a:t>(Castro et al., 2018)</a:t>
          </a:r>
          <a:endParaRPr lang="es-EC" dirty="0">
            <a:solidFill>
              <a:schemeClr val="bg1"/>
            </a:solidFill>
          </a:endParaRPr>
        </a:p>
      </dgm:t>
    </dgm:pt>
    <dgm:pt modelId="{2C48646A-B42F-45A5-A4CF-E6372FDC2F79}" type="parTrans" cxnId="{FB8C7F64-60B4-4D96-80DC-CFA0710E0990}">
      <dgm:prSet/>
      <dgm:spPr/>
      <dgm:t>
        <a:bodyPr/>
        <a:lstStyle/>
        <a:p>
          <a:endParaRPr lang="es-EC"/>
        </a:p>
      </dgm:t>
    </dgm:pt>
    <dgm:pt modelId="{E3B4FE92-8C80-4C86-A93A-773A90CA51B6}" type="sibTrans" cxnId="{FB8C7F64-60B4-4D96-80DC-CFA0710E0990}">
      <dgm:prSet/>
      <dgm:spPr/>
      <dgm:t>
        <a:bodyPr/>
        <a:lstStyle/>
        <a:p>
          <a:endParaRPr lang="es-EC"/>
        </a:p>
      </dgm:t>
    </dgm:pt>
    <dgm:pt modelId="{282F498B-C667-46EC-A2B6-8A13D49B027B}">
      <dgm:prSet phldrT="[Texto]"/>
      <dgm:spPr/>
      <dgm:t>
        <a:bodyPr/>
        <a:lstStyle/>
        <a:p>
          <a:pPr>
            <a:buFontTx/>
            <a:buNone/>
          </a:pPr>
          <a:r>
            <a:rPr lang="es-MX" b="0" i="0" u="none" strike="noStrike" baseline="0" dirty="0">
              <a:solidFill>
                <a:srgbClr val="000000"/>
              </a:solidFill>
              <a:latin typeface="Arial" panose="020B0604020202020204" pitchFamily="34" charset="0"/>
            </a:rPr>
            <a:t>Las dolencias osteomusculares son consideradas como un problema de salud pública a nivel mundial, por su alta incidencia en los últimos años. </a:t>
          </a:r>
          <a:endParaRPr lang="es-EC" dirty="0"/>
        </a:p>
      </dgm:t>
    </dgm:pt>
    <dgm:pt modelId="{A5AE2948-4F35-46B7-AC22-90A388EAC2FF}" type="parTrans" cxnId="{26CD9C45-B450-4308-9086-FF8FB690654E}">
      <dgm:prSet/>
      <dgm:spPr/>
      <dgm:t>
        <a:bodyPr/>
        <a:lstStyle/>
        <a:p>
          <a:endParaRPr lang="es-EC"/>
        </a:p>
      </dgm:t>
    </dgm:pt>
    <dgm:pt modelId="{0CB68820-AC26-4DF9-BE08-E33AC8A9B5EC}" type="sibTrans" cxnId="{26CD9C45-B450-4308-9086-FF8FB690654E}">
      <dgm:prSet/>
      <dgm:spPr/>
      <dgm:t>
        <a:bodyPr/>
        <a:lstStyle/>
        <a:p>
          <a:endParaRPr lang="es-EC"/>
        </a:p>
      </dgm:t>
    </dgm:pt>
    <dgm:pt modelId="{1F89A0BD-D190-49EF-879F-4D095BDD2B18}">
      <dgm:prSet phldrT="[Texto]"/>
      <dgm:spPr/>
      <dgm:t>
        <a:bodyPr/>
        <a:lstStyle/>
        <a:p>
          <a:r>
            <a:rPr lang="es-MX" b="0" i="0" u="none" strike="noStrike" baseline="0" dirty="0">
              <a:solidFill>
                <a:schemeClr val="bg1"/>
              </a:solidFill>
              <a:latin typeface="Arial" panose="020B0604020202020204" pitchFamily="34" charset="0"/>
            </a:rPr>
            <a:t>(Arenas and Cantú, 2013)</a:t>
          </a:r>
          <a:endParaRPr lang="es-EC" dirty="0">
            <a:solidFill>
              <a:schemeClr val="bg1"/>
            </a:solidFill>
          </a:endParaRPr>
        </a:p>
      </dgm:t>
    </dgm:pt>
    <dgm:pt modelId="{6155FCAE-74F3-4138-BC7D-88B3904EBAE9}" type="parTrans" cxnId="{B879E351-82DE-4B4A-9966-DB295A595300}">
      <dgm:prSet/>
      <dgm:spPr/>
      <dgm:t>
        <a:bodyPr/>
        <a:lstStyle/>
        <a:p>
          <a:endParaRPr lang="es-EC"/>
        </a:p>
      </dgm:t>
    </dgm:pt>
    <dgm:pt modelId="{DAAD1876-3BEE-4F5D-B545-C7EB55A4747F}" type="sibTrans" cxnId="{B879E351-82DE-4B4A-9966-DB295A595300}">
      <dgm:prSet/>
      <dgm:spPr/>
      <dgm:t>
        <a:bodyPr/>
        <a:lstStyle/>
        <a:p>
          <a:endParaRPr lang="es-EC"/>
        </a:p>
      </dgm:t>
    </dgm:pt>
    <dgm:pt modelId="{93D1FF7A-113F-4EAF-A31C-4B4B080C1DDE}">
      <dgm:prSet phldrT="[Texto]"/>
      <dgm:spPr/>
      <dgm:t>
        <a:bodyPr/>
        <a:lstStyle/>
        <a:p>
          <a:pPr>
            <a:buFontTx/>
            <a:buNone/>
          </a:pPr>
          <a:r>
            <a:rPr lang="es-MX" b="0" i="0" u="none" strike="noStrike" baseline="0" dirty="0">
              <a:solidFill>
                <a:srgbClr val="000000"/>
              </a:solidFill>
              <a:latin typeface="Arial" panose="020B0604020202020204" pitchFamily="34" charset="0"/>
            </a:rPr>
            <a:t>En España los trastornos musculoesqueléticos relacionados con el trabajo se presentan en el 64 % de los trabajadores .</a:t>
          </a:r>
          <a:endParaRPr lang="es-EC" dirty="0"/>
        </a:p>
      </dgm:t>
    </dgm:pt>
    <dgm:pt modelId="{1F2E10B3-3821-4422-A94C-A7E0CAADA9F7}" type="parTrans" cxnId="{7CD48656-8AA5-4AF9-81E0-4FD4F547FF4C}">
      <dgm:prSet/>
      <dgm:spPr/>
      <dgm:t>
        <a:bodyPr/>
        <a:lstStyle/>
        <a:p>
          <a:endParaRPr lang="es-EC"/>
        </a:p>
      </dgm:t>
    </dgm:pt>
    <dgm:pt modelId="{3206B8A6-6566-47F4-A792-6BD02DEA770A}" type="sibTrans" cxnId="{7CD48656-8AA5-4AF9-81E0-4FD4F547FF4C}">
      <dgm:prSet/>
      <dgm:spPr/>
      <dgm:t>
        <a:bodyPr/>
        <a:lstStyle/>
        <a:p>
          <a:endParaRPr lang="es-EC"/>
        </a:p>
      </dgm:t>
    </dgm:pt>
    <dgm:pt modelId="{5C722F1E-2F2D-4859-A736-C7062A3697C7}">
      <dgm:prSet phldrT="[Texto]"/>
      <dgm:spPr/>
      <dgm:t>
        <a:bodyPr/>
        <a:lstStyle/>
        <a:p>
          <a:r>
            <a:rPr lang="es-MX" dirty="0"/>
            <a:t>(OMS, 2008)</a:t>
          </a:r>
          <a:endParaRPr lang="es-EC" dirty="0"/>
        </a:p>
      </dgm:t>
    </dgm:pt>
    <dgm:pt modelId="{CC25E331-0EFD-4637-958D-F641174B9872}" type="parTrans" cxnId="{77D30516-E899-49AA-9161-22854C8582DF}">
      <dgm:prSet/>
      <dgm:spPr/>
      <dgm:t>
        <a:bodyPr/>
        <a:lstStyle/>
        <a:p>
          <a:endParaRPr lang="es-EC"/>
        </a:p>
      </dgm:t>
    </dgm:pt>
    <dgm:pt modelId="{92FE1B7F-5F70-4951-8ABD-863A7B7DAD0C}" type="sibTrans" cxnId="{77D30516-E899-49AA-9161-22854C8582DF}">
      <dgm:prSet/>
      <dgm:spPr/>
      <dgm:t>
        <a:bodyPr/>
        <a:lstStyle/>
        <a:p>
          <a:endParaRPr lang="es-EC"/>
        </a:p>
      </dgm:t>
    </dgm:pt>
    <dgm:pt modelId="{A1CDE335-CD00-477F-9C57-37BB54B4FA82}">
      <dgm:prSet phldrT="[Texto]"/>
      <dgm:spPr/>
      <dgm:t>
        <a:bodyPr/>
        <a:lstStyle/>
        <a:p>
          <a:pPr algn="just">
            <a:buNone/>
          </a:pPr>
          <a:r>
            <a:rPr lang="es-MX" b="0" i="0" u="none" strike="noStrike" baseline="0" dirty="0">
              <a:solidFill>
                <a:srgbClr val="000000"/>
              </a:solidFill>
              <a:latin typeface="Arial" panose="020B0604020202020204" pitchFamily="34" charset="0"/>
            </a:rPr>
            <a:t>Los trastornos musculoesqueléticos guardan una relación importante con la exposición a riesgos ergonómicos y condiciones individuales del trabajador, tales como sexo, edad enfermedades preexistente, estilos de vida, peso.</a:t>
          </a:r>
          <a:endParaRPr lang="es-EC" dirty="0"/>
        </a:p>
      </dgm:t>
    </dgm:pt>
    <dgm:pt modelId="{478F5E9D-619D-479E-9F7B-2B9D7B8D047A}" type="parTrans" cxnId="{914E41CF-5FD2-4EED-99A0-3918BC6B8D93}">
      <dgm:prSet/>
      <dgm:spPr/>
      <dgm:t>
        <a:bodyPr/>
        <a:lstStyle/>
        <a:p>
          <a:endParaRPr lang="es-EC"/>
        </a:p>
      </dgm:t>
    </dgm:pt>
    <dgm:pt modelId="{B5CB7E8C-AB7D-4774-837D-EEB231C4ED0B}" type="sibTrans" cxnId="{914E41CF-5FD2-4EED-99A0-3918BC6B8D93}">
      <dgm:prSet/>
      <dgm:spPr/>
      <dgm:t>
        <a:bodyPr/>
        <a:lstStyle/>
        <a:p>
          <a:endParaRPr lang="es-EC"/>
        </a:p>
      </dgm:t>
    </dgm:pt>
    <dgm:pt modelId="{DE78F2FA-2E28-4BC3-B54D-BEA4872D8468}">
      <dgm:prSet phldrT="[Texto]"/>
      <dgm:spPr/>
      <dgm:t>
        <a:bodyPr/>
        <a:lstStyle/>
        <a:p>
          <a:r>
            <a:rPr lang="es-EC" b="0" i="0" u="none" strike="noStrike" baseline="0" dirty="0">
              <a:solidFill>
                <a:schemeClr val="bg1"/>
              </a:solidFill>
            </a:rPr>
            <a:t>(Wang et al., 2019)</a:t>
          </a:r>
          <a:endParaRPr lang="es-EC" dirty="0">
            <a:solidFill>
              <a:schemeClr val="bg1"/>
            </a:solidFill>
          </a:endParaRPr>
        </a:p>
      </dgm:t>
    </dgm:pt>
    <dgm:pt modelId="{5F59BC7D-3B91-4E15-9891-A92602C3BDC4}" type="parTrans" cxnId="{1DCDCD0E-23EC-4811-A419-0456ED034158}">
      <dgm:prSet/>
      <dgm:spPr/>
      <dgm:t>
        <a:bodyPr/>
        <a:lstStyle/>
        <a:p>
          <a:endParaRPr lang="es-EC"/>
        </a:p>
      </dgm:t>
    </dgm:pt>
    <dgm:pt modelId="{D3059079-783C-4B6D-A5E9-DDDFB3826EE7}" type="sibTrans" cxnId="{1DCDCD0E-23EC-4811-A419-0456ED034158}">
      <dgm:prSet/>
      <dgm:spPr/>
      <dgm:t>
        <a:bodyPr/>
        <a:lstStyle/>
        <a:p>
          <a:endParaRPr lang="es-EC"/>
        </a:p>
      </dgm:t>
    </dgm:pt>
    <dgm:pt modelId="{E38CFF01-7282-407E-862E-F6D76718AF08}">
      <dgm:prSet/>
      <dgm:spPr/>
      <dgm:t>
        <a:bodyPr/>
        <a:lstStyle/>
        <a:p>
          <a:pPr>
            <a:buNone/>
          </a:pPr>
          <a:r>
            <a:rPr lang="es-MX" b="0" i="0" u="none" strike="noStrike" baseline="0" dirty="0">
              <a:solidFill>
                <a:srgbClr val="000000"/>
              </a:solidFill>
              <a:latin typeface="Arial" panose="020B0604020202020204" pitchFamily="34" charset="0"/>
            </a:rPr>
            <a:t>De acuerdo con la OMS, en América Latina la incidencia de lesiones y enfermedades relacionadas con el sistema osteomuscular, ocupan el octavo lugar.</a:t>
          </a:r>
          <a:endParaRPr lang="es-EC" dirty="0"/>
        </a:p>
      </dgm:t>
    </dgm:pt>
    <dgm:pt modelId="{D05C32CB-FAA5-476B-A7CF-575C5E915A60}" type="parTrans" cxnId="{C6957ECD-5F3D-4C9B-886F-608E008DD6BA}">
      <dgm:prSet/>
      <dgm:spPr/>
      <dgm:t>
        <a:bodyPr/>
        <a:lstStyle/>
        <a:p>
          <a:endParaRPr lang="es-EC"/>
        </a:p>
      </dgm:t>
    </dgm:pt>
    <dgm:pt modelId="{E14D8C96-7D96-4FA5-AC6B-9C9E421930CB}" type="sibTrans" cxnId="{C6957ECD-5F3D-4C9B-886F-608E008DD6BA}">
      <dgm:prSet/>
      <dgm:spPr/>
      <dgm:t>
        <a:bodyPr/>
        <a:lstStyle/>
        <a:p>
          <a:endParaRPr lang="es-EC"/>
        </a:p>
      </dgm:t>
    </dgm:pt>
    <dgm:pt modelId="{9B6A7D76-66DF-47F8-A0BA-65D4C9B40799}" type="pres">
      <dgm:prSet presAssocID="{BA0092D3-2499-4FB4-8655-7693D8BC6AE4}" presName="linearFlow" presStyleCnt="0">
        <dgm:presLayoutVars>
          <dgm:dir/>
          <dgm:animLvl val="lvl"/>
          <dgm:resizeHandles val="exact"/>
        </dgm:presLayoutVars>
      </dgm:prSet>
      <dgm:spPr/>
    </dgm:pt>
    <dgm:pt modelId="{084A8E29-6874-405A-B4BF-C9B9DABFCDBF}" type="pres">
      <dgm:prSet presAssocID="{FD415183-B019-42E5-B89C-49696E9DB474}" presName="composite" presStyleCnt="0"/>
      <dgm:spPr/>
    </dgm:pt>
    <dgm:pt modelId="{AD525186-7EBD-4039-8960-F6519EEE6692}" type="pres">
      <dgm:prSet presAssocID="{FD415183-B019-42E5-B89C-49696E9DB474}" presName="parentText" presStyleLbl="alignNode1" presStyleIdx="0" presStyleCnt="4">
        <dgm:presLayoutVars>
          <dgm:chMax val="1"/>
          <dgm:bulletEnabled val="1"/>
        </dgm:presLayoutVars>
      </dgm:prSet>
      <dgm:spPr/>
    </dgm:pt>
    <dgm:pt modelId="{F7295F2C-D662-4BAD-8FCC-0A41B96BEE72}" type="pres">
      <dgm:prSet presAssocID="{FD415183-B019-42E5-B89C-49696E9DB474}" presName="descendantText" presStyleLbl="alignAcc1" presStyleIdx="0" presStyleCnt="4">
        <dgm:presLayoutVars>
          <dgm:bulletEnabled val="1"/>
        </dgm:presLayoutVars>
      </dgm:prSet>
      <dgm:spPr/>
    </dgm:pt>
    <dgm:pt modelId="{98564366-4E15-4124-AD57-04B1CDEBAE1D}" type="pres">
      <dgm:prSet presAssocID="{E3B4FE92-8C80-4C86-A93A-773A90CA51B6}" presName="sp" presStyleCnt="0"/>
      <dgm:spPr/>
    </dgm:pt>
    <dgm:pt modelId="{6277DBEB-FB1B-466E-8686-0ADF077553A0}" type="pres">
      <dgm:prSet presAssocID="{1F89A0BD-D190-49EF-879F-4D095BDD2B18}" presName="composite" presStyleCnt="0"/>
      <dgm:spPr/>
    </dgm:pt>
    <dgm:pt modelId="{E2B8F070-8EEA-4847-8E9E-9F3058FEFA9B}" type="pres">
      <dgm:prSet presAssocID="{1F89A0BD-D190-49EF-879F-4D095BDD2B18}" presName="parentText" presStyleLbl="alignNode1" presStyleIdx="1" presStyleCnt="4">
        <dgm:presLayoutVars>
          <dgm:chMax val="1"/>
          <dgm:bulletEnabled val="1"/>
        </dgm:presLayoutVars>
      </dgm:prSet>
      <dgm:spPr/>
    </dgm:pt>
    <dgm:pt modelId="{AC4549E7-D806-46DF-B583-488421697468}" type="pres">
      <dgm:prSet presAssocID="{1F89A0BD-D190-49EF-879F-4D095BDD2B18}" presName="descendantText" presStyleLbl="alignAcc1" presStyleIdx="1" presStyleCnt="4">
        <dgm:presLayoutVars>
          <dgm:bulletEnabled val="1"/>
        </dgm:presLayoutVars>
      </dgm:prSet>
      <dgm:spPr/>
    </dgm:pt>
    <dgm:pt modelId="{3CAF6507-2E15-4286-A778-9B438DC8CBEE}" type="pres">
      <dgm:prSet presAssocID="{DAAD1876-3BEE-4F5D-B545-C7EB55A4747F}" presName="sp" presStyleCnt="0"/>
      <dgm:spPr/>
    </dgm:pt>
    <dgm:pt modelId="{28E9B894-5008-47DD-81F1-E167AF224328}" type="pres">
      <dgm:prSet presAssocID="{5C722F1E-2F2D-4859-A736-C7062A3697C7}" presName="composite" presStyleCnt="0"/>
      <dgm:spPr/>
    </dgm:pt>
    <dgm:pt modelId="{71D87FAB-892E-4071-AC58-09B014016CDF}" type="pres">
      <dgm:prSet presAssocID="{5C722F1E-2F2D-4859-A736-C7062A3697C7}" presName="parentText" presStyleLbl="alignNode1" presStyleIdx="2" presStyleCnt="4">
        <dgm:presLayoutVars>
          <dgm:chMax val="1"/>
          <dgm:bulletEnabled val="1"/>
        </dgm:presLayoutVars>
      </dgm:prSet>
      <dgm:spPr/>
    </dgm:pt>
    <dgm:pt modelId="{891A4DDE-D292-41FD-8CE2-58DDE2E0983B}" type="pres">
      <dgm:prSet presAssocID="{5C722F1E-2F2D-4859-A736-C7062A3697C7}" presName="descendantText" presStyleLbl="alignAcc1" presStyleIdx="2" presStyleCnt="4">
        <dgm:presLayoutVars>
          <dgm:bulletEnabled val="1"/>
        </dgm:presLayoutVars>
      </dgm:prSet>
      <dgm:spPr/>
    </dgm:pt>
    <dgm:pt modelId="{F7334964-C379-4931-8721-0D2B158188A1}" type="pres">
      <dgm:prSet presAssocID="{92FE1B7F-5F70-4951-8ABD-863A7B7DAD0C}" presName="sp" presStyleCnt="0"/>
      <dgm:spPr/>
    </dgm:pt>
    <dgm:pt modelId="{B1A4766B-A976-49D2-8BA7-013781C4FDFC}" type="pres">
      <dgm:prSet presAssocID="{DE78F2FA-2E28-4BC3-B54D-BEA4872D8468}" presName="composite" presStyleCnt="0"/>
      <dgm:spPr/>
    </dgm:pt>
    <dgm:pt modelId="{464AEB7D-D8AF-43FE-A6D1-BC12586D1351}" type="pres">
      <dgm:prSet presAssocID="{DE78F2FA-2E28-4BC3-B54D-BEA4872D8468}" presName="parentText" presStyleLbl="alignNode1" presStyleIdx="3" presStyleCnt="4">
        <dgm:presLayoutVars>
          <dgm:chMax val="1"/>
          <dgm:bulletEnabled val="1"/>
        </dgm:presLayoutVars>
      </dgm:prSet>
      <dgm:spPr/>
    </dgm:pt>
    <dgm:pt modelId="{6144B730-D649-4E03-823D-6A0B5A6CE9CF}" type="pres">
      <dgm:prSet presAssocID="{DE78F2FA-2E28-4BC3-B54D-BEA4872D8468}" presName="descendantText" presStyleLbl="alignAcc1" presStyleIdx="3" presStyleCnt="4">
        <dgm:presLayoutVars>
          <dgm:bulletEnabled val="1"/>
        </dgm:presLayoutVars>
      </dgm:prSet>
      <dgm:spPr/>
    </dgm:pt>
  </dgm:ptLst>
  <dgm:cxnLst>
    <dgm:cxn modelId="{1DCDCD0E-23EC-4811-A419-0456ED034158}" srcId="{BA0092D3-2499-4FB4-8655-7693D8BC6AE4}" destId="{DE78F2FA-2E28-4BC3-B54D-BEA4872D8468}" srcOrd="3" destOrd="0" parTransId="{5F59BC7D-3B91-4E15-9891-A92602C3BDC4}" sibTransId="{D3059079-783C-4B6D-A5E9-DDDFB3826EE7}"/>
    <dgm:cxn modelId="{77D30516-E899-49AA-9161-22854C8582DF}" srcId="{BA0092D3-2499-4FB4-8655-7693D8BC6AE4}" destId="{5C722F1E-2F2D-4859-A736-C7062A3697C7}" srcOrd="2" destOrd="0" parTransId="{CC25E331-0EFD-4637-958D-F641174B9872}" sibTransId="{92FE1B7F-5F70-4951-8ABD-863A7B7DAD0C}"/>
    <dgm:cxn modelId="{5E8F7016-6602-422A-A5EF-18608F5DE9E9}" type="presOf" srcId="{DE78F2FA-2E28-4BC3-B54D-BEA4872D8468}" destId="{464AEB7D-D8AF-43FE-A6D1-BC12586D1351}" srcOrd="0" destOrd="0" presId="urn:microsoft.com/office/officeart/2005/8/layout/chevron2"/>
    <dgm:cxn modelId="{85E2A126-0295-4B84-A887-F243E46563A6}" type="presOf" srcId="{5C722F1E-2F2D-4859-A736-C7062A3697C7}" destId="{71D87FAB-892E-4071-AC58-09B014016CDF}" srcOrd="0" destOrd="0" presId="urn:microsoft.com/office/officeart/2005/8/layout/chevron2"/>
    <dgm:cxn modelId="{B52F633C-EB9F-4B0F-B24E-696416C3912C}" type="presOf" srcId="{93D1FF7A-113F-4EAF-A31C-4B4B080C1DDE}" destId="{AC4549E7-D806-46DF-B583-488421697468}" srcOrd="0" destOrd="0" presId="urn:microsoft.com/office/officeart/2005/8/layout/chevron2"/>
    <dgm:cxn modelId="{C0AFEB3D-F575-45D1-A92C-7897A4F394D2}" type="presOf" srcId="{FD415183-B019-42E5-B89C-49696E9DB474}" destId="{AD525186-7EBD-4039-8960-F6519EEE6692}" srcOrd="0" destOrd="0" presId="urn:microsoft.com/office/officeart/2005/8/layout/chevron2"/>
    <dgm:cxn modelId="{5756D45E-CFBC-4213-8797-ACBC2D15F132}" type="presOf" srcId="{A1CDE335-CD00-477F-9C57-37BB54B4FA82}" destId="{6144B730-D649-4E03-823D-6A0B5A6CE9CF}" srcOrd="0" destOrd="0" presId="urn:microsoft.com/office/officeart/2005/8/layout/chevron2"/>
    <dgm:cxn modelId="{F8843963-91AE-4574-9967-21A627E56BBA}" type="presOf" srcId="{1F89A0BD-D190-49EF-879F-4D095BDD2B18}" destId="{E2B8F070-8EEA-4847-8E9E-9F3058FEFA9B}" srcOrd="0" destOrd="0" presId="urn:microsoft.com/office/officeart/2005/8/layout/chevron2"/>
    <dgm:cxn modelId="{FB8C7F64-60B4-4D96-80DC-CFA0710E0990}" srcId="{BA0092D3-2499-4FB4-8655-7693D8BC6AE4}" destId="{FD415183-B019-42E5-B89C-49696E9DB474}" srcOrd="0" destOrd="0" parTransId="{2C48646A-B42F-45A5-A4CF-E6372FDC2F79}" sibTransId="{E3B4FE92-8C80-4C86-A93A-773A90CA51B6}"/>
    <dgm:cxn modelId="{26CD9C45-B450-4308-9086-FF8FB690654E}" srcId="{FD415183-B019-42E5-B89C-49696E9DB474}" destId="{282F498B-C667-46EC-A2B6-8A13D49B027B}" srcOrd="0" destOrd="0" parTransId="{A5AE2948-4F35-46B7-AC22-90A388EAC2FF}" sibTransId="{0CB68820-AC26-4DF9-BE08-E33AC8A9B5EC}"/>
    <dgm:cxn modelId="{B879E351-82DE-4B4A-9966-DB295A595300}" srcId="{BA0092D3-2499-4FB4-8655-7693D8BC6AE4}" destId="{1F89A0BD-D190-49EF-879F-4D095BDD2B18}" srcOrd="1" destOrd="0" parTransId="{6155FCAE-74F3-4138-BC7D-88B3904EBAE9}" sibTransId="{DAAD1876-3BEE-4F5D-B545-C7EB55A4747F}"/>
    <dgm:cxn modelId="{8123A573-2B9A-4720-9029-3689FBEED18B}" type="presOf" srcId="{282F498B-C667-46EC-A2B6-8A13D49B027B}" destId="{F7295F2C-D662-4BAD-8FCC-0A41B96BEE72}" srcOrd="0" destOrd="0" presId="urn:microsoft.com/office/officeart/2005/8/layout/chevron2"/>
    <dgm:cxn modelId="{7CD48656-8AA5-4AF9-81E0-4FD4F547FF4C}" srcId="{1F89A0BD-D190-49EF-879F-4D095BDD2B18}" destId="{93D1FF7A-113F-4EAF-A31C-4B4B080C1DDE}" srcOrd="0" destOrd="0" parTransId="{1F2E10B3-3821-4422-A94C-A7E0CAADA9F7}" sibTransId="{3206B8A6-6566-47F4-A792-6BD02DEA770A}"/>
    <dgm:cxn modelId="{0AC97A91-C37B-4550-A3D8-88C881BBD671}" type="presOf" srcId="{E38CFF01-7282-407E-862E-F6D76718AF08}" destId="{891A4DDE-D292-41FD-8CE2-58DDE2E0983B}" srcOrd="0" destOrd="0" presId="urn:microsoft.com/office/officeart/2005/8/layout/chevron2"/>
    <dgm:cxn modelId="{0C6A7296-8438-49A1-8C6E-7469C0C4F8A8}" type="presOf" srcId="{BA0092D3-2499-4FB4-8655-7693D8BC6AE4}" destId="{9B6A7D76-66DF-47F8-A0BA-65D4C9B40799}" srcOrd="0" destOrd="0" presId="urn:microsoft.com/office/officeart/2005/8/layout/chevron2"/>
    <dgm:cxn modelId="{C6957ECD-5F3D-4C9B-886F-608E008DD6BA}" srcId="{5C722F1E-2F2D-4859-A736-C7062A3697C7}" destId="{E38CFF01-7282-407E-862E-F6D76718AF08}" srcOrd="0" destOrd="0" parTransId="{D05C32CB-FAA5-476B-A7CF-575C5E915A60}" sibTransId="{E14D8C96-7D96-4FA5-AC6B-9C9E421930CB}"/>
    <dgm:cxn modelId="{914E41CF-5FD2-4EED-99A0-3918BC6B8D93}" srcId="{DE78F2FA-2E28-4BC3-B54D-BEA4872D8468}" destId="{A1CDE335-CD00-477F-9C57-37BB54B4FA82}" srcOrd="0" destOrd="0" parTransId="{478F5E9D-619D-479E-9F7B-2B9D7B8D047A}" sibTransId="{B5CB7E8C-AB7D-4774-837D-EEB231C4ED0B}"/>
    <dgm:cxn modelId="{7ED62FE7-DB6B-4C20-92A5-6B328F1AE52B}" type="presParOf" srcId="{9B6A7D76-66DF-47F8-A0BA-65D4C9B40799}" destId="{084A8E29-6874-405A-B4BF-C9B9DABFCDBF}" srcOrd="0" destOrd="0" presId="urn:microsoft.com/office/officeart/2005/8/layout/chevron2"/>
    <dgm:cxn modelId="{BDB9E9B0-8B81-48F4-AB2C-F2C0D5098B5C}" type="presParOf" srcId="{084A8E29-6874-405A-B4BF-C9B9DABFCDBF}" destId="{AD525186-7EBD-4039-8960-F6519EEE6692}" srcOrd="0" destOrd="0" presId="urn:microsoft.com/office/officeart/2005/8/layout/chevron2"/>
    <dgm:cxn modelId="{E518B45C-F477-4FDC-940E-C8C0F2E0D842}" type="presParOf" srcId="{084A8E29-6874-405A-B4BF-C9B9DABFCDBF}" destId="{F7295F2C-D662-4BAD-8FCC-0A41B96BEE72}" srcOrd="1" destOrd="0" presId="urn:microsoft.com/office/officeart/2005/8/layout/chevron2"/>
    <dgm:cxn modelId="{EAAFDA55-4055-414D-97F5-A3D821C3A904}" type="presParOf" srcId="{9B6A7D76-66DF-47F8-A0BA-65D4C9B40799}" destId="{98564366-4E15-4124-AD57-04B1CDEBAE1D}" srcOrd="1" destOrd="0" presId="urn:microsoft.com/office/officeart/2005/8/layout/chevron2"/>
    <dgm:cxn modelId="{2E36E6E8-63AD-4253-BC7F-EA91E4787FE2}" type="presParOf" srcId="{9B6A7D76-66DF-47F8-A0BA-65D4C9B40799}" destId="{6277DBEB-FB1B-466E-8686-0ADF077553A0}" srcOrd="2" destOrd="0" presId="urn:microsoft.com/office/officeart/2005/8/layout/chevron2"/>
    <dgm:cxn modelId="{FB1146D5-1E7E-4B6C-9821-9B1C1D958C24}" type="presParOf" srcId="{6277DBEB-FB1B-466E-8686-0ADF077553A0}" destId="{E2B8F070-8EEA-4847-8E9E-9F3058FEFA9B}" srcOrd="0" destOrd="0" presId="urn:microsoft.com/office/officeart/2005/8/layout/chevron2"/>
    <dgm:cxn modelId="{ECB48973-1B4D-4347-BCBF-4C2B28CBEFA1}" type="presParOf" srcId="{6277DBEB-FB1B-466E-8686-0ADF077553A0}" destId="{AC4549E7-D806-46DF-B583-488421697468}" srcOrd="1" destOrd="0" presId="urn:microsoft.com/office/officeart/2005/8/layout/chevron2"/>
    <dgm:cxn modelId="{E5B6925E-60D6-4786-AE22-1FA00EF07156}" type="presParOf" srcId="{9B6A7D76-66DF-47F8-A0BA-65D4C9B40799}" destId="{3CAF6507-2E15-4286-A778-9B438DC8CBEE}" srcOrd="3" destOrd="0" presId="urn:microsoft.com/office/officeart/2005/8/layout/chevron2"/>
    <dgm:cxn modelId="{5928FF43-CBCF-41FC-AFB6-A44ECF9B1FFA}" type="presParOf" srcId="{9B6A7D76-66DF-47F8-A0BA-65D4C9B40799}" destId="{28E9B894-5008-47DD-81F1-E167AF224328}" srcOrd="4" destOrd="0" presId="urn:microsoft.com/office/officeart/2005/8/layout/chevron2"/>
    <dgm:cxn modelId="{14A92AF8-9EB9-4EB6-8FE4-2D4170F82717}" type="presParOf" srcId="{28E9B894-5008-47DD-81F1-E167AF224328}" destId="{71D87FAB-892E-4071-AC58-09B014016CDF}" srcOrd="0" destOrd="0" presId="urn:microsoft.com/office/officeart/2005/8/layout/chevron2"/>
    <dgm:cxn modelId="{403A4773-6858-4228-81BB-B5267CEC84B9}" type="presParOf" srcId="{28E9B894-5008-47DD-81F1-E167AF224328}" destId="{891A4DDE-D292-41FD-8CE2-58DDE2E0983B}" srcOrd="1" destOrd="0" presId="urn:microsoft.com/office/officeart/2005/8/layout/chevron2"/>
    <dgm:cxn modelId="{58BD1AD9-8E8F-4366-9AC8-6DE0EE480FF0}" type="presParOf" srcId="{9B6A7D76-66DF-47F8-A0BA-65D4C9B40799}" destId="{F7334964-C379-4931-8721-0D2B158188A1}" srcOrd="5" destOrd="0" presId="urn:microsoft.com/office/officeart/2005/8/layout/chevron2"/>
    <dgm:cxn modelId="{5CDEFB01-3EC5-4225-BC38-DF6FF18B183C}" type="presParOf" srcId="{9B6A7D76-66DF-47F8-A0BA-65D4C9B40799}" destId="{B1A4766B-A976-49D2-8BA7-013781C4FDFC}" srcOrd="6" destOrd="0" presId="urn:microsoft.com/office/officeart/2005/8/layout/chevron2"/>
    <dgm:cxn modelId="{D14EAA0A-3F9D-4F31-B414-B74473F56A54}" type="presParOf" srcId="{B1A4766B-A976-49D2-8BA7-013781C4FDFC}" destId="{464AEB7D-D8AF-43FE-A6D1-BC12586D1351}" srcOrd="0" destOrd="0" presId="urn:microsoft.com/office/officeart/2005/8/layout/chevron2"/>
    <dgm:cxn modelId="{77FFF9CF-6628-4A77-A7F0-1ACFD1804CEA}" type="presParOf" srcId="{B1A4766B-A976-49D2-8BA7-013781C4FDFC}" destId="{6144B730-D649-4E03-823D-6A0B5A6CE9C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9A821B2-4205-424B-9B8B-8FAB1BAD5B4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C"/>
        </a:p>
      </dgm:t>
    </dgm:pt>
    <dgm:pt modelId="{82BDC573-B4E2-4A06-A1BE-00B49DE2E88F}">
      <dgm:prSet phldrT="[Texto]"/>
      <dgm:spPr/>
      <dgm:t>
        <a:bodyPr/>
        <a:lstStyle/>
        <a:p>
          <a:r>
            <a:rPr lang="es-MX" dirty="0"/>
            <a:t>Segmento corporal mas afectado</a:t>
          </a:r>
          <a:endParaRPr lang="es-EC" dirty="0"/>
        </a:p>
      </dgm:t>
    </dgm:pt>
    <dgm:pt modelId="{80E916CD-FC0C-4417-8F2A-A497F70086DD}" type="parTrans" cxnId="{1DF888C0-6D0D-41B5-9388-895181F07C44}">
      <dgm:prSet/>
      <dgm:spPr/>
      <dgm:t>
        <a:bodyPr/>
        <a:lstStyle/>
        <a:p>
          <a:endParaRPr lang="es-EC"/>
        </a:p>
      </dgm:t>
    </dgm:pt>
    <dgm:pt modelId="{8D36CFB4-1BF9-4AE5-BA03-DCC04721B9FF}" type="sibTrans" cxnId="{1DF888C0-6D0D-41B5-9388-895181F07C44}">
      <dgm:prSet/>
      <dgm:spPr/>
      <dgm:t>
        <a:bodyPr/>
        <a:lstStyle/>
        <a:p>
          <a:endParaRPr lang="es-EC"/>
        </a:p>
      </dgm:t>
    </dgm:pt>
    <dgm:pt modelId="{3FA13EB9-AB3B-4AA3-B129-8F875C5A85E9}">
      <dgm:prSet phldrT="[Texto]"/>
      <dgm:spPr/>
      <dgm:t>
        <a:bodyPr/>
        <a:lstStyle/>
        <a:p>
          <a:r>
            <a:rPr lang="es-MX" dirty="0"/>
            <a:t>El 50% de la población en estudio presento dolor en columna dorsal y lumbar</a:t>
          </a:r>
          <a:endParaRPr lang="es-EC" dirty="0"/>
        </a:p>
      </dgm:t>
    </dgm:pt>
    <dgm:pt modelId="{622D6F16-7B14-4413-94A6-72DB6FA453D2}" type="parTrans" cxnId="{758B693C-45A9-426B-BC83-8C56B477AEBC}">
      <dgm:prSet/>
      <dgm:spPr/>
      <dgm:t>
        <a:bodyPr/>
        <a:lstStyle/>
        <a:p>
          <a:endParaRPr lang="es-EC"/>
        </a:p>
      </dgm:t>
    </dgm:pt>
    <dgm:pt modelId="{5BB67314-5090-474E-A614-B0194C89391B}" type="sibTrans" cxnId="{758B693C-45A9-426B-BC83-8C56B477AEBC}">
      <dgm:prSet/>
      <dgm:spPr/>
      <dgm:t>
        <a:bodyPr/>
        <a:lstStyle/>
        <a:p>
          <a:endParaRPr lang="es-EC"/>
        </a:p>
      </dgm:t>
    </dgm:pt>
    <dgm:pt modelId="{8A15E98D-6F9C-403C-8D8E-628A7F4448A5}">
      <dgm:prSet phldrT="[Texto]"/>
      <dgm:spPr/>
      <dgm:t>
        <a:bodyPr/>
        <a:lstStyle/>
        <a:p>
          <a:r>
            <a:rPr lang="es-MX" dirty="0"/>
            <a:t>Estudio realizado por Caicedo </a:t>
          </a:r>
          <a:r>
            <a:rPr lang="es-MX" dirty="0" err="1"/>
            <a:t>Linger</a:t>
          </a:r>
          <a:r>
            <a:rPr lang="es-MX" dirty="0"/>
            <a:t> (2015) - Quito</a:t>
          </a:r>
          <a:endParaRPr lang="es-EC" dirty="0"/>
        </a:p>
      </dgm:t>
    </dgm:pt>
    <dgm:pt modelId="{8E98E309-01BA-4F2A-8072-3DBC320A9B3C}" type="parTrans" cxnId="{A260B116-59DD-456A-A9BA-09D9B22863E8}">
      <dgm:prSet/>
      <dgm:spPr/>
      <dgm:t>
        <a:bodyPr/>
        <a:lstStyle/>
        <a:p>
          <a:endParaRPr lang="es-EC"/>
        </a:p>
      </dgm:t>
    </dgm:pt>
    <dgm:pt modelId="{FE8A1A8D-866A-4C96-A535-4204D337F99C}" type="sibTrans" cxnId="{A260B116-59DD-456A-A9BA-09D9B22863E8}">
      <dgm:prSet/>
      <dgm:spPr/>
      <dgm:t>
        <a:bodyPr/>
        <a:lstStyle/>
        <a:p>
          <a:endParaRPr lang="es-EC"/>
        </a:p>
      </dgm:t>
    </dgm:pt>
    <dgm:pt modelId="{E37AB264-3F6E-4748-AC3F-33D1AA7F941E}">
      <dgm:prSet phldrT="[Texto]"/>
      <dgm:spPr/>
      <dgm:t>
        <a:bodyPr/>
        <a:lstStyle/>
        <a:p>
          <a:r>
            <a:rPr lang="es-MX" dirty="0"/>
            <a:t>Se aplicó cuestionario nórdico al personal de bodega de una empresa mayorista de tecnología, en la ciudad de Quito.</a:t>
          </a:r>
          <a:endParaRPr lang="es-EC" dirty="0"/>
        </a:p>
      </dgm:t>
    </dgm:pt>
    <dgm:pt modelId="{AC57C9E0-6553-4543-A4FA-31BBE53841CD}" type="parTrans" cxnId="{EC6E0DE5-7F73-4F50-B23F-16FCD31E5246}">
      <dgm:prSet/>
      <dgm:spPr/>
      <dgm:t>
        <a:bodyPr/>
        <a:lstStyle/>
        <a:p>
          <a:endParaRPr lang="es-EC"/>
        </a:p>
      </dgm:t>
    </dgm:pt>
    <dgm:pt modelId="{EB874F7F-E422-415C-AB76-59CC9101B941}" type="sibTrans" cxnId="{EC6E0DE5-7F73-4F50-B23F-16FCD31E5246}">
      <dgm:prSet/>
      <dgm:spPr/>
      <dgm:t>
        <a:bodyPr/>
        <a:lstStyle/>
        <a:p>
          <a:endParaRPr lang="es-EC"/>
        </a:p>
      </dgm:t>
    </dgm:pt>
    <dgm:pt modelId="{AA746E20-8D38-4A79-B905-1C0E2F958048}">
      <dgm:prSet phldrT="[Texto]"/>
      <dgm:spPr/>
      <dgm:t>
        <a:bodyPr/>
        <a:lstStyle/>
        <a:p>
          <a:r>
            <a:rPr lang="es-MX" dirty="0"/>
            <a:t>La mayoría de la población con el 59% presentó dolor en columna dorso lumbar.</a:t>
          </a:r>
          <a:endParaRPr lang="es-EC" dirty="0"/>
        </a:p>
      </dgm:t>
    </dgm:pt>
    <dgm:pt modelId="{80F0C698-9C18-40C7-80AB-1D52D93DADFA}" type="parTrans" cxnId="{B30C29A2-0E4D-413B-A185-D3C7E5AA3D3B}">
      <dgm:prSet/>
      <dgm:spPr/>
      <dgm:t>
        <a:bodyPr/>
        <a:lstStyle/>
        <a:p>
          <a:endParaRPr lang="es-EC"/>
        </a:p>
      </dgm:t>
    </dgm:pt>
    <dgm:pt modelId="{DA114A0F-78D5-4EFD-907E-CDEBF66C0CBA}" type="sibTrans" cxnId="{B30C29A2-0E4D-413B-A185-D3C7E5AA3D3B}">
      <dgm:prSet/>
      <dgm:spPr/>
      <dgm:t>
        <a:bodyPr/>
        <a:lstStyle/>
        <a:p>
          <a:endParaRPr lang="es-EC"/>
        </a:p>
      </dgm:t>
    </dgm:pt>
    <dgm:pt modelId="{66619CC4-D862-471C-B8A3-B798A523A170}" type="pres">
      <dgm:prSet presAssocID="{C9A821B2-4205-424B-9B8B-8FAB1BAD5B47}" presName="Name0" presStyleCnt="0">
        <dgm:presLayoutVars>
          <dgm:dir/>
          <dgm:animLvl val="lvl"/>
          <dgm:resizeHandles/>
        </dgm:presLayoutVars>
      </dgm:prSet>
      <dgm:spPr/>
    </dgm:pt>
    <dgm:pt modelId="{54697B1F-26C1-4D0B-BCDC-1EAF2F513BC0}" type="pres">
      <dgm:prSet presAssocID="{82BDC573-B4E2-4A06-A1BE-00B49DE2E88F}" presName="linNode" presStyleCnt="0"/>
      <dgm:spPr/>
    </dgm:pt>
    <dgm:pt modelId="{125EE940-416A-4C45-81A9-6696FFF9E7CA}" type="pres">
      <dgm:prSet presAssocID="{82BDC573-B4E2-4A06-A1BE-00B49DE2E88F}" presName="parentShp" presStyleLbl="node1" presStyleIdx="0" presStyleCnt="2">
        <dgm:presLayoutVars>
          <dgm:bulletEnabled val="1"/>
        </dgm:presLayoutVars>
      </dgm:prSet>
      <dgm:spPr/>
    </dgm:pt>
    <dgm:pt modelId="{74CEEA4E-E112-49E8-B302-B33CC7549140}" type="pres">
      <dgm:prSet presAssocID="{82BDC573-B4E2-4A06-A1BE-00B49DE2E88F}" presName="childShp" presStyleLbl="bgAccFollowNode1" presStyleIdx="0" presStyleCnt="2">
        <dgm:presLayoutVars>
          <dgm:bulletEnabled val="1"/>
        </dgm:presLayoutVars>
      </dgm:prSet>
      <dgm:spPr/>
    </dgm:pt>
    <dgm:pt modelId="{01E671B2-F040-4994-93FA-312D797BF09A}" type="pres">
      <dgm:prSet presAssocID="{8D36CFB4-1BF9-4AE5-BA03-DCC04721B9FF}" presName="spacing" presStyleCnt="0"/>
      <dgm:spPr/>
    </dgm:pt>
    <dgm:pt modelId="{30436521-0F98-4366-B494-7417C077BF70}" type="pres">
      <dgm:prSet presAssocID="{8A15E98D-6F9C-403C-8D8E-628A7F4448A5}" presName="linNode" presStyleCnt="0"/>
      <dgm:spPr/>
    </dgm:pt>
    <dgm:pt modelId="{59FBBEE6-4FD7-4EA9-8D32-7AA250245C01}" type="pres">
      <dgm:prSet presAssocID="{8A15E98D-6F9C-403C-8D8E-628A7F4448A5}" presName="parentShp" presStyleLbl="node1" presStyleIdx="1" presStyleCnt="2">
        <dgm:presLayoutVars>
          <dgm:bulletEnabled val="1"/>
        </dgm:presLayoutVars>
      </dgm:prSet>
      <dgm:spPr/>
    </dgm:pt>
    <dgm:pt modelId="{EBEE5F9F-0B0E-4732-BACE-43DDE77422BF}" type="pres">
      <dgm:prSet presAssocID="{8A15E98D-6F9C-403C-8D8E-628A7F4448A5}" presName="childShp" presStyleLbl="bgAccFollowNode1" presStyleIdx="1" presStyleCnt="2">
        <dgm:presLayoutVars>
          <dgm:bulletEnabled val="1"/>
        </dgm:presLayoutVars>
      </dgm:prSet>
      <dgm:spPr/>
    </dgm:pt>
  </dgm:ptLst>
  <dgm:cxnLst>
    <dgm:cxn modelId="{831DC905-4CAB-47A7-8438-6159A365E360}" type="presOf" srcId="{AA746E20-8D38-4A79-B905-1C0E2F958048}" destId="{EBEE5F9F-0B0E-4732-BACE-43DDE77422BF}" srcOrd="0" destOrd="1" presId="urn:microsoft.com/office/officeart/2005/8/layout/vList6"/>
    <dgm:cxn modelId="{4AC01A0A-2B24-4B2E-8C6F-EDC132D6CF03}" type="presOf" srcId="{C9A821B2-4205-424B-9B8B-8FAB1BAD5B47}" destId="{66619CC4-D862-471C-B8A3-B798A523A170}" srcOrd="0" destOrd="0" presId="urn:microsoft.com/office/officeart/2005/8/layout/vList6"/>
    <dgm:cxn modelId="{A260B116-59DD-456A-A9BA-09D9B22863E8}" srcId="{C9A821B2-4205-424B-9B8B-8FAB1BAD5B47}" destId="{8A15E98D-6F9C-403C-8D8E-628A7F4448A5}" srcOrd="1" destOrd="0" parTransId="{8E98E309-01BA-4F2A-8072-3DBC320A9B3C}" sibTransId="{FE8A1A8D-866A-4C96-A535-4204D337F99C}"/>
    <dgm:cxn modelId="{20B4FB38-54D9-4904-9B50-8A0268EADEED}" type="presOf" srcId="{8A15E98D-6F9C-403C-8D8E-628A7F4448A5}" destId="{59FBBEE6-4FD7-4EA9-8D32-7AA250245C01}" srcOrd="0" destOrd="0" presId="urn:microsoft.com/office/officeart/2005/8/layout/vList6"/>
    <dgm:cxn modelId="{758B693C-45A9-426B-BC83-8C56B477AEBC}" srcId="{82BDC573-B4E2-4A06-A1BE-00B49DE2E88F}" destId="{3FA13EB9-AB3B-4AA3-B129-8F875C5A85E9}" srcOrd="0" destOrd="0" parTransId="{622D6F16-7B14-4413-94A6-72DB6FA453D2}" sibTransId="{5BB67314-5090-474E-A614-B0194C89391B}"/>
    <dgm:cxn modelId="{B319435C-5669-4643-A9C8-130608D13257}" type="presOf" srcId="{3FA13EB9-AB3B-4AA3-B129-8F875C5A85E9}" destId="{74CEEA4E-E112-49E8-B302-B33CC7549140}" srcOrd="0" destOrd="0" presId="urn:microsoft.com/office/officeart/2005/8/layout/vList6"/>
    <dgm:cxn modelId="{B30C29A2-0E4D-413B-A185-D3C7E5AA3D3B}" srcId="{8A15E98D-6F9C-403C-8D8E-628A7F4448A5}" destId="{AA746E20-8D38-4A79-B905-1C0E2F958048}" srcOrd="1" destOrd="0" parTransId="{80F0C698-9C18-40C7-80AB-1D52D93DADFA}" sibTransId="{DA114A0F-78D5-4EFD-907E-CDEBF66C0CBA}"/>
    <dgm:cxn modelId="{1DF888C0-6D0D-41B5-9388-895181F07C44}" srcId="{C9A821B2-4205-424B-9B8B-8FAB1BAD5B47}" destId="{82BDC573-B4E2-4A06-A1BE-00B49DE2E88F}" srcOrd="0" destOrd="0" parTransId="{80E916CD-FC0C-4417-8F2A-A497F70086DD}" sibTransId="{8D36CFB4-1BF9-4AE5-BA03-DCC04721B9FF}"/>
    <dgm:cxn modelId="{BA182BC8-F9E2-4B90-AE72-1934CEBB19A6}" type="presOf" srcId="{E37AB264-3F6E-4748-AC3F-33D1AA7F941E}" destId="{EBEE5F9F-0B0E-4732-BACE-43DDE77422BF}" srcOrd="0" destOrd="0" presId="urn:microsoft.com/office/officeart/2005/8/layout/vList6"/>
    <dgm:cxn modelId="{EC6E0DE5-7F73-4F50-B23F-16FCD31E5246}" srcId="{8A15E98D-6F9C-403C-8D8E-628A7F4448A5}" destId="{E37AB264-3F6E-4748-AC3F-33D1AA7F941E}" srcOrd="0" destOrd="0" parTransId="{AC57C9E0-6553-4543-A4FA-31BBE53841CD}" sibTransId="{EB874F7F-E422-415C-AB76-59CC9101B941}"/>
    <dgm:cxn modelId="{282A06EA-607F-4CA4-8038-439B1C1A9736}" type="presOf" srcId="{82BDC573-B4E2-4A06-A1BE-00B49DE2E88F}" destId="{125EE940-416A-4C45-81A9-6696FFF9E7CA}" srcOrd="0" destOrd="0" presId="urn:microsoft.com/office/officeart/2005/8/layout/vList6"/>
    <dgm:cxn modelId="{5ADD9C7A-0E11-4C08-82CF-C344F9CFD5C5}" type="presParOf" srcId="{66619CC4-D862-471C-B8A3-B798A523A170}" destId="{54697B1F-26C1-4D0B-BCDC-1EAF2F513BC0}" srcOrd="0" destOrd="0" presId="urn:microsoft.com/office/officeart/2005/8/layout/vList6"/>
    <dgm:cxn modelId="{F93CB3E0-CD45-45AD-8BF1-15AA996D95D1}" type="presParOf" srcId="{54697B1F-26C1-4D0B-BCDC-1EAF2F513BC0}" destId="{125EE940-416A-4C45-81A9-6696FFF9E7CA}" srcOrd="0" destOrd="0" presId="urn:microsoft.com/office/officeart/2005/8/layout/vList6"/>
    <dgm:cxn modelId="{EC5E8C9E-5ADF-43CE-A532-8C782850849E}" type="presParOf" srcId="{54697B1F-26C1-4D0B-BCDC-1EAF2F513BC0}" destId="{74CEEA4E-E112-49E8-B302-B33CC7549140}" srcOrd="1" destOrd="0" presId="urn:microsoft.com/office/officeart/2005/8/layout/vList6"/>
    <dgm:cxn modelId="{428B3A4A-45AB-4249-9EB9-D9B42FD7967C}" type="presParOf" srcId="{66619CC4-D862-471C-B8A3-B798A523A170}" destId="{01E671B2-F040-4994-93FA-312D797BF09A}" srcOrd="1" destOrd="0" presId="urn:microsoft.com/office/officeart/2005/8/layout/vList6"/>
    <dgm:cxn modelId="{B7362A3D-1600-4B47-ACF3-FC69A39956D4}" type="presParOf" srcId="{66619CC4-D862-471C-B8A3-B798A523A170}" destId="{30436521-0F98-4366-B494-7417C077BF70}" srcOrd="2" destOrd="0" presId="urn:microsoft.com/office/officeart/2005/8/layout/vList6"/>
    <dgm:cxn modelId="{B715FB63-A8A0-4EC9-B0DB-EF9DCA327F8F}" type="presParOf" srcId="{30436521-0F98-4366-B494-7417C077BF70}" destId="{59FBBEE6-4FD7-4EA9-8D32-7AA250245C01}" srcOrd="0" destOrd="0" presId="urn:microsoft.com/office/officeart/2005/8/layout/vList6"/>
    <dgm:cxn modelId="{C70943D7-6ADA-418E-B1AD-448A2C5E9C70}" type="presParOf" srcId="{30436521-0F98-4366-B494-7417C077BF70}" destId="{EBEE5F9F-0B0E-4732-BACE-43DDE77422B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9A821B2-4205-424B-9B8B-8FAB1BAD5B4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C"/>
        </a:p>
      </dgm:t>
    </dgm:pt>
    <dgm:pt modelId="{82BDC573-B4E2-4A06-A1BE-00B49DE2E88F}">
      <dgm:prSet phldrT="[Texto]"/>
      <dgm:spPr/>
      <dgm:t>
        <a:bodyPr/>
        <a:lstStyle/>
        <a:p>
          <a:r>
            <a:rPr lang="es-MX" dirty="0"/>
            <a:t>Nivel de Riesgo ergonómico metodología REBA</a:t>
          </a:r>
          <a:endParaRPr lang="es-EC" dirty="0"/>
        </a:p>
      </dgm:t>
    </dgm:pt>
    <dgm:pt modelId="{80E916CD-FC0C-4417-8F2A-A497F70086DD}" type="parTrans" cxnId="{1DF888C0-6D0D-41B5-9388-895181F07C44}">
      <dgm:prSet/>
      <dgm:spPr/>
      <dgm:t>
        <a:bodyPr/>
        <a:lstStyle/>
        <a:p>
          <a:endParaRPr lang="es-EC"/>
        </a:p>
      </dgm:t>
    </dgm:pt>
    <dgm:pt modelId="{8D36CFB4-1BF9-4AE5-BA03-DCC04721B9FF}" type="sibTrans" cxnId="{1DF888C0-6D0D-41B5-9388-895181F07C44}">
      <dgm:prSet/>
      <dgm:spPr/>
      <dgm:t>
        <a:bodyPr/>
        <a:lstStyle/>
        <a:p>
          <a:endParaRPr lang="es-EC"/>
        </a:p>
      </dgm:t>
    </dgm:pt>
    <dgm:pt modelId="{3FA13EB9-AB3B-4AA3-B129-8F875C5A85E9}">
      <dgm:prSet phldrT="[Texto]"/>
      <dgm:spPr/>
      <dgm:t>
        <a:bodyPr/>
        <a:lstStyle/>
        <a:p>
          <a:r>
            <a:rPr lang="es-MX" dirty="0"/>
            <a:t>En nuestro estudio fue de MEDIO Y ALTO, predominantemente.</a:t>
          </a:r>
          <a:endParaRPr lang="es-EC" dirty="0"/>
        </a:p>
      </dgm:t>
    </dgm:pt>
    <dgm:pt modelId="{622D6F16-7B14-4413-94A6-72DB6FA453D2}" type="parTrans" cxnId="{758B693C-45A9-426B-BC83-8C56B477AEBC}">
      <dgm:prSet/>
      <dgm:spPr/>
      <dgm:t>
        <a:bodyPr/>
        <a:lstStyle/>
        <a:p>
          <a:endParaRPr lang="es-EC"/>
        </a:p>
      </dgm:t>
    </dgm:pt>
    <dgm:pt modelId="{5BB67314-5090-474E-A614-B0194C89391B}" type="sibTrans" cxnId="{758B693C-45A9-426B-BC83-8C56B477AEBC}">
      <dgm:prSet/>
      <dgm:spPr/>
      <dgm:t>
        <a:bodyPr/>
        <a:lstStyle/>
        <a:p>
          <a:endParaRPr lang="es-EC"/>
        </a:p>
      </dgm:t>
    </dgm:pt>
    <dgm:pt modelId="{8A15E98D-6F9C-403C-8D8E-628A7F4448A5}">
      <dgm:prSet phldrT="[Texto]"/>
      <dgm:spPr/>
      <dgm:t>
        <a:bodyPr/>
        <a:lstStyle/>
        <a:p>
          <a:r>
            <a:rPr lang="es-MX" dirty="0"/>
            <a:t>Estudio realizado por Caicedo </a:t>
          </a:r>
          <a:r>
            <a:rPr lang="es-MX" dirty="0" err="1"/>
            <a:t>Linger</a:t>
          </a:r>
          <a:r>
            <a:rPr lang="es-MX" dirty="0"/>
            <a:t> (2015) – Quito</a:t>
          </a:r>
          <a:endParaRPr lang="es-EC" dirty="0"/>
        </a:p>
      </dgm:t>
    </dgm:pt>
    <dgm:pt modelId="{8E98E309-01BA-4F2A-8072-3DBC320A9B3C}" type="parTrans" cxnId="{A260B116-59DD-456A-A9BA-09D9B22863E8}">
      <dgm:prSet/>
      <dgm:spPr/>
      <dgm:t>
        <a:bodyPr/>
        <a:lstStyle/>
        <a:p>
          <a:endParaRPr lang="es-EC"/>
        </a:p>
      </dgm:t>
    </dgm:pt>
    <dgm:pt modelId="{FE8A1A8D-866A-4C96-A535-4204D337F99C}" type="sibTrans" cxnId="{A260B116-59DD-456A-A9BA-09D9B22863E8}">
      <dgm:prSet/>
      <dgm:spPr/>
      <dgm:t>
        <a:bodyPr/>
        <a:lstStyle/>
        <a:p>
          <a:endParaRPr lang="es-EC"/>
        </a:p>
      </dgm:t>
    </dgm:pt>
    <dgm:pt modelId="{E37AB264-3F6E-4748-AC3F-33D1AA7F941E}">
      <dgm:prSet phldrT="[Texto]"/>
      <dgm:spPr/>
      <dgm:t>
        <a:bodyPr/>
        <a:lstStyle/>
        <a:p>
          <a:r>
            <a:rPr lang="es-MX" dirty="0"/>
            <a:t>Operarios de almacén de una empresa farmacéutica, en Indonesia</a:t>
          </a:r>
          <a:endParaRPr lang="es-EC" dirty="0"/>
        </a:p>
      </dgm:t>
    </dgm:pt>
    <dgm:pt modelId="{AC57C9E0-6553-4543-A4FA-31BBE53841CD}" type="parTrans" cxnId="{EC6E0DE5-7F73-4F50-B23F-16FCD31E5246}">
      <dgm:prSet/>
      <dgm:spPr/>
      <dgm:t>
        <a:bodyPr/>
        <a:lstStyle/>
        <a:p>
          <a:endParaRPr lang="es-EC"/>
        </a:p>
      </dgm:t>
    </dgm:pt>
    <dgm:pt modelId="{EB874F7F-E422-415C-AB76-59CC9101B941}" type="sibTrans" cxnId="{EC6E0DE5-7F73-4F50-B23F-16FCD31E5246}">
      <dgm:prSet/>
      <dgm:spPr/>
      <dgm:t>
        <a:bodyPr/>
        <a:lstStyle/>
        <a:p>
          <a:endParaRPr lang="es-EC"/>
        </a:p>
      </dgm:t>
    </dgm:pt>
    <dgm:pt modelId="{AA746E20-8D38-4A79-B905-1C0E2F958048}">
      <dgm:prSet phldrT="[Texto]"/>
      <dgm:spPr/>
      <dgm:t>
        <a:bodyPr/>
        <a:lstStyle/>
        <a:p>
          <a:r>
            <a:rPr lang="es-MX" dirty="0"/>
            <a:t>Nivel de Riesgo ALTO.</a:t>
          </a:r>
          <a:endParaRPr lang="es-EC" dirty="0"/>
        </a:p>
      </dgm:t>
    </dgm:pt>
    <dgm:pt modelId="{80F0C698-9C18-40C7-80AB-1D52D93DADFA}" type="parTrans" cxnId="{B30C29A2-0E4D-413B-A185-D3C7E5AA3D3B}">
      <dgm:prSet/>
      <dgm:spPr/>
      <dgm:t>
        <a:bodyPr/>
        <a:lstStyle/>
        <a:p>
          <a:endParaRPr lang="es-EC"/>
        </a:p>
      </dgm:t>
    </dgm:pt>
    <dgm:pt modelId="{DA114A0F-78D5-4EFD-907E-CDEBF66C0CBA}" type="sibTrans" cxnId="{B30C29A2-0E4D-413B-A185-D3C7E5AA3D3B}">
      <dgm:prSet/>
      <dgm:spPr/>
      <dgm:t>
        <a:bodyPr/>
        <a:lstStyle/>
        <a:p>
          <a:endParaRPr lang="es-EC"/>
        </a:p>
      </dgm:t>
    </dgm:pt>
    <dgm:pt modelId="{007DEC3D-CEE6-48FB-83E2-252694C0833F}">
      <dgm:prSet phldrT="[Texto]"/>
      <dgm:spPr/>
      <dgm:t>
        <a:bodyPr/>
        <a:lstStyle/>
        <a:p>
          <a:r>
            <a:rPr lang="es-MX" dirty="0"/>
            <a:t>Estudio realizado por </a:t>
          </a:r>
          <a:r>
            <a:rPr lang="es-MX" dirty="0" err="1"/>
            <a:t>Haekal</a:t>
          </a:r>
          <a:r>
            <a:rPr lang="es-MX" dirty="0"/>
            <a:t> et al., 2020</a:t>
          </a:r>
          <a:endParaRPr lang="es-EC" dirty="0"/>
        </a:p>
      </dgm:t>
    </dgm:pt>
    <dgm:pt modelId="{FC1D43A6-F12F-4A9A-BB6E-1FEDA01F0AC8}" type="parTrans" cxnId="{9C1DF04E-F364-4AAC-AE6E-237B2E78BFEB}">
      <dgm:prSet/>
      <dgm:spPr/>
      <dgm:t>
        <a:bodyPr/>
        <a:lstStyle/>
        <a:p>
          <a:endParaRPr lang="es-EC"/>
        </a:p>
      </dgm:t>
    </dgm:pt>
    <dgm:pt modelId="{AD7E7A4B-D497-474C-A6AB-11D58F3CC9F9}" type="sibTrans" cxnId="{9C1DF04E-F364-4AAC-AE6E-237B2E78BFEB}">
      <dgm:prSet/>
      <dgm:spPr/>
      <dgm:t>
        <a:bodyPr/>
        <a:lstStyle/>
        <a:p>
          <a:endParaRPr lang="es-EC"/>
        </a:p>
      </dgm:t>
    </dgm:pt>
    <dgm:pt modelId="{D5712C2C-96B3-4DA8-B117-5962C6D26953}">
      <dgm:prSet/>
      <dgm:spPr/>
      <dgm:t>
        <a:bodyPr/>
        <a:lstStyle/>
        <a:p>
          <a:r>
            <a:rPr lang="es-MX" dirty="0"/>
            <a:t>Personal de bodega de una empresa mayorista de tecnología, en la ciudad de Quito.</a:t>
          </a:r>
          <a:endParaRPr lang="es-EC" dirty="0"/>
        </a:p>
      </dgm:t>
    </dgm:pt>
    <dgm:pt modelId="{866FF998-0239-4949-85F9-27A0A738EBF5}" type="parTrans" cxnId="{77D89C49-7BE0-4EFF-9820-58F35BEE7C3E}">
      <dgm:prSet/>
      <dgm:spPr/>
      <dgm:t>
        <a:bodyPr/>
        <a:lstStyle/>
        <a:p>
          <a:endParaRPr lang="es-EC"/>
        </a:p>
      </dgm:t>
    </dgm:pt>
    <dgm:pt modelId="{999F61A8-9ECD-4ECC-BF58-6A3EFBCDE835}" type="sibTrans" cxnId="{77D89C49-7BE0-4EFF-9820-58F35BEE7C3E}">
      <dgm:prSet/>
      <dgm:spPr/>
      <dgm:t>
        <a:bodyPr/>
        <a:lstStyle/>
        <a:p>
          <a:endParaRPr lang="es-EC"/>
        </a:p>
      </dgm:t>
    </dgm:pt>
    <dgm:pt modelId="{D53B8559-D359-4779-969F-EAD11D3279D1}">
      <dgm:prSet/>
      <dgm:spPr/>
      <dgm:t>
        <a:bodyPr/>
        <a:lstStyle/>
        <a:p>
          <a:r>
            <a:rPr lang="es-MX" dirty="0"/>
            <a:t>Nivel de Riesgo MUY ALTO.</a:t>
          </a:r>
          <a:endParaRPr lang="es-EC" dirty="0"/>
        </a:p>
      </dgm:t>
    </dgm:pt>
    <dgm:pt modelId="{68DCE14B-93BA-4352-AC14-4CCBAAAD3657}" type="parTrans" cxnId="{86BFA7D3-6DCB-4F4F-AA9F-0B3744079517}">
      <dgm:prSet/>
      <dgm:spPr/>
      <dgm:t>
        <a:bodyPr/>
        <a:lstStyle/>
        <a:p>
          <a:endParaRPr lang="es-EC"/>
        </a:p>
      </dgm:t>
    </dgm:pt>
    <dgm:pt modelId="{4987E4F7-3752-450D-938C-85D632880B92}" type="sibTrans" cxnId="{86BFA7D3-6DCB-4F4F-AA9F-0B3744079517}">
      <dgm:prSet/>
      <dgm:spPr/>
      <dgm:t>
        <a:bodyPr/>
        <a:lstStyle/>
        <a:p>
          <a:endParaRPr lang="es-EC"/>
        </a:p>
      </dgm:t>
    </dgm:pt>
    <dgm:pt modelId="{66619CC4-D862-471C-B8A3-B798A523A170}" type="pres">
      <dgm:prSet presAssocID="{C9A821B2-4205-424B-9B8B-8FAB1BAD5B47}" presName="Name0" presStyleCnt="0">
        <dgm:presLayoutVars>
          <dgm:dir/>
          <dgm:animLvl val="lvl"/>
          <dgm:resizeHandles/>
        </dgm:presLayoutVars>
      </dgm:prSet>
      <dgm:spPr/>
    </dgm:pt>
    <dgm:pt modelId="{54697B1F-26C1-4D0B-BCDC-1EAF2F513BC0}" type="pres">
      <dgm:prSet presAssocID="{82BDC573-B4E2-4A06-A1BE-00B49DE2E88F}" presName="linNode" presStyleCnt="0"/>
      <dgm:spPr/>
    </dgm:pt>
    <dgm:pt modelId="{125EE940-416A-4C45-81A9-6696FFF9E7CA}" type="pres">
      <dgm:prSet presAssocID="{82BDC573-B4E2-4A06-A1BE-00B49DE2E88F}" presName="parentShp" presStyleLbl="node1" presStyleIdx="0" presStyleCnt="3">
        <dgm:presLayoutVars>
          <dgm:bulletEnabled val="1"/>
        </dgm:presLayoutVars>
      </dgm:prSet>
      <dgm:spPr/>
    </dgm:pt>
    <dgm:pt modelId="{74CEEA4E-E112-49E8-B302-B33CC7549140}" type="pres">
      <dgm:prSet presAssocID="{82BDC573-B4E2-4A06-A1BE-00B49DE2E88F}" presName="childShp" presStyleLbl="bgAccFollowNode1" presStyleIdx="0" presStyleCnt="3">
        <dgm:presLayoutVars>
          <dgm:bulletEnabled val="1"/>
        </dgm:presLayoutVars>
      </dgm:prSet>
      <dgm:spPr/>
    </dgm:pt>
    <dgm:pt modelId="{01E671B2-F040-4994-93FA-312D797BF09A}" type="pres">
      <dgm:prSet presAssocID="{8D36CFB4-1BF9-4AE5-BA03-DCC04721B9FF}" presName="spacing" presStyleCnt="0"/>
      <dgm:spPr/>
    </dgm:pt>
    <dgm:pt modelId="{30436521-0F98-4366-B494-7417C077BF70}" type="pres">
      <dgm:prSet presAssocID="{8A15E98D-6F9C-403C-8D8E-628A7F4448A5}" presName="linNode" presStyleCnt="0"/>
      <dgm:spPr/>
    </dgm:pt>
    <dgm:pt modelId="{59FBBEE6-4FD7-4EA9-8D32-7AA250245C01}" type="pres">
      <dgm:prSet presAssocID="{8A15E98D-6F9C-403C-8D8E-628A7F4448A5}" presName="parentShp" presStyleLbl="node1" presStyleIdx="1" presStyleCnt="3">
        <dgm:presLayoutVars>
          <dgm:bulletEnabled val="1"/>
        </dgm:presLayoutVars>
      </dgm:prSet>
      <dgm:spPr/>
    </dgm:pt>
    <dgm:pt modelId="{EBEE5F9F-0B0E-4732-BACE-43DDE77422BF}" type="pres">
      <dgm:prSet presAssocID="{8A15E98D-6F9C-403C-8D8E-628A7F4448A5}" presName="childShp" presStyleLbl="bgAccFollowNode1" presStyleIdx="1" presStyleCnt="3">
        <dgm:presLayoutVars>
          <dgm:bulletEnabled val="1"/>
        </dgm:presLayoutVars>
      </dgm:prSet>
      <dgm:spPr/>
    </dgm:pt>
    <dgm:pt modelId="{F668A053-A7C6-45E4-ADA7-F09106AE4073}" type="pres">
      <dgm:prSet presAssocID="{FE8A1A8D-866A-4C96-A535-4204D337F99C}" presName="spacing" presStyleCnt="0"/>
      <dgm:spPr/>
    </dgm:pt>
    <dgm:pt modelId="{DEAEFC50-4D7D-488F-9BA3-BF60E29BA92C}" type="pres">
      <dgm:prSet presAssocID="{007DEC3D-CEE6-48FB-83E2-252694C0833F}" presName="linNode" presStyleCnt="0"/>
      <dgm:spPr/>
    </dgm:pt>
    <dgm:pt modelId="{848AFD1A-C62B-4BB4-9D7E-48E07D7A2D7B}" type="pres">
      <dgm:prSet presAssocID="{007DEC3D-CEE6-48FB-83E2-252694C0833F}" presName="parentShp" presStyleLbl="node1" presStyleIdx="2" presStyleCnt="3">
        <dgm:presLayoutVars>
          <dgm:bulletEnabled val="1"/>
        </dgm:presLayoutVars>
      </dgm:prSet>
      <dgm:spPr/>
    </dgm:pt>
    <dgm:pt modelId="{BD09DD57-E990-4867-AEC3-8CDB4D3E5F0E}" type="pres">
      <dgm:prSet presAssocID="{007DEC3D-CEE6-48FB-83E2-252694C0833F}" presName="childShp" presStyleLbl="bgAccFollowNode1" presStyleIdx="2" presStyleCnt="3">
        <dgm:presLayoutVars>
          <dgm:bulletEnabled val="1"/>
        </dgm:presLayoutVars>
      </dgm:prSet>
      <dgm:spPr/>
    </dgm:pt>
  </dgm:ptLst>
  <dgm:cxnLst>
    <dgm:cxn modelId="{4AC01A0A-2B24-4B2E-8C6F-EDC132D6CF03}" type="presOf" srcId="{C9A821B2-4205-424B-9B8B-8FAB1BAD5B47}" destId="{66619CC4-D862-471C-B8A3-B798A523A170}" srcOrd="0" destOrd="0" presId="urn:microsoft.com/office/officeart/2005/8/layout/vList6"/>
    <dgm:cxn modelId="{A260B116-59DD-456A-A9BA-09D9B22863E8}" srcId="{C9A821B2-4205-424B-9B8B-8FAB1BAD5B47}" destId="{8A15E98D-6F9C-403C-8D8E-628A7F4448A5}" srcOrd="1" destOrd="0" parTransId="{8E98E309-01BA-4F2A-8072-3DBC320A9B3C}" sibTransId="{FE8A1A8D-866A-4C96-A535-4204D337F99C}"/>
    <dgm:cxn modelId="{8784C117-9DDC-4E0A-BF68-98E9B32BCA48}" type="presOf" srcId="{D53B8559-D359-4779-969F-EAD11D3279D1}" destId="{EBEE5F9F-0B0E-4732-BACE-43DDE77422BF}" srcOrd="0" destOrd="1" presId="urn:microsoft.com/office/officeart/2005/8/layout/vList6"/>
    <dgm:cxn modelId="{BF255D34-826D-4A7E-868A-059E7C6F4CD1}" type="presOf" srcId="{E37AB264-3F6E-4748-AC3F-33D1AA7F941E}" destId="{BD09DD57-E990-4867-AEC3-8CDB4D3E5F0E}" srcOrd="0" destOrd="0" presId="urn:microsoft.com/office/officeart/2005/8/layout/vList6"/>
    <dgm:cxn modelId="{20B4FB38-54D9-4904-9B50-8A0268EADEED}" type="presOf" srcId="{8A15E98D-6F9C-403C-8D8E-628A7F4448A5}" destId="{59FBBEE6-4FD7-4EA9-8D32-7AA250245C01}" srcOrd="0" destOrd="0" presId="urn:microsoft.com/office/officeart/2005/8/layout/vList6"/>
    <dgm:cxn modelId="{758B693C-45A9-426B-BC83-8C56B477AEBC}" srcId="{82BDC573-B4E2-4A06-A1BE-00B49DE2E88F}" destId="{3FA13EB9-AB3B-4AA3-B129-8F875C5A85E9}" srcOrd="0" destOrd="0" parTransId="{622D6F16-7B14-4413-94A6-72DB6FA453D2}" sibTransId="{5BB67314-5090-474E-A614-B0194C89391B}"/>
    <dgm:cxn modelId="{B319435C-5669-4643-A9C8-130608D13257}" type="presOf" srcId="{3FA13EB9-AB3B-4AA3-B129-8F875C5A85E9}" destId="{74CEEA4E-E112-49E8-B302-B33CC7549140}" srcOrd="0" destOrd="0" presId="urn:microsoft.com/office/officeart/2005/8/layout/vList6"/>
    <dgm:cxn modelId="{77D89C49-7BE0-4EFF-9820-58F35BEE7C3E}" srcId="{8A15E98D-6F9C-403C-8D8E-628A7F4448A5}" destId="{D5712C2C-96B3-4DA8-B117-5962C6D26953}" srcOrd="0" destOrd="0" parTransId="{866FF998-0239-4949-85F9-27A0A738EBF5}" sibTransId="{999F61A8-9ECD-4ECC-BF58-6A3EFBCDE835}"/>
    <dgm:cxn modelId="{9C1DF04E-F364-4AAC-AE6E-237B2E78BFEB}" srcId="{C9A821B2-4205-424B-9B8B-8FAB1BAD5B47}" destId="{007DEC3D-CEE6-48FB-83E2-252694C0833F}" srcOrd="2" destOrd="0" parTransId="{FC1D43A6-F12F-4A9A-BB6E-1FEDA01F0AC8}" sibTransId="{AD7E7A4B-D497-474C-A6AB-11D58F3CC9F9}"/>
    <dgm:cxn modelId="{E874114F-1FB4-4E54-92CE-6AB592470DD9}" type="presOf" srcId="{AA746E20-8D38-4A79-B905-1C0E2F958048}" destId="{BD09DD57-E990-4867-AEC3-8CDB4D3E5F0E}" srcOrd="0" destOrd="1" presId="urn:microsoft.com/office/officeart/2005/8/layout/vList6"/>
    <dgm:cxn modelId="{B3952952-4498-45AB-8850-E2CCB06C85F3}" type="presOf" srcId="{007DEC3D-CEE6-48FB-83E2-252694C0833F}" destId="{848AFD1A-C62B-4BB4-9D7E-48E07D7A2D7B}" srcOrd="0" destOrd="0" presId="urn:microsoft.com/office/officeart/2005/8/layout/vList6"/>
    <dgm:cxn modelId="{B30C29A2-0E4D-413B-A185-D3C7E5AA3D3B}" srcId="{007DEC3D-CEE6-48FB-83E2-252694C0833F}" destId="{AA746E20-8D38-4A79-B905-1C0E2F958048}" srcOrd="1" destOrd="0" parTransId="{80F0C698-9C18-40C7-80AB-1D52D93DADFA}" sibTransId="{DA114A0F-78D5-4EFD-907E-CDEBF66C0CBA}"/>
    <dgm:cxn modelId="{1DF888C0-6D0D-41B5-9388-895181F07C44}" srcId="{C9A821B2-4205-424B-9B8B-8FAB1BAD5B47}" destId="{82BDC573-B4E2-4A06-A1BE-00B49DE2E88F}" srcOrd="0" destOrd="0" parTransId="{80E916CD-FC0C-4417-8F2A-A497F70086DD}" sibTransId="{8D36CFB4-1BF9-4AE5-BA03-DCC04721B9FF}"/>
    <dgm:cxn modelId="{86BFA7D3-6DCB-4F4F-AA9F-0B3744079517}" srcId="{8A15E98D-6F9C-403C-8D8E-628A7F4448A5}" destId="{D53B8559-D359-4779-969F-EAD11D3279D1}" srcOrd="1" destOrd="0" parTransId="{68DCE14B-93BA-4352-AC14-4CCBAAAD3657}" sibTransId="{4987E4F7-3752-450D-938C-85D632880B92}"/>
    <dgm:cxn modelId="{E3E4C7DD-7BFB-4FAF-8B4A-DEE7F30B0429}" type="presOf" srcId="{D5712C2C-96B3-4DA8-B117-5962C6D26953}" destId="{EBEE5F9F-0B0E-4732-BACE-43DDE77422BF}" srcOrd="0" destOrd="0" presId="urn:microsoft.com/office/officeart/2005/8/layout/vList6"/>
    <dgm:cxn modelId="{EC6E0DE5-7F73-4F50-B23F-16FCD31E5246}" srcId="{007DEC3D-CEE6-48FB-83E2-252694C0833F}" destId="{E37AB264-3F6E-4748-AC3F-33D1AA7F941E}" srcOrd="0" destOrd="0" parTransId="{AC57C9E0-6553-4543-A4FA-31BBE53841CD}" sibTransId="{EB874F7F-E422-415C-AB76-59CC9101B941}"/>
    <dgm:cxn modelId="{282A06EA-607F-4CA4-8038-439B1C1A9736}" type="presOf" srcId="{82BDC573-B4E2-4A06-A1BE-00B49DE2E88F}" destId="{125EE940-416A-4C45-81A9-6696FFF9E7CA}" srcOrd="0" destOrd="0" presId="urn:microsoft.com/office/officeart/2005/8/layout/vList6"/>
    <dgm:cxn modelId="{5ADD9C7A-0E11-4C08-82CF-C344F9CFD5C5}" type="presParOf" srcId="{66619CC4-D862-471C-B8A3-B798A523A170}" destId="{54697B1F-26C1-4D0B-BCDC-1EAF2F513BC0}" srcOrd="0" destOrd="0" presId="urn:microsoft.com/office/officeart/2005/8/layout/vList6"/>
    <dgm:cxn modelId="{F93CB3E0-CD45-45AD-8BF1-15AA996D95D1}" type="presParOf" srcId="{54697B1F-26C1-4D0B-BCDC-1EAF2F513BC0}" destId="{125EE940-416A-4C45-81A9-6696FFF9E7CA}" srcOrd="0" destOrd="0" presId="urn:microsoft.com/office/officeart/2005/8/layout/vList6"/>
    <dgm:cxn modelId="{EC5E8C9E-5ADF-43CE-A532-8C782850849E}" type="presParOf" srcId="{54697B1F-26C1-4D0B-BCDC-1EAF2F513BC0}" destId="{74CEEA4E-E112-49E8-B302-B33CC7549140}" srcOrd="1" destOrd="0" presId="urn:microsoft.com/office/officeart/2005/8/layout/vList6"/>
    <dgm:cxn modelId="{428B3A4A-45AB-4249-9EB9-D9B42FD7967C}" type="presParOf" srcId="{66619CC4-D862-471C-B8A3-B798A523A170}" destId="{01E671B2-F040-4994-93FA-312D797BF09A}" srcOrd="1" destOrd="0" presId="urn:microsoft.com/office/officeart/2005/8/layout/vList6"/>
    <dgm:cxn modelId="{B7362A3D-1600-4B47-ACF3-FC69A39956D4}" type="presParOf" srcId="{66619CC4-D862-471C-B8A3-B798A523A170}" destId="{30436521-0F98-4366-B494-7417C077BF70}" srcOrd="2" destOrd="0" presId="urn:microsoft.com/office/officeart/2005/8/layout/vList6"/>
    <dgm:cxn modelId="{B715FB63-A8A0-4EC9-B0DB-EF9DCA327F8F}" type="presParOf" srcId="{30436521-0F98-4366-B494-7417C077BF70}" destId="{59FBBEE6-4FD7-4EA9-8D32-7AA250245C01}" srcOrd="0" destOrd="0" presId="urn:microsoft.com/office/officeart/2005/8/layout/vList6"/>
    <dgm:cxn modelId="{C70943D7-6ADA-418E-B1AD-448A2C5E9C70}" type="presParOf" srcId="{30436521-0F98-4366-B494-7417C077BF70}" destId="{EBEE5F9F-0B0E-4732-BACE-43DDE77422BF}" srcOrd="1" destOrd="0" presId="urn:microsoft.com/office/officeart/2005/8/layout/vList6"/>
    <dgm:cxn modelId="{4AEFC7FE-CEBA-49E0-AAFD-7E4CB16091FA}" type="presParOf" srcId="{66619CC4-D862-471C-B8A3-B798A523A170}" destId="{F668A053-A7C6-45E4-ADA7-F09106AE4073}" srcOrd="3" destOrd="0" presId="urn:microsoft.com/office/officeart/2005/8/layout/vList6"/>
    <dgm:cxn modelId="{81E981D5-1AD3-48A9-8B7C-E641B5DD4FFA}" type="presParOf" srcId="{66619CC4-D862-471C-B8A3-B798A523A170}" destId="{DEAEFC50-4D7D-488F-9BA3-BF60E29BA92C}" srcOrd="4" destOrd="0" presId="urn:microsoft.com/office/officeart/2005/8/layout/vList6"/>
    <dgm:cxn modelId="{51ACFD01-6F8D-4BA6-840A-EED8375AC416}" type="presParOf" srcId="{DEAEFC50-4D7D-488F-9BA3-BF60E29BA92C}" destId="{848AFD1A-C62B-4BB4-9D7E-48E07D7A2D7B}" srcOrd="0" destOrd="0" presId="urn:microsoft.com/office/officeart/2005/8/layout/vList6"/>
    <dgm:cxn modelId="{D041B840-13C0-4C8B-8474-F705BA6A6BF3}" type="presParOf" srcId="{DEAEFC50-4D7D-488F-9BA3-BF60E29BA92C}" destId="{BD09DD57-E990-4867-AEC3-8CDB4D3E5F0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1F58FAE-72E3-449E-ADBD-E1473E944BFB}" type="doc">
      <dgm:prSet loTypeId="urn:microsoft.com/office/officeart/2005/8/layout/pyramid2" loCatId="list" qsTypeId="urn:microsoft.com/office/officeart/2005/8/quickstyle/simple4" qsCatId="simple" csTypeId="urn:microsoft.com/office/officeart/2005/8/colors/accent1_2" csCatId="accent1" phldr="1"/>
      <dgm:spPr/>
    </dgm:pt>
    <dgm:pt modelId="{EE8DC2BD-2970-4C1A-AD5C-FA6819F6C8A7}">
      <dgm:prSet phldrT="[Texto]"/>
      <dgm:spPr/>
      <dgm:t>
        <a:bodyPr/>
        <a:lstStyle/>
        <a:p>
          <a:pPr algn="l"/>
          <a:r>
            <a:rPr lang="es-MX" dirty="0"/>
            <a:t>Subjetividad de las respuestas del Cuestionario Nórdico – Instrumento base para el análisis de las dolencias.</a:t>
          </a:r>
          <a:endParaRPr lang="es-EC" dirty="0"/>
        </a:p>
      </dgm:t>
    </dgm:pt>
    <dgm:pt modelId="{0DB814F9-52A4-4652-A50D-010559B9AF11}" type="parTrans" cxnId="{FD752CFB-DB1E-4954-BD8F-1F2030F21023}">
      <dgm:prSet/>
      <dgm:spPr/>
      <dgm:t>
        <a:bodyPr/>
        <a:lstStyle/>
        <a:p>
          <a:endParaRPr lang="es-EC"/>
        </a:p>
      </dgm:t>
    </dgm:pt>
    <dgm:pt modelId="{B928F821-A6FC-4BD7-A5FC-555972D1564E}" type="sibTrans" cxnId="{FD752CFB-DB1E-4954-BD8F-1F2030F21023}">
      <dgm:prSet/>
      <dgm:spPr/>
      <dgm:t>
        <a:bodyPr/>
        <a:lstStyle/>
        <a:p>
          <a:endParaRPr lang="es-EC"/>
        </a:p>
      </dgm:t>
    </dgm:pt>
    <dgm:pt modelId="{F8BE8493-F266-41BD-BD23-9DCA377F8F36}">
      <dgm:prSet phldrT="[Texto]"/>
      <dgm:spPr/>
      <dgm:t>
        <a:bodyPr/>
        <a:lstStyle/>
        <a:p>
          <a:pPr algn="l"/>
          <a:r>
            <a:rPr lang="es-MX" dirty="0"/>
            <a:t>No se evaluó otros riesgos ergonómicos asociados al cargo de auxiliar de bodega.</a:t>
          </a:r>
          <a:endParaRPr lang="es-EC" dirty="0"/>
        </a:p>
      </dgm:t>
    </dgm:pt>
    <dgm:pt modelId="{CE70CB09-2C0E-4749-B16A-492735F3C0F8}" type="parTrans" cxnId="{1FCAFEDE-6913-484E-90A8-23CF91936C05}">
      <dgm:prSet/>
      <dgm:spPr/>
      <dgm:t>
        <a:bodyPr/>
        <a:lstStyle/>
        <a:p>
          <a:endParaRPr lang="es-EC"/>
        </a:p>
      </dgm:t>
    </dgm:pt>
    <dgm:pt modelId="{033C836E-168B-44B2-BCA3-6E3807455CA9}" type="sibTrans" cxnId="{1FCAFEDE-6913-484E-90A8-23CF91936C05}">
      <dgm:prSet/>
      <dgm:spPr/>
      <dgm:t>
        <a:bodyPr/>
        <a:lstStyle/>
        <a:p>
          <a:endParaRPr lang="es-EC"/>
        </a:p>
      </dgm:t>
    </dgm:pt>
    <dgm:pt modelId="{DEB9B0DC-3A8A-4A6D-A8EF-6E276E128BC0}" type="pres">
      <dgm:prSet presAssocID="{F1F58FAE-72E3-449E-ADBD-E1473E944BFB}" presName="compositeShape" presStyleCnt="0">
        <dgm:presLayoutVars>
          <dgm:dir/>
          <dgm:resizeHandles/>
        </dgm:presLayoutVars>
      </dgm:prSet>
      <dgm:spPr/>
    </dgm:pt>
    <dgm:pt modelId="{90E6DFFB-0199-4249-AE2A-B102B819531A}" type="pres">
      <dgm:prSet presAssocID="{F1F58FAE-72E3-449E-ADBD-E1473E944BFB}" presName="pyramid" presStyleLbl="node1" presStyleIdx="0" presStyleCnt="1" custScaleX="101025"/>
      <dgm:spPr/>
    </dgm:pt>
    <dgm:pt modelId="{88E9019F-7A49-457C-81B8-88D5EF71800F}" type="pres">
      <dgm:prSet presAssocID="{F1F58FAE-72E3-449E-ADBD-E1473E944BFB}" presName="theList" presStyleCnt="0"/>
      <dgm:spPr/>
    </dgm:pt>
    <dgm:pt modelId="{6445D353-19EF-4794-A37F-46F0B2E9C465}" type="pres">
      <dgm:prSet presAssocID="{EE8DC2BD-2970-4C1A-AD5C-FA6819F6C8A7}" presName="aNode" presStyleLbl="fgAcc1" presStyleIdx="0" presStyleCnt="2" custScaleX="146608">
        <dgm:presLayoutVars>
          <dgm:bulletEnabled val="1"/>
        </dgm:presLayoutVars>
      </dgm:prSet>
      <dgm:spPr/>
    </dgm:pt>
    <dgm:pt modelId="{75B7F4FE-2651-43A0-9799-BC2E599051B0}" type="pres">
      <dgm:prSet presAssocID="{EE8DC2BD-2970-4C1A-AD5C-FA6819F6C8A7}" presName="aSpace" presStyleCnt="0"/>
      <dgm:spPr/>
    </dgm:pt>
    <dgm:pt modelId="{61A42D8C-82CE-4661-9C71-954850686855}" type="pres">
      <dgm:prSet presAssocID="{F8BE8493-F266-41BD-BD23-9DCA377F8F36}" presName="aNode" presStyleLbl="fgAcc1" presStyleIdx="1" presStyleCnt="2" custScaleX="148292">
        <dgm:presLayoutVars>
          <dgm:bulletEnabled val="1"/>
        </dgm:presLayoutVars>
      </dgm:prSet>
      <dgm:spPr/>
    </dgm:pt>
    <dgm:pt modelId="{8D7B87FC-77B5-4FC4-BA81-9FDD95162D2B}" type="pres">
      <dgm:prSet presAssocID="{F8BE8493-F266-41BD-BD23-9DCA377F8F36}" presName="aSpace" presStyleCnt="0"/>
      <dgm:spPr/>
    </dgm:pt>
  </dgm:ptLst>
  <dgm:cxnLst>
    <dgm:cxn modelId="{B732AB43-51C3-42BA-B8FA-B244056A6CE2}" type="presOf" srcId="{F1F58FAE-72E3-449E-ADBD-E1473E944BFB}" destId="{DEB9B0DC-3A8A-4A6D-A8EF-6E276E128BC0}" srcOrd="0" destOrd="0" presId="urn:microsoft.com/office/officeart/2005/8/layout/pyramid2"/>
    <dgm:cxn modelId="{A3874B45-9135-4E1A-80D1-66DCB081DEB8}" type="presOf" srcId="{EE8DC2BD-2970-4C1A-AD5C-FA6819F6C8A7}" destId="{6445D353-19EF-4794-A37F-46F0B2E9C465}" srcOrd="0" destOrd="0" presId="urn:microsoft.com/office/officeart/2005/8/layout/pyramid2"/>
    <dgm:cxn modelId="{5846C665-6676-4B95-8151-638FB1F9831A}" type="presOf" srcId="{F8BE8493-F266-41BD-BD23-9DCA377F8F36}" destId="{61A42D8C-82CE-4661-9C71-954850686855}" srcOrd="0" destOrd="0" presId="urn:microsoft.com/office/officeart/2005/8/layout/pyramid2"/>
    <dgm:cxn modelId="{1FCAFEDE-6913-484E-90A8-23CF91936C05}" srcId="{F1F58FAE-72E3-449E-ADBD-E1473E944BFB}" destId="{F8BE8493-F266-41BD-BD23-9DCA377F8F36}" srcOrd="1" destOrd="0" parTransId="{CE70CB09-2C0E-4749-B16A-492735F3C0F8}" sibTransId="{033C836E-168B-44B2-BCA3-6E3807455CA9}"/>
    <dgm:cxn modelId="{FD752CFB-DB1E-4954-BD8F-1F2030F21023}" srcId="{F1F58FAE-72E3-449E-ADBD-E1473E944BFB}" destId="{EE8DC2BD-2970-4C1A-AD5C-FA6819F6C8A7}" srcOrd="0" destOrd="0" parTransId="{0DB814F9-52A4-4652-A50D-010559B9AF11}" sibTransId="{B928F821-A6FC-4BD7-A5FC-555972D1564E}"/>
    <dgm:cxn modelId="{52387A02-9F70-42F5-BE6A-112A1C9B9EBA}" type="presParOf" srcId="{DEB9B0DC-3A8A-4A6D-A8EF-6E276E128BC0}" destId="{90E6DFFB-0199-4249-AE2A-B102B819531A}" srcOrd="0" destOrd="0" presId="urn:microsoft.com/office/officeart/2005/8/layout/pyramid2"/>
    <dgm:cxn modelId="{14818734-1A21-4422-9DF0-148339922C91}" type="presParOf" srcId="{DEB9B0DC-3A8A-4A6D-A8EF-6E276E128BC0}" destId="{88E9019F-7A49-457C-81B8-88D5EF71800F}" srcOrd="1" destOrd="0" presId="urn:microsoft.com/office/officeart/2005/8/layout/pyramid2"/>
    <dgm:cxn modelId="{D6F1213A-C9C0-4D2C-993F-AE97F5E302A6}" type="presParOf" srcId="{88E9019F-7A49-457C-81B8-88D5EF71800F}" destId="{6445D353-19EF-4794-A37F-46F0B2E9C465}" srcOrd="0" destOrd="0" presId="urn:microsoft.com/office/officeart/2005/8/layout/pyramid2"/>
    <dgm:cxn modelId="{9F6DA446-07A5-4B95-8C3E-9D3F75E1B298}" type="presParOf" srcId="{88E9019F-7A49-457C-81B8-88D5EF71800F}" destId="{75B7F4FE-2651-43A0-9799-BC2E599051B0}" srcOrd="1" destOrd="0" presId="urn:microsoft.com/office/officeart/2005/8/layout/pyramid2"/>
    <dgm:cxn modelId="{88966BC0-9A60-4897-9B75-AB1E0A559B90}" type="presParOf" srcId="{88E9019F-7A49-457C-81B8-88D5EF71800F}" destId="{61A42D8C-82CE-4661-9C71-954850686855}" srcOrd="2" destOrd="0" presId="urn:microsoft.com/office/officeart/2005/8/layout/pyramid2"/>
    <dgm:cxn modelId="{95131AE7-5060-47DE-8F22-8D1EDA5A1BE2}" type="presParOf" srcId="{88E9019F-7A49-457C-81B8-88D5EF71800F}" destId="{8D7B87FC-77B5-4FC4-BA81-9FDD95162D2B}"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1F58FAE-72E3-449E-ADBD-E1473E944BFB}" type="doc">
      <dgm:prSet loTypeId="urn:microsoft.com/office/officeart/2005/8/layout/pyramid2" loCatId="list" qsTypeId="urn:microsoft.com/office/officeart/2005/8/quickstyle/simple4" qsCatId="simple" csTypeId="urn:microsoft.com/office/officeart/2005/8/colors/accent1_2" csCatId="accent1" phldr="1"/>
      <dgm:spPr/>
    </dgm:pt>
    <dgm:pt modelId="{EE8DC2BD-2970-4C1A-AD5C-FA6819F6C8A7}">
      <dgm:prSet phldrT="[Texto]"/>
      <dgm:spPr/>
      <dgm:t>
        <a:bodyPr/>
        <a:lstStyle/>
        <a:p>
          <a:pPr algn="l"/>
          <a:r>
            <a:rPr lang="es-MX" dirty="0"/>
            <a:t>Los resultados del estudio nos permiten establecer un antecedente en el cargo de auxiliar de bodega del área de logística de las empresas cerveceras para entender las causas de las dolencias osteomusculares asociadas a posturas forzadas.</a:t>
          </a:r>
          <a:endParaRPr lang="es-EC" dirty="0"/>
        </a:p>
      </dgm:t>
    </dgm:pt>
    <dgm:pt modelId="{0DB814F9-52A4-4652-A50D-010559B9AF11}" type="parTrans" cxnId="{FD752CFB-DB1E-4954-BD8F-1F2030F21023}">
      <dgm:prSet/>
      <dgm:spPr/>
      <dgm:t>
        <a:bodyPr/>
        <a:lstStyle/>
        <a:p>
          <a:endParaRPr lang="es-EC"/>
        </a:p>
      </dgm:t>
    </dgm:pt>
    <dgm:pt modelId="{B928F821-A6FC-4BD7-A5FC-555972D1564E}" type="sibTrans" cxnId="{FD752CFB-DB1E-4954-BD8F-1F2030F21023}">
      <dgm:prSet/>
      <dgm:spPr/>
      <dgm:t>
        <a:bodyPr/>
        <a:lstStyle/>
        <a:p>
          <a:endParaRPr lang="es-EC"/>
        </a:p>
      </dgm:t>
    </dgm:pt>
    <dgm:pt modelId="{DEB9B0DC-3A8A-4A6D-A8EF-6E276E128BC0}" type="pres">
      <dgm:prSet presAssocID="{F1F58FAE-72E3-449E-ADBD-E1473E944BFB}" presName="compositeShape" presStyleCnt="0">
        <dgm:presLayoutVars>
          <dgm:dir/>
          <dgm:resizeHandles/>
        </dgm:presLayoutVars>
      </dgm:prSet>
      <dgm:spPr/>
    </dgm:pt>
    <dgm:pt modelId="{90E6DFFB-0199-4249-AE2A-B102B819531A}" type="pres">
      <dgm:prSet presAssocID="{F1F58FAE-72E3-449E-ADBD-E1473E944BFB}" presName="pyramid" presStyleLbl="node1" presStyleIdx="0" presStyleCnt="1" custScaleX="101025"/>
      <dgm:spPr/>
    </dgm:pt>
    <dgm:pt modelId="{88E9019F-7A49-457C-81B8-88D5EF71800F}" type="pres">
      <dgm:prSet presAssocID="{F1F58FAE-72E3-449E-ADBD-E1473E944BFB}" presName="theList" presStyleCnt="0"/>
      <dgm:spPr/>
    </dgm:pt>
    <dgm:pt modelId="{6445D353-19EF-4794-A37F-46F0B2E9C465}" type="pres">
      <dgm:prSet presAssocID="{EE8DC2BD-2970-4C1A-AD5C-FA6819F6C8A7}" presName="aNode" presStyleLbl="fgAcc1" presStyleIdx="0" presStyleCnt="1" custScaleX="146608">
        <dgm:presLayoutVars>
          <dgm:bulletEnabled val="1"/>
        </dgm:presLayoutVars>
      </dgm:prSet>
      <dgm:spPr/>
    </dgm:pt>
    <dgm:pt modelId="{75B7F4FE-2651-43A0-9799-BC2E599051B0}" type="pres">
      <dgm:prSet presAssocID="{EE8DC2BD-2970-4C1A-AD5C-FA6819F6C8A7}" presName="aSpace" presStyleCnt="0"/>
      <dgm:spPr/>
    </dgm:pt>
  </dgm:ptLst>
  <dgm:cxnLst>
    <dgm:cxn modelId="{B732AB43-51C3-42BA-B8FA-B244056A6CE2}" type="presOf" srcId="{F1F58FAE-72E3-449E-ADBD-E1473E944BFB}" destId="{DEB9B0DC-3A8A-4A6D-A8EF-6E276E128BC0}" srcOrd="0" destOrd="0" presId="urn:microsoft.com/office/officeart/2005/8/layout/pyramid2"/>
    <dgm:cxn modelId="{A3874B45-9135-4E1A-80D1-66DCB081DEB8}" type="presOf" srcId="{EE8DC2BD-2970-4C1A-AD5C-FA6819F6C8A7}" destId="{6445D353-19EF-4794-A37F-46F0B2E9C465}" srcOrd="0" destOrd="0" presId="urn:microsoft.com/office/officeart/2005/8/layout/pyramid2"/>
    <dgm:cxn modelId="{FD752CFB-DB1E-4954-BD8F-1F2030F21023}" srcId="{F1F58FAE-72E3-449E-ADBD-E1473E944BFB}" destId="{EE8DC2BD-2970-4C1A-AD5C-FA6819F6C8A7}" srcOrd="0" destOrd="0" parTransId="{0DB814F9-52A4-4652-A50D-010559B9AF11}" sibTransId="{B928F821-A6FC-4BD7-A5FC-555972D1564E}"/>
    <dgm:cxn modelId="{52387A02-9F70-42F5-BE6A-112A1C9B9EBA}" type="presParOf" srcId="{DEB9B0DC-3A8A-4A6D-A8EF-6E276E128BC0}" destId="{90E6DFFB-0199-4249-AE2A-B102B819531A}" srcOrd="0" destOrd="0" presId="urn:microsoft.com/office/officeart/2005/8/layout/pyramid2"/>
    <dgm:cxn modelId="{14818734-1A21-4422-9DF0-148339922C91}" type="presParOf" srcId="{DEB9B0DC-3A8A-4A6D-A8EF-6E276E128BC0}" destId="{88E9019F-7A49-457C-81B8-88D5EF71800F}" srcOrd="1" destOrd="0" presId="urn:microsoft.com/office/officeart/2005/8/layout/pyramid2"/>
    <dgm:cxn modelId="{D6F1213A-C9C0-4D2C-993F-AE97F5E302A6}" type="presParOf" srcId="{88E9019F-7A49-457C-81B8-88D5EF71800F}" destId="{6445D353-19EF-4794-A37F-46F0B2E9C465}" srcOrd="0" destOrd="0" presId="urn:microsoft.com/office/officeart/2005/8/layout/pyramid2"/>
    <dgm:cxn modelId="{9F6DA446-07A5-4B95-8C3E-9D3F75E1B298}" type="presParOf" srcId="{88E9019F-7A49-457C-81B8-88D5EF71800F}" destId="{75B7F4FE-2651-43A0-9799-BC2E599051B0}" srcOrd="1"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8F274EB-1E17-40EB-BAA8-9A7E70486D1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51142494-7DD2-4C9F-9A71-FBD5F198D411}">
      <dgm:prSet phldrT="[Texto]"/>
      <dgm:spPr/>
      <dgm:t>
        <a:bodyPr/>
        <a:lstStyle/>
        <a:p>
          <a:r>
            <a:rPr lang="es-MX" dirty="0"/>
            <a:t>La prevalencia de dolencias osteomusculares en los últimos 12 meses fue del 73,9% en la población estudiada.</a:t>
          </a:r>
          <a:endParaRPr lang="es-EC" dirty="0"/>
        </a:p>
      </dgm:t>
    </dgm:pt>
    <dgm:pt modelId="{91A69B41-DC41-4AEE-AE15-8803CA71794B}" type="parTrans" cxnId="{B3DDDB98-A87D-4139-8D7C-69552AEDD229}">
      <dgm:prSet/>
      <dgm:spPr/>
      <dgm:t>
        <a:bodyPr/>
        <a:lstStyle/>
        <a:p>
          <a:endParaRPr lang="es-EC"/>
        </a:p>
      </dgm:t>
    </dgm:pt>
    <dgm:pt modelId="{7FD1F0B1-E235-4CCD-B7ED-41B81A585BD3}" type="sibTrans" cxnId="{B3DDDB98-A87D-4139-8D7C-69552AEDD229}">
      <dgm:prSet/>
      <dgm:spPr/>
      <dgm:t>
        <a:bodyPr/>
        <a:lstStyle/>
        <a:p>
          <a:endParaRPr lang="es-EC"/>
        </a:p>
      </dgm:t>
    </dgm:pt>
    <dgm:pt modelId="{88858E03-8416-448C-B916-C89B9AB7669F}">
      <dgm:prSet phldrT="[Texto]"/>
      <dgm:spPr/>
      <dgm:t>
        <a:bodyPr/>
        <a:lstStyle/>
        <a:p>
          <a:r>
            <a:rPr lang="es-MX" dirty="0"/>
            <a:t>El nivel de riesgo por posturas forzadas fue de MEDIO Y ALTO.</a:t>
          </a:r>
          <a:endParaRPr lang="es-EC" dirty="0"/>
        </a:p>
      </dgm:t>
    </dgm:pt>
    <dgm:pt modelId="{FB31B34D-6935-4B68-8501-B374B5DDBB31}" type="parTrans" cxnId="{F985D7C3-07ED-470F-A67B-AF568592F081}">
      <dgm:prSet/>
      <dgm:spPr/>
      <dgm:t>
        <a:bodyPr/>
        <a:lstStyle/>
        <a:p>
          <a:endParaRPr lang="es-EC"/>
        </a:p>
      </dgm:t>
    </dgm:pt>
    <dgm:pt modelId="{CCEA79FC-1A81-4DC2-AABD-244E122B9237}" type="sibTrans" cxnId="{F985D7C3-07ED-470F-A67B-AF568592F081}">
      <dgm:prSet/>
      <dgm:spPr/>
      <dgm:t>
        <a:bodyPr/>
        <a:lstStyle/>
        <a:p>
          <a:endParaRPr lang="es-EC"/>
        </a:p>
      </dgm:t>
    </dgm:pt>
    <dgm:pt modelId="{F55491B3-DA87-4620-ABA2-3B086BFCFEF0}">
      <dgm:prSet phldrT="[Texto]"/>
      <dgm:spPr/>
      <dgm:t>
        <a:bodyPr/>
        <a:lstStyle/>
        <a:p>
          <a:r>
            <a:rPr lang="es-MX" dirty="0"/>
            <a:t>El nivel de acción de acuerdo al riesgo es NECESARIO Y NECESARIO PRONTO.</a:t>
          </a:r>
          <a:endParaRPr lang="es-EC" dirty="0"/>
        </a:p>
      </dgm:t>
    </dgm:pt>
    <dgm:pt modelId="{900E1803-9B20-4A93-9CFC-A14B76D10ED5}" type="parTrans" cxnId="{E8DB93B1-EDB4-44B4-881B-7E63943B7B36}">
      <dgm:prSet/>
      <dgm:spPr/>
      <dgm:t>
        <a:bodyPr/>
        <a:lstStyle/>
        <a:p>
          <a:endParaRPr lang="es-EC"/>
        </a:p>
      </dgm:t>
    </dgm:pt>
    <dgm:pt modelId="{DD00EA12-3487-493B-8219-9B9A526E1F71}" type="sibTrans" cxnId="{E8DB93B1-EDB4-44B4-881B-7E63943B7B36}">
      <dgm:prSet/>
      <dgm:spPr/>
      <dgm:t>
        <a:bodyPr/>
        <a:lstStyle/>
        <a:p>
          <a:endParaRPr lang="es-EC"/>
        </a:p>
      </dgm:t>
    </dgm:pt>
    <dgm:pt modelId="{AC88DEC0-6588-45A1-86DB-EA95DA876B93}">
      <dgm:prSet phldrT="[Texto]"/>
      <dgm:spPr/>
      <dgm:t>
        <a:bodyPr/>
        <a:lstStyle/>
        <a:p>
          <a:r>
            <a:rPr lang="es-MX" dirty="0"/>
            <a:t>Es de vital importancia realizar una intervención para disminuir las dolencias osteomusculares, evitar el posible desarrollo de enfermedades ocupacionales, evitar la disminución de la productividad y el aumento del ausentismo.</a:t>
          </a:r>
          <a:endParaRPr lang="es-EC" dirty="0"/>
        </a:p>
      </dgm:t>
    </dgm:pt>
    <dgm:pt modelId="{7B1F1293-1BE4-48A6-BD37-C14B909A0721}" type="parTrans" cxnId="{2E5D2307-46BE-4B45-9D5C-EF36582136A8}">
      <dgm:prSet/>
      <dgm:spPr/>
      <dgm:t>
        <a:bodyPr/>
        <a:lstStyle/>
        <a:p>
          <a:endParaRPr lang="es-EC"/>
        </a:p>
      </dgm:t>
    </dgm:pt>
    <dgm:pt modelId="{A8F580D0-0F70-4A4B-AA94-50CB3C7F4400}" type="sibTrans" cxnId="{2E5D2307-46BE-4B45-9D5C-EF36582136A8}">
      <dgm:prSet/>
      <dgm:spPr/>
      <dgm:t>
        <a:bodyPr/>
        <a:lstStyle/>
        <a:p>
          <a:endParaRPr lang="es-EC"/>
        </a:p>
      </dgm:t>
    </dgm:pt>
    <dgm:pt modelId="{E27946C9-FEAA-441C-A153-D3567DB6B32B}" type="pres">
      <dgm:prSet presAssocID="{18F274EB-1E17-40EB-BAA8-9A7E70486D18}" presName="Name0" presStyleCnt="0">
        <dgm:presLayoutVars>
          <dgm:chMax val="7"/>
          <dgm:chPref val="7"/>
          <dgm:dir/>
        </dgm:presLayoutVars>
      </dgm:prSet>
      <dgm:spPr/>
    </dgm:pt>
    <dgm:pt modelId="{EB0855AE-2351-4355-9881-CB47B7693FCA}" type="pres">
      <dgm:prSet presAssocID="{18F274EB-1E17-40EB-BAA8-9A7E70486D18}" presName="Name1" presStyleCnt="0"/>
      <dgm:spPr/>
    </dgm:pt>
    <dgm:pt modelId="{B7B449E2-3966-421A-BAE5-0593A05E6FEF}" type="pres">
      <dgm:prSet presAssocID="{18F274EB-1E17-40EB-BAA8-9A7E70486D18}" presName="cycle" presStyleCnt="0"/>
      <dgm:spPr/>
    </dgm:pt>
    <dgm:pt modelId="{75B16062-38C3-4BE5-8C74-2BCF8C296B19}" type="pres">
      <dgm:prSet presAssocID="{18F274EB-1E17-40EB-BAA8-9A7E70486D18}" presName="srcNode" presStyleLbl="node1" presStyleIdx="0" presStyleCnt="4"/>
      <dgm:spPr/>
    </dgm:pt>
    <dgm:pt modelId="{7366A773-CC1D-4C2A-9458-7D0C00FCD883}" type="pres">
      <dgm:prSet presAssocID="{18F274EB-1E17-40EB-BAA8-9A7E70486D18}" presName="conn" presStyleLbl="parChTrans1D2" presStyleIdx="0" presStyleCnt="1"/>
      <dgm:spPr/>
    </dgm:pt>
    <dgm:pt modelId="{11EE5662-AE09-49C4-B670-B44EAC61C9BD}" type="pres">
      <dgm:prSet presAssocID="{18F274EB-1E17-40EB-BAA8-9A7E70486D18}" presName="extraNode" presStyleLbl="node1" presStyleIdx="0" presStyleCnt="4"/>
      <dgm:spPr/>
    </dgm:pt>
    <dgm:pt modelId="{DF7F00D9-1E17-4C4E-B3CB-B83ABA28636B}" type="pres">
      <dgm:prSet presAssocID="{18F274EB-1E17-40EB-BAA8-9A7E70486D18}" presName="dstNode" presStyleLbl="node1" presStyleIdx="0" presStyleCnt="4"/>
      <dgm:spPr/>
    </dgm:pt>
    <dgm:pt modelId="{7BB92959-14EF-4E5B-82DB-31184EC1A1C9}" type="pres">
      <dgm:prSet presAssocID="{51142494-7DD2-4C9F-9A71-FBD5F198D411}" presName="text_1" presStyleLbl="node1" presStyleIdx="0" presStyleCnt="4">
        <dgm:presLayoutVars>
          <dgm:bulletEnabled val="1"/>
        </dgm:presLayoutVars>
      </dgm:prSet>
      <dgm:spPr/>
    </dgm:pt>
    <dgm:pt modelId="{F9C80801-0D7C-48C2-9779-105087042F5E}" type="pres">
      <dgm:prSet presAssocID="{51142494-7DD2-4C9F-9A71-FBD5F198D411}" presName="accent_1" presStyleCnt="0"/>
      <dgm:spPr/>
    </dgm:pt>
    <dgm:pt modelId="{3A6733CD-F148-4EB2-B5DE-7D7F6950ED60}" type="pres">
      <dgm:prSet presAssocID="{51142494-7DD2-4C9F-9A71-FBD5F198D411}" presName="accentRepeatNode" presStyleLbl="solidFgAcc1" presStyleIdx="0" presStyleCnt="4"/>
      <dgm:spPr/>
    </dgm:pt>
    <dgm:pt modelId="{1E54E416-F946-4BCD-94C8-80E1487AEC3D}" type="pres">
      <dgm:prSet presAssocID="{88858E03-8416-448C-B916-C89B9AB7669F}" presName="text_2" presStyleLbl="node1" presStyleIdx="1" presStyleCnt="4">
        <dgm:presLayoutVars>
          <dgm:bulletEnabled val="1"/>
        </dgm:presLayoutVars>
      </dgm:prSet>
      <dgm:spPr/>
    </dgm:pt>
    <dgm:pt modelId="{C74915ED-12A9-4C5A-856B-3EBE9B1F517A}" type="pres">
      <dgm:prSet presAssocID="{88858E03-8416-448C-B916-C89B9AB7669F}" presName="accent_2" presStyleCnt="0"/>
      <dgm:spPr/>
    </dgm:pt>
    <dgm:pt modelId="{BB722443-9289-451C-93C0-589D4F77B48D}" type="pres">
      <dgm:prSet presAssocID="{88858E03-8416-448C-B916-C89B9AB7669F}" presName="accentRepeatNode" presStyleLbl="solidFgAcc1" presStyleIdx="1" presStyleCnt="4"/>
      <dgm:spPr/>
    </dgm:pt>
    <dgm:pt modelId="{1966674F-96A4-46AF-AA8F-3B0E2AD143AD}" type="pres">
      <dgm:prSet presAssocID="{F55491B3-DA87-4620-ABA2-3B086BFCFEF0}" presName="text_3" presStyleLbl="node1" presStyleIdx="2" presStyleCnt="4">
        <dgm:presLayoutVars>
          <dgm:bulletEnabled val="1"/>
        </dgm:presLayoutVars>
      </dgm:prSet>
      <dgm:spPr/>
    </dgm:pt>
    <dgm:pt modelId="{C0BE0935-F524-4EF8-817B-96BFAC2D8CDF}" type="pres">
      <dgm:prSet presAssocID="{F55491B3-DA87-4620-ABA2-3B086BFCFEF0}" presName="accent_3" presStyleCnt="0"/>
      <dgm:spPr/>
    </dgm:pt>
    <dgm:pt modelId="{8E33B03A-CA92-4A3A-8A1A-21D8610F84F4}" type="pres">
      <dgm:prSet presAssocID="{F55491B3-DA87-4620-ABA2-3B086BFCFEF0}" presName="accentRepeatNode" presStyleLbl="solidFgAcc1" presStyleIdx="2" presStyleCnt="4"/>
      <dgm:spPr/>
    </dgm:pt>
    <dgm:pt modelId="{28C2A05D-CF4E-46F8-8792-C1741C872AEE}" type="pres">
      <dgm:prSet presAssocID="{AC88DEC0-6588-45A1-86DB-EA95DA876B93}" presName="text_4" presStyleLbl="node1" presStyleIdx="3" presStyleCnt="4">
        <dgm:presLayoutVars>
          <dgm:bulletEnabled val="1"/>
        </dgm:presLayoutVars>
      </dgm:prSet>
      <dgm:spPr/>
    </dgm:pt>
    <dgm:pt modelId="{349640B8-8CB8-4FF9-BC9A-95025EFD07DE}" type="pres">
      <dgm:prSet presAssocID="{AC88DEC0-6588-45A1-86DB-EA95DA876B93}" presName="accent_4" presStyleCnt="0"/>
      <dgm:spPr/>
    </dgm:pt>
    <dgm:pt modelId="{5E890687-662D-4F6D-8716-F2BC70104F0C}" type="pres">
      <dgm:prSet presAssocID="{AC88DEC0-6588-45A1-86DB-EA95DA876B93}" presName="accentRepeatNode" presStyleLbl="solidFgAcc1" presStyleIdx="3" presStyleCnt="4"/>
      <dgm:spPr/>
    </dgm:pt>
  </dgm:ptLst>
  <dgm:cxnLst>
    <dgm:cxn modelId="{7EF96001-7AF0-483E-B855-6FDAC09214D2}" type="presOf" srcId="{AC88DEC0-6588-45A1-86DB-EA95DA876B93}" destId="{28C2A05D-CF4E-46F8-8792-C1741C872AEE}" srcOrd="0" destOrd="0" presId="urn:microsoft.com/office/officeart/2008/layout/VerticalCurvedList"/>
    <dgm:cxn modelId="{2E5D2307-46BE-4B45-9D5C-EF36582136A8}" srcId="{18F274EB-1E17-40EB-BAA8-9A7E70486D18}" destId="{AC88DEC0-6588-45A1-86DB-EA95DA876B93}" srcOrd="3" destOrd="0" parTransId="{7B1F1293-1BE4-48A6-BD37-C14B909A0721}" sibTransId="{A8F580D0-0F70-4A4B-AA94-50CB3C7F4400}"/>
    <dgm:cxn modelId="{C4ADE837-C0C3-474F-994C-B5CEC7C7DE56}" type="presOf" srcId="{7FD1F0B1-E235-4CCD-B7ED-41B81A585BD3}" destId="{7366A773-CC1D-4C2A-9458-7D0C00FCD883}" srcOrd="0" destOrd="0" presId="urn:microsoft.com/office/officeart/2008/layout/VerticalCurvedList"/>
    <dgm:cxn modelId="{824D4D4E-566E-4054-8359-C52919804958}" type="presOf" srcId="{88858E03-8416-448C-B916-C89B9AB7669F}" destId="{1E54E416-F946-4BCD-94C8-80E1487AEC3D}" srcOrd="0" destOrd="0" presId="urn:microsoft.com/office/officeart/2008/layout/VerticalCurvedList"/>
    <dgm:cxn modelId="{C2D38B5A-5388-49AC-905A-7B8FA613438D}" type="presOf" srcId="{51142494-7DD2-4C9F-9A71-FBD5F198D411}" destId="{7BB92959-14EF-4E5B-82DB-31184EC1A1C9}" srcOrd="0" destOrd="0" presId="urn:microsoft.com/office/officeart/2008/layout/VerticalCurvedList"/>
    <dgm:cxn modelId="{E6C7C981-8DA3-41C6-B60E-9236C05E135D}" type="presOf" srcId="{F55491B3-DA87-4620-ABA2-3B086BFCFEF0}" destId="{1966674F-96A4-46AF-AA8F-3B0E2AD143AD}" srcOrd="0" destOrd="0" presId="urn:microsoft.com/office/officeart/2008/layout/VerticalCurvedList"/>
    <dgm:cxn modelId="{B3DDDB98-A87D-4139-8D7C-69552AEDD229}" srcId="{18F274EB-1E17-40EB-BAA8-9A7E70486D18}" destId="{51142494-7DD2-4C9F-9A71-FBD5F198D411}" srcOrd="0" destOrd="0" parTransId="{91A69B41-DC41-4AEE-AE15-8803CA71794B}" sibTransId="{7FD1F0B1-E235-4CCD-B7ED-41B81A585BD3}"/>
    <dgm:cxn modelId="{E8DB93B1-EDB4-44B4-881B-7E63943B7B36}" srcId="{18F274EB-1E17-40EB-BAA8-9A7E70486D18}" destId="{F55491B3-DA87-4620-ABA2-3B086BFCFEF0}" srcOrd="2" destOrd="0" parTransId="{900E1803-9B20-4A93-9CFC-A14B76D10ED5}" sibTransId="{DD00EA12-3487-493B-8219-9B9A526E1F71}"/>
    <dgm:cxn modelId="{F985D7C3-07ED-470F-A67B-AF568592F081}" srcId="{18F274EB-1E17-40EB-BAA8-9A7E70486D18}" destId="{88858E03-8416-448C-B916-C89B9AB7669F}" srcOrd="1" destOrd="0" parTransId="{FB31B34D-6935-4B68-8501-B374B5DDBB31}" sibTransId="{CCEA79FC-1A81-4DC2-AABD-244E122B9237}"/>
    <dgm:cxn modelId="{132B86D7-79AE-4DC6-B5CE-36CE7D6EE672}" type="presOf" srcId="{18F274EB-1E17-40EB-BAA8-9A7E70486D18}" destId="{E27946C9-FEAA-441C-A153-D3567DB6B32B}" srcOrd="0" destOrd="0" presId="urn:microsoft.com/office/officeart/2008/layout/VerticalCurvedList"/>
    <dgm:cxn modelId="{69B6F8B9-2D58-4282-9A1C-E6D60CA2AD31}" type="presParOf" srcId="{E27946C9-FEAA-441C-A153-D3567DB6B32B}" destId="{EB0855AE-2351-4355-9881-CB47B7693FCA}" srcOrd="0" destOrd="0" presId="urn:microsoft.com/office/officeart/2008/layout/VerticalCurvedList"/>
    <dgm:cxn modelId="{8D0607FA-0300-4CCA-AD1D-DC5260437851}" type="presParOf" srcId="{EB0855AE-2351-4355-9881-CB47B7693FCA}" destId="{B7B449E2-3966-421A-BAE5-0593A05E6FEF}" srcOrd="0" destOrd="0" presId="urn:microsoft.com/office/officeart/2008/layout/VerticalCurvedList"/>
    <dgm:cxn modelId="{C949CD5D-1C46-41C4-B570-0B34CCDED041}" type="presParOf" srcId="{B7B449E2-3966-421A-BAE5-0593A05E6FEF}" destId="{75B16062-38C3-4BE5-8C74-2BCF8C296B19}" srcOrd="0" destOrd="0" presId="urn:microsoft.com/office/officeart/2008/layout/VerticalCurvedList"/>
    <dgm:cxn modelId="{7FE9DD79-E6C4-4D97-927F-0CA764576630}" type="presParOf" srcId="{B7B449E2-3966-421A-BAE5-0593A05E6FEF}" destId="{7366A773-CC1D-4C2A-9458-7D0C00FCD883}" srcOrd="1" destOrd="0" presId="urn:microsoft.com/office/officeart/2008/layout/VerticalCurvedList"/>
    <dgm:cxn modelId="{4ABCB8D4-FE54-4B3D-B3BB-F86086DF6180}" type="presParOf" srcId="{B7B449E2-3966-421A-BAE5-0593A05E6FEF}" destId="{11EE5662-AE09-49C4-B670-B44EAC61C9BD}" srcOrd="2" destOrd="0" presId="urn:microsoft.com/office/officeart/2008/layout/VerticalCurvedList"/>
    <dgm:cxn modelId="{E7C05FFB-19B8-4C1F-879F-7F80148EE7D8}" type="presParOf" srcId="{B7B449E2-3966-421A-BAE5-0593A05E6FEF}" destId="{DF7F00D9-1E17-4C4E-B3CB-B83ABA28636B}" srcOrd="3" destOrd="0" presId="urn:microsoft.com/office/officeart/2008/layout/VerticalCurvedList"/>
    <dgm:cxn modelId="{D988710E-2EAA-47CE-813F-CB4B3E6693F0}" type="presParOf" srcId="{EB0855AE-2351-4355-9881-CB47B7693FCA}" destId="{7BB92959-14EF-4E5B-82DB-31184EC1A1C9}" srcOrd="1" destOrd="0" presId="urn:microsoft.com/office/officeart/2008/layout/VerticalCurvedList"/>
    <dgm:cxn modelId="{1EDACD2C-E6FE-4FAB-B4A3-33095407E21E}" type="presParOf" srcId="{EB0855AE-2351-4355-9881-CB47B7693FCA}" destId="{F9C80801-0D7C-48C2-9779-105087042F5E}" srcOrd="2" destOrd="0" presId="urn:microsoft.com/office/officeart/2008/layout/VerticalCurvedList"/>
    <dgm:cxn modelId="{A085803B-355F-4AE7-98C3-A77E3614A083}" type="presParOf" srcId="{F9C80801-0D7C-48C2-9779-105087042F5E}" destId="{3A6733CD-F148-4EB2-B5DE-7D7F6950ED60}" srcOrd="0" destOrd="0" presId="urn:microsoft.com/office/officeart/2008/layout/VerticalCurvedList"/>
    <dgm:cxn modelId="{04948571-C952-44C3-9E49-961125F0F01D}" type="presParOf" srcId="{EB0855AE-2351-4355-9881-CB47B7693FCA}" destId="{1E54E416-F946-4BCD-94C8-80E1487AEC3D}" srcOrd="3" destOrd="0" presId="urn:microsoft.com/office/officeart/2008/layout/VerticalCurvedList"/>
    <dgm:cxn modelId="{7C1A1458-4C7F-428F-926E-CF748B195430}" type="presParOf" srcId="{EB0855AE-2351-4355-9881-CB47B7693FCA}" destId="{C74915ED-12A9-4C5A-856B-3EBE9B1F517A}" srcOrd="4" destOrd="0" presId="urn:microsoft.com/office/officeart/2008/layout/VerticalCurvedList"/>
    <dgm:cxn modelId="{CA1B2A84-519F-432C-B845-43A3001F6010}" type="presParOf" srcId="{C74915ED-12A9-4C5A-856B-3EBE9B1F517A}" destId="{BB722443-9289-451C-93C0-589D4F77B48D}" srcOrd="0" destOrd="0" presId="urn:microsoft.com/office/officeart/2008/layout/VerticalCurvedList"/>
    <dgm:cxn modelId="{A103FD19-B1D8-4987-BB36-A70B390DC72F}" type="presParOf" srcId="{EB0855AE-2351-4355-9881-CB47B7693FCA}" destId="{1966674F-96A4-46AF-AA8F-3B0E2AD143AD}" srcOrd="5" destOrd="0" presId="urn:microsoft.com/office/officeart/2008/layout/VerticalCurvedList"/>
    <dgm:cxn modelId="{58894775-DBCC-41E1-82D3-4A7F9A8EEC97}" type="presParOf" srcId="{EB0855AE-2351-4355-9881-CB47B7693FCA}" destId="{C0BE0935-F524-4EF8-817B-96BFAC2D8CDF}" srcOrd="6" destOrd="0" presId="urn:microsoft.com/office/officeart/2008/layout/VerticalCurvedList"/>
    <dgm:cxn modelId="{57232E0D-179F-4CA2-9608-B5BA7F8CB47C}" type="presParOf" srcId="{C0BE0935-F524-4EF8-817B-96BFAC2D8CDF}" destId="{8E33B03A-CA92-4A3A-8A1A-21D8610F84F4}" srcOrd="0" destOrd="0" presId="urn:microsoft.com/office/officeart/2008/layout/VerticalCurvedList"/>
    <dgm:cxn modelId="{43D37F71-3451-4AE2-B6C9-9F81C0FB40E6}" type="presParOf" srcId="{EB0855AE-2351-4355-9881-CB47B7693FCA}" destId="{28C2A05D-CF4E-46F8-8792-C1741C872AEE}" srcOrd="7" destOrd="0" presId="urn:microsoft.com/office/officeart/2008/layout/VerticalCurvedList"/>
    <dgm:cxn modelId="{18601C93-D9EF-4777-8673-9C33325457BC}" type="presParOf" srcId="{EB0855AE-2351-4355-9881-CB47B7693FCA}" destId="{349640B8-8CB8-4FF9-BC9A-95025EFD07DE}" srcOrd="8" destOrd="0" presId="urn:microsoft.com/office/officeart/2008/layout/VerticalCurvedList"/>
    <dgm:cxn modelId="{41DBA9E7-5435-455F-8474-49017319DAF4}" type="presParOf" srcId="{349640B8-8CB8-4FF9-BC9A-95025EFD07DE}" destId="{5E890687-662D-4F6D-8716-F2BC70104F0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1F58FAE-72E3-449E-ADBD-E1473E944BFB}" type="doc">
      <dgm:prSet loTypeId="urn:microsoft.com/office/officeart/2005/8/layout/pyramid2" loCatId="list" qsTypeId="urn:microsoft.com/office/officeart/2005/8/quickstyle/simple4" qsCatId="simple" csTypeId="urn:microsoft.com/office/officeart/2005/8/colors/accent1_2" csCatId="accent1" phldr="1"/>
      <dgm:spPr/>
    </dgm:pt>
    <dgm:pt modelId="{EE8DC2BD-2970-4C1A-AD5C-FA6819F6C8A7}">
      <dgm:prSet phldrT="[Texto]"/>
      <dgm:spPr/>
      <dgm:t>
        <a:bodyPr/>
        <a:lstStyle/>
        <a:p>
          <a:pPr algn="l"/>
          <a:r>
            <a:rPr lang="es-MX" dirty="0"/>
            <a:t>Implementación de ayudas mecánicas para reducir la aplicación de fuerza.</a:t>
          </a:r>
          <a:endParaRPr lang="es-EC" dirty="0"/>
        </a:p>
      </dgm:t>
    </dgm:pt>
    <dgm:pt modelId="{0DB814F9-52A4-4652-A50D-010559B9AF11}" type="parTrans" cxnId="{FD752CFB-DB1E-4954-BD8F-1F2030F21023}">
      <dgm:prSet/>
      <dgm:spPr/>
      <dgm:t>
        <a:bodyPr/>
        <a:lstStyle/>
        <a:p>
          <a:endParaRPr lang="es-EC"/>
        </a:p>
      </dgm:t>
    </dgm:pt>
    <dgm:pt modelId="{B928F821-A6FC-4BD7-A5FC-555972D1564E}" type="sibTrans" cxnId="{FD752CFB-DB1E-4954-BD8F-1F2030F21023}">
      <dgm:prSet/>
      <dgm:spPr/>
      <dgm:t>
        <a:bodyPr/>
        <a:lstStyle/>
        <a:p>
          <a:endParaRPr lang="es-EC"/>
        </a:p>
      </dgm:t>
    </dgm:pt>
    <dgm:pt modelId="{F8BE8493-F266-41BD-BD23-9DCA377F8F36}">
      <dgm:prSet phldrT="[Texto]"/>
      <dgm:spPr/>
      <dgm:t>
        <a:bodyPr/>
        <a:lstStyle/>
        <a:p>
          <a:pPr algn="l"/>
          <a:r>
            <a:rPr lang="es-MX" dirty="0"/>
            <a:t>Uso de plataformas para evitar las posturas forzadas de miembros superiores y cuello.</a:t>
          </a:r>
          <a:endParaRPr lang="es-EC" dirty="0"/>
        </a:p>
      </dgm:t>
    </dgm:pt>
    <dgm:pt modelId="{CE70CB09-2C0E-4749-B16A-492735F3C0F8}" type="parTrans" cxnId="{1FCAFEDE-6913-484E-90A8-23CF91936C05}">
      <dgm:prSet/>
      <dgm:spPr/>
      <dgm:t>
        <a:bodyPr/>
        <a:lstStyle/>
        <a:p>
          <a:endParaRPr lang="es-EC"/>
        </a:p>
      </dgm:t>
    </dgm:pt>
    <dgm:pt modelId="{033C836E-168B-44B2-BCA3-6E3807455CA9}" type="sibTrans" cxnId="{1FCAFEDE-6913-484E-90A8-23CF91936C05}">
      <dgm:prSet/>
      <dgm:spPr/>
      <dgm:t>
        <a:bodyPr/>
        <a:lstStyle/>
        <a:p>
          <a:endParaRPr lang="es-EC"/>
        </a:p>
      </dgm:t>
    </dgm:pt>
    <dgm:pt modelId="{A3E8B296-A987-4E66-B3B9-3515C0399947}">
      <dgm:prSet phldrT="[Texto]"/>
      <dgm:spPr/>
      <dgm:t>
        <a:bodyPr/>
        <a:lstStyle/>
        <a:p>
          <a:pPr algn="l"/>
          <a:r>
            <a:rPr lang="es-MX" dirty="0"/>
            <a:t>Rotación de los puestos de trabajo en actividades más críticas.</a:t>
          </a:r>
          <a:endParaRPr lang="es-EC" dirty="0"/>
        </a:p>
      </dgm:t>
    </dgm:pt>
    <dgm:pt modelId="{98ED9E89-272D-443C-B2EB-CA4EA7CE8B40}" type="parTrans" cxnId="{2CB41940-48D8-44B4-B36B-0F60DCCBA8D3}">
      <dgm:prSet/>
      <dgm:spPr/>
      <dgm:t>
        <a:bodyPr/>
        <a:lstStyle/>
        <a:p>
          <a:endParaRPr lang="es-EC"/>
        </a:p>
      </dgm:t>
    </dgm:pt>
    <dgm:pt modelId="{AE36CAC1-5D82-454F-A668-FEE16B26E87B}" type="sibTrans" cxnId="{2CB41940-48D8-44B4-B36B-0F60DCCBA8D3}">
      <dgm:prSet/>
      <dgm:spPr/>
      <dgm:t>
        <a:bodyPr/>
        <a:lstStyle/>
        <a:p>
          <a:endParaRPr lang="es-EC"/>
        </a:p>
      </dgm:t>
    </dgm:pt>
    <dgm:pt modelId="{7230D3DD-6198-466F-A7C6-17EC3F572BCF}">
      <dgm:prSet phldrT="[Texto]"/>
      <dgm:spPr/>
      <dgm:t>
        <a:bodyPr/>
        <a:lstStyle/>
        <a:p>
          <a:pPr algn="l"/>
          <a:r>
            <a:rPr lang="es-MX" dirty="0"/>
            <a:t>Realizar tareas con ayudas de compañeros.</a:t>
          </a:r>
          <a:endParaRPr lang="es-EC" dirty="0"/>
        </a:p>
      </dgm:t>
    </dgm:pt>
    <dgm:pt modelId="{7A4E4D90-8B40-4973-9102-A7D07BC5D906}" type="parTrans" cxnId="{7C5ECDF1-9C6F-4120-B0A0-E5D6C799B472}">
      <dgm:prSet/>
      <dgm:spPr/>
      <dgm:t>
        <a:bodyPr/>
        <a:lstStyle/>
        <a:p>
          <a:endParaRPr lang="es-EC"/>
        </a:p>
      </dgm:t>
    </dgm:pt>
    <dgm:pt modelId="{FDD65544-9C76-4EAF-B70E-87797C9122EB}" type="sibTrans" cxnId="{7C5ECDF1-9C6F-4120-B0A0-E5D6C799B472}">
      <dgm:prSet/>
      <dgm:spPr/>
      <dgm:t>
        <a:bodyPr/>
        <a:lstStyle/>
        <a:p>
          <a:endParaRPr lang="es-EC"/>
        </a:p>
      </dgm:t>
    </dgm:pt>
    <dgm:pt modelId="{F6BA9881-0423-4371-9F5E-F601FD6D664F}">
      <dgm:prSet phldrT="[Texto]"/>
      <dgm:spPr/>
      <dgm:t>
        <a:bodyPr/>
        <a:lstStyle/>
        <a:p>
          <a:pPr algn="l"/>
          <a:r>
            <a:rPr lang="es-MX" dirty="0"/>
            <a:t>Capacitación en manipulación de cargas e higiene postural</a:t>
          </a:r>
          <a:endParaRPr lang="es-EC" dirty="0"/>
        </a:p>
      </dgm:t>
    </dgm:pt>
    <dgm:pt modelId="{8CE2D5A6-019D-4011-B55C-2FB191C971A5}" type="parTrans" cxnId="{DCEED412-20B0-4EDC-80A9-A4C7B9FE280D}">
      <dgm:prSet/>
      <dgm:spPr/>
      <dgm:t>
        <a:bodyPr/>
        <a:lstStyle/>
        <a:p>
          <a:endParaRPr lang="es-EC"/>
        </a:p>
      </dgm:t>
    </dgm:pt>
    <dgm:pt modelId="{00727FDE-CE74-4DBF-8A54-BD6928A5BEA7}" type="sibTrans" cxnId="{DCEED412-20B0-4EDC-80A9-A4C7B9FE280D}">
      <dgm:prSet/>
      <dgm:spPr/>
      <dgm:t>
        <a:bodyPr/>
        <a:lstStyle/>
        <a:p>
          <a:endParaRPr lang="es-EC"/>
        </a:p>
      </dgm:t>
    </dgm:pt>
    <dgm:pt modelId="{DEB9B0DC-3A8A-4A6D-A8EF-6E276E128BC0}" type="pres">
      <dgm:prSet presAssocID="{F1F58FAE-72E3-449E-ADBD-E1473E944BFB}" presName="compositeShape" presStyleCnt="0">
        <dgm:presLayoutVars>
          <dgm:dir/>
          <dgm:resizeHandles/>
        </dgm:presLayoutVars>
      </dgm:prSet>
      <dgm:spPr/>
    </dgm:pt>
    <dgm:pt modelId="{90E6DFFB-0199-4249-AE2A-B102B819531A}" type="pres">
      <dgm:prSet presAssocID="{F1F58FAE-72E3-449E-ADBD-E1473E944BFB}" presName="pyramid" presStyleLbl="node1" presStyleIdx="0" presStyleCnt="1" custScaleX="101025"/>
      <dgm:spPr/>
    </dgm:pt>
    <dgm:pt modelId="{88E9019F-7A49-457C-81B8-88D5EF71800F}" type="pres">
      <dgm:prSet presAssocID="{F1F58FAE-72E3-449E-ADBD-E1473E944BFB}" presName="theList" presStyleCnt="0"/>
      <dgm:spPr/>
    </dgm:pt>
    <dgm:pt modelId="{6445D353-19EF-4794-A37F-46F0B2E9C465}" type="pres">
      <dgm:prSet presAssocID="{EE8DC2BD-2970-4C1A-AD5C-FA6819F6C8A7}" presName="aNode" presStyleLbl="fgAcc1" presStyleIdx="0" presStyleCnt="5" custScaleX="146608">
        <dgm:presLayoutVars>
          <dgm:bulletEnabled val="1"/>
        </dgm:presLayoutVars>
      </dgm:prSet>
      <dgm:spPr/>
    </dgm:pt>
    <dgm:pt modelId="{75B7F4FE-2651-43A0-9799-BC2E599051B0}" type="pres">
      <dgm:prSet presAssocID="{EE8DC2BD-2970-4C1A-AD5C-FA6819F6C8A7}" presName="aSpace" presStyleCnt="0"/>
      <dgm:spPr/>
    </dgm:pt>
    <dgm:pt modelId="{61A42D8C-82CE-4661-9C71-954850686855}" type="pres">
      <dgm:prSet presAssocID="{F8BE8493-F266-41BD-BD23-9DCA377F8F36}" presName="aNode" presStyleLbl="fgAcc1" presStyleIdx="1" presStyleCnt="5" custScaleX="148292">
        <dgm:presLayoutVars>
          <dgm:bulletEnabled val="1"/>
        </dgm:presLayoutVars>
      </dgm:prSet>
      <dgm:spPr/>
    </dgm:pt>
    <dgm:pt modelId="{8D7B87FC-77B5-4FC4-BA81-9FDD95162D2B}" type="pres">
      <dgm:prSet presAssocID="{F8BE8493-F266-41BD-BD23-9DCA377F8F36}" presName="aSpace" presStyleCnt="0"/>
      <dgm:spPr/>
    </dgm:pt>
    <dgm:pt modelId="{3916A13F-76ED-42F7-B816-791033E10FF8}" type="pres">
      <dgm:prSet presAssocID="{A3E8B296-A987-4E66-B3B9-3515C0399947}" presName="aNode" presStyleLbl="fgAcc1" presStyleIdx="2" presStyleCnt="5" custScaleX="151679">
        <dgm:presLayoutVars>
          <dgm:bulletEnabled val="1"/>
        </dgm:presLayoutVars>
      </dgm:prSet>
      <dgm:spPr/>
    </dgm:pt>
    <dgm:pt modelId="{CB2B1353-7F4A-43D0-AA89-D799602A71D6}" type="pres">
      <dgm:prSet presAssocID="{A3E8B296-A987-4E66-B3B9-3515C0399947}" presName="aSpace" presStyleCnt="0"/>
      <dgm:spPr/>
    </dgm:pt>
    <dgm:pt modelId="{2123DD5F-C14A-41F7-AAAF-503CC27CC23A}" type="pres">
      <dgm:prSet presAssocID="{7230D3DD-6198-466F-A7C6-17EC3F572BCF}" presName="aNode" presStyleLbl="fgAcc1" presStyleIdx="3" presStyleCnt="5" custScaleX="153752">
        <dgm:presLayoutVars>
          <dgm:bulletEnabled val="1"/>
        </dgm:presLayoutVars>
      </dgm:prSet>
      <dgm:spPr/>
    </dgm:pt>
    <dgm:pt modelId="{750D150D-CCB5-421E-9CCE-CB6D4E0E1A8B}" type="pres">
      <dgm:prSet presAssocID="{7230D3DD-6198-466F-A7C6-17EC3F572BCF}" presName="aSpace" presStyleCnt="0"/>
      <dgm:spPr/>
    </dgm:pt>
    <dgm:pt modelId="{292C0F29-778F-416B-9DE1-0D384CBE5C47}" type="pres">
      <dgm:prSet presAssocID="{F6BA9881-0423-4371-9F5E-F601FD6D664F}" presName="aNode" presStyleLbl="fgAcc1" presStyleIdx="4" presStyleCnt="5" custScaleX="154599">
        <dgm:presLayoutVars>
          <dgm:bulletEnabled val="1"/>
        </dgm:presLayoutVars>
      </dgm:prSet>
      <dgm:spPr/>
    </dgm:pt>
    <dgm:pt modelId="{2C8EDF7E-456E-4669-8D49-78D265A615A5}" type="pres">
      <dgm:prSet presAssocID="{F6BA9881-0423-4371-9F5E-F601FD6D664F}" presName="aSpace" presStyleCnt="0"/>
      <dgm:spPr/>
    </dgm:pt>
  </dgm:ptLst>
  <dgm:cxnLst>
    <dgm:cxn modelId="{DCEED412-20B0-4EDC-80A9-A4C7B9FE280D}" srcId="{F1F58FAE-72E3-449E-ADBD-E1473E944BFB}" destId="{F6BA9881-0423-4371-9F5E-F601FD6D664F}" srcOrd="4" destOrd="0" parTransId="{8CE2D5A6-019D-4011-B55C-2FB191C971A5}" sibTransId="{00727FDE-CE74-4DBF-8A54-BD6928A5BEA7}"/>
    <dgm:cxn modelId="{C79F0119-99B7-4906-9771-718E21639FB3}" type="presOf" srcId="{F6BA9881-0423-4371-9F5E-F601FD6D664F}" destId="{292C0F29-778F-416B-9DE1-0D384CBE5C47}" srcOrd="0" destOrd="0" presId="urn:microsoft.com/office/officeart/2005/8/layout/pyramid2"/>
    <dgm:cxn modelId="{2CB41940-48D8-44B4-B36B-0F60DCCBA8D3}" srcId="{F1F58FAE-72E3-449E-ADBD-E1473E944BFB}" destId="{A3E8B296-A987-4E66-B3B9-3515C0399947}" srcOrd="2" destOrd="0" parTransId="{98ED9E89-272D-443C-B2EB-CA4EA7CE8B40}" sibTransId="{AE36CAC1-5D82-454F-A668-FEE16B26E87B}"/>
    <dgm:cxn modelId="{F54DD142-CD64-4E69-B9D9-501128CAA27D}" type="presOf" srcId="{A3E8B296-A987-4E66-B3B9-3515C0399947}" destId="{3916A13F-76ED-42F7-B816-791033E10FF8}" srcOrd="0" destOrd="0" presId="urn:microsoft.com/office/officeart/2005/8/layout/pyramid2"/>
    <dgm:cxn modelId="{B732AB43-51C3-42BA-B8FA-B244056A6CE2}" type="presOf" srcId="{F1F58FAE-72E3-449E-ADBD-E1473E944BFB}" destId="{DEB9B0DC-3A8A-4A6D-A8EF-6E276E128BC0}" srcOrd="0" destOrd="0" presId="urn:microsoft.com/office/officeart/2005/8/layout/pyramid2"/>
    <dgm:cxn modelId="{A3874B45-9135-4E1A-80D1-66DCB081DEB8}" type="presOf" srcId="{EE8DC2BD-2970-4C1A-AD5C-FA6819F6C8A7}" destId="{6445D353-19EF-4794-A37F-46F0B2E9C465}" srcOrd="0" destOrd="0" presId="urn:microsoft.com/office/officeart/2005/8/layout/pyramid2"/>
    <dgm:cxn modelId="{5846C665-6676-4B95-8151-638FB1F9831A}" type="presOf" srcId="{F8BE8493-F266-41BD-BD23-9DCA377F8F36}" destId="{61A42D8C-82CE-4661-9C71-954850686855}" srcOrd="0" destOrd="0" presId="urn:microsoft.com/office/officeart/2005/8/layout/pyramid2"/>
    <dgm:cxn modelId="{1FCAFEDE-6913-484E-90A8-23CF91936C05}" srcId="{F1F58FAE-72E3-449E-ADBD-E1473E944BFB}" destId="{F8BE8493-F266-41BD-BD23-9DCA377F8F36}" srcOrd="1" destOrd="0" parTransId="{CE70CB09-2C0E-4749-B16A-492735F3C0F8}" sibTransId="{033C836E-168B-44B2-BCA3-6E3807455CA9}"/>
    <dgm:cxn modelId="{7C5ECDF1-9C6F-4120-B0A0-E5D6C799B472}" srcId="{F1F58FAE-72E3-449E-ADBD-E1473E944BFB}" destId="{7230D3DD-6198-466F-A7C6-17EC3F572BCF}" srcOrd="3" destOrd="0" parTransId="{7A4E4D90-8B40-4973-9102-A7D07BC5D906}" sibTransId="{FDD65544-9C76-4EAF-B70E-87797C9122EB}"/>
    <dgm:cxn modelId="{FD752CFB-DB1E-4954-BD8F-1F2030F21023}" srcId="{F1F58FAE-72E3-449E-ADBD-E1473E944BFB}" destId="{EE8DC2BD-2970-4C1A-AD5C-FA6819F6C8A7}" srcOrd="0" destOrd="0" parTransId="{0DB814F9-52A4-4652-A50D-010559B9AF11}" sibTransId="{B928F821-A6FC-4BD7-A5FC-555972D1564E}"/>
    <dgm:cxn modelId="{99F0D3FC-A36C-4B26-8B04-3CD6BF481B19}" type="presOf" srcId="{7230D3DD-6198-466F-A7C6-17EC3F572BCF}" destId="{2123DD5F-C14A-41F7-AAAF-503CC27CC23A}" srcOrd="0" destOrd="0" presId="urn:microsoft.com/office/officeart/2005/8/layout/pyramid2"/>
    <dgm:cxn modelId="{52387A02-9F70-42F5-BE6A-112A1C9B9EBA}" type="presParOf" srcId="{DEB9B0DC-3A8A-4A6D-A8EF-6E276E128BC0}" destId="{90E6DFFB-0199-4249-AE2A-B102B819531A}" srcOrd="0" destOrd="0" presId="urn:microsoft.com/office/officeart/2005/8/layout/pyramid2"/>
    <dgm:cxn modelId="{14818734-1A21-4422-9DF0-148339922C91}" type="presParOf" srcId="{DEB9B0DC-3A8A-4A6D-A8EF-6E276E128BC0}" destId="{88E9019F-7A49-457C-81B8-88D5EF71800F}" srcOrd="1" destOrd="0" presId="urn:microsoft.com/office/officeart/2005/8/layout/pyramid2"/>
    <dgm:cxn modelId="{D6F1213A-C9C0-4D2C-993F-AE97F5E302A6}" type="presParOf" srcId="{88E9019F-7A49-457C-81B8-88D5EF71800F}" destId="{6445D353-19EF-4794-A37F-46F0B2E9C465}" srcOrd="0" destOrd="0" presId="urn:microsoft.com/office/officeart/2005/8/layout/pyramid2"/>
    <dgm:cxn modelId="{9F6DA446-07A5-4B95-8C3E-9D3F75E1B298}" type="presParOf" srcId="{88E9019F-7A49-457C-81B8-88D5EF71800F}" destId="{75B7F4FE-2651-43A0-9799-BC2E599051B0}" srcOrd="1" destOrd="0" presId="urn:microsoft.com/office/officeart/2005/8/layout/pyramid2"/>
    <dgm:cxn modelId="{88966BC0-9A60-4897-9B75-AB1E0A559B90}" type="presParOf" srcId="{88E9019F-7A49-457C-81B8-88D5EF71800F}" destId="{61A42D8C-82CE-4661-9C71-954850686855}" srcOrd="2" destOrd="0" presId="urn:microsoft.com/office/officeart/2005/8/layout/pyramid2"/>
    <dgm:cxn modelId="{95131AE7-5060-47DE-8F22-8D1EDA5A1BE2}" type="presParOf" srcId="{88E9019F-7A49-457C-81B8-88D5EF71800F}" destId="{8D7B87FC-77B5-4FC4-BA81-9FDD95162D2B}" srcOrd="3" destOrd="0" presId="urn:microsoft.com/office/officeart/2005/8/layout/pyramid2"/>
    <dgm:cxn modelId="{8C17C1D8-A875-4F28-A0E3-E7364A01D5E8}" type="presParOf" srcId="{88E9019F-7A49-457C-81B8-88D5EF71800F}" destId="{3916A13F-76ED-42F7-B816-791033E10FF8}" srcOrd="4" destOrd="0" presId="urn:microsoft.com/office/officeart/2005/8/layout/pyramid2"/>
    <dgm:cxn modelId="{716287CA-925A-4E29-BCB0-018F096975EF}" type="presParOf" srcId="{88E9019F-7A49-457C-81B8-88D5EF71800F}" destId="{CB2B1353-7F4A-43D0-AA89-D799602A71D6}" srcOrd="5" destOrd="0" presId="urn:microsoft.com/office/officeart/2005/8/layout/pyramid2"/>
    <dgm:cxn modelId="{FE277109-F90A-4B9B-A552-9428FA46F180}" type="presParOf" srcId="{88E9019F-7A49-457C-81B8-88D5EF71800F}" destId="{2123DD5F-C14A-41F7-AAAF-503CC27CC23A}" srcOrd="6" destOrd="0" presId="urn:microsoft.com/office/officeart/2005/8/layout/pyramid2"/>
    <dgm:cxn modelId="{753239CC-13C0-4B9C-AE22-5E5EB9D85CBD}" type="presParOf" srcId="{88E9019F-7A49-457C-81B8-88D5EF71800F}" destId="{750D150D-CCB5-421E-9CCE-CB6D4E0E1A8B}" srcOrd="7" destOrd="0" presId="urn:microsoft.com/office/officeart/2005/8/layout/pyramid2"/>
    <dgm:cxn modelId="{A977C5E7-F4F8-4471-8D5E-E70761E43763}" type="presParOf" srcId="{88E9019F-7A49-457C-81B8-88D5EF71800F}" destId="{292C0F29-778F-416B-9DE1-0D384CBE5C47}" srcOrd="8" destOrd="0" presId="urn:microsoft.com/office/officeart/2005/8/layout/pyramid2"/>
    <dgm:cxn modelId="{3CCF13F6-78B3-4032-911B-64371481FC53}" type="presParOf" srcId="{88E9019F-7A49-457C-81B8-88D5EF71800F}" destId="{2C8EDF7E-456E-4669-8D49-78D265A615A5}"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0092D3-2499-4FB4-8655-7693D8BC6AE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C"/>
        </a:p>
      </dgm:t>
    </dgm:pt>
    <dgm:pt modelId="{FD415183-B019-42E5-B89C-49696E9DB474}">
      <dgm:prSet phldrT="[Texto]"/>
      <dgm:spPr/>
      <dgm:t>
        <a:bodyPr/>
        <a:lstStyle/>
        <a:p>
          <a:r>
            <a:rPr lang="es-MX" b="0" i="0" u="none" strike="noStrike" baseline="0" dirty="0">
              <a:solidFill>
                <a:schemeClr val="bg1"/>
              </a:solidFill>
              <a:latin typeface="Arial" panose="020B0604020202020204" pitchFamily="34" charset="0"/>
            </a:rPr>
            <a:t>(OIT, 2013)</a:t>
          </a:r>
          <a:endParaRPr lang="es-EC" dirty="0">
            <a:solidFill>
              <a:schemeClr val="bg1"/>
            </a:solidFill>
          </a:endParaRPr>
        </a:p>
      </dgm:t>
    </dgm:pt>
    <dgm:pt modelId="{2C48646A-B42F-45A5-A4CF-E6372FDC2F79}" type="parTrans" cxnId="{FB8C7F64-60B4-4D96-80DC-CFA0710E0990}">
      <dgm:prSet/>
      <dgm:spPr/>
      <dgm:t>
        <a:bodyPr/>
        <a:lstStyle/>
        <a:p>
          <a:endParaRPr lang="es-EC"/>
        </a:p>
      </dgm:t>
    </dgm:pt>
    <dgm:pt modelId="{E3B4FE92-8C80-4C86-A93A-773A90CA51B6}" type="sibTrans" cxnId="{FB8C7F64-60B4-4D96-80DC-CFA0710E0990}">
      <dgm:prSet/>
      <dgm:spPr/>
      <dgm:t>
        <a:bodyPr/>
        <a:lstStyle/>
        <a:p>
          <a:endParaRPr lang="es-EC"/>
        </a:p>
      </dgm:t>
    </dgm:pt>
    <dgm:pt modelId="{282F498B-C667-46EC-A2B6-8A13D49B027B}">
      <dgm:prSet phldrT="[Texto]"/>
      <dgm:spPr/>
      <dgm:t>
        <a:bodyPr/>
        <a:lstStyle/>
        <a:p>
          <a:pPr algn="just">
            <a:buFontTx/>
            <a:buNone/>
          </a:pPr>
          <a:r>
            <a:rPr lang="es-MX" b="0" i="0" u="none" strike="noStrike" baseline="0" dirty="0">
              <a:solidFill>
                <a:srgbClr val="000000"/>
              </a:solidFill>
              <a:latin typeface="Arial" panose="020B0604020202020204" pitchFamily="34" charset="0"/>
            </a:rPr>
            <a:t>Según la OIT la industrialización de países en vías de desarrollo ha conllevado a un aumento significativo de la aparición de enfermedades y accidentes de origen laboral, así como del aumento de trastornos musculoesqueléticos. </a:t>
          </a:r>
          <a:endParaRPr lang="es-EC" dirty="0"/>
        </a:p>
      </dgm:t>
    </dgm:pt>
    <dgm:pt modelId="{A5AE2948-4F35-46B7-AC22-90A388EAC2FF}" type="parTrans" cxnId="{26CD9C45-B450-4308-9086-FF8FB690654E}">
      <dgm:prSet/>
      <dgm:spPr/>
      <dgm:t>
        <a:bodyPr/>
        <a:lstStyle/>
        <a:p>
          <a:endParaRPr lang="es-EC"/>
        </a:p>
      </dgm:t>
    </dgm:pt>
    <dgm:pt modelId="{0CB68820-AC26-4DF9-BE08-E33AC8A9B5EC}" type="sibTrans" cxnId="{26CD9C45-B450-4308-9086-FF8FB690654E}">
      <dgm:prSet/>
      <dgm:spPr/>
      <dgm:t>
        <a:bodyPr/>
        <a:lstStyle/>
        <a:p>
          <a:endParaRPr lang="es-EC"/>
        </a:p>
      </dgm:t>
    </dgm:pt>
    <dgm:pt modelId="{1F89A0BD-D190-49EF-879F-4D095BDD2B18}">
      <dgm:prSet phldrT="[Texto]"/>
      <dgm:spPr/>
      <dgm:t>
        <a:bodyPr/>
        <a:lstStyle/>
        <a:p>
          <a:r>
            <a:rPr lang="es-MX" b="0" i="0" u="none" strike="noStrike" baseline="0" dirty="0">
              <a:solidFill>
                <a:schemeClr val="bg1"/>
              </a:solidFill>
              <a:latin typeface="Arial" panose="020B0604020202020204" pitchFamily="34" charset="0"/>
            </a:rPr>
            <a:t>(</a:t>
          </a:r>
          <a:r>
            <a:rPr lang="es-MX" b="0" i="0" u="none" strike="noStrike" baseline="0" dirty="0" err="1">
              <a:solidFill>
                <a:schemeClr val="bg1"/>
              </a:solidFill>
              <a:latin typeface="Arial" panose="020B0604020202020204" pitchFamily="34" charset="0"/>
            </a:rPr>
            <a:t>Deros</a:t>
          </a:r>
          <a:r>
            <a:rPr lang="es-MX" b="0" i="0" u="none" strike="noStrike" baseline="0" dirty="0">
              <a:solidFill>
                <a:schemeClr val="bg1"/>
              </a:solidFill>
              <a:latin typeface="Arial" panose="020B0604020202020204" pitchFamily="34" charset="0"/>
            </a:rPr>
            <a:t> et al., 2015)</a:t>
          </a:r>
          <a:endParaRPr lang="es-EC" dirty="0">
            <a:solidFill>
              <a:schemeClr val="bg1"/>
            </a:solidFill>
          </a:endParaRPr>
        </a:p>
      </dgm:t>
    </dgm:pt>
    <dgm:pt modelId="{6155FCAE-74F3-4138-BC7D-88B3904EBAE9}" type="parTrans" cxnId="{B879E351-82DE-4B4A-9966-DB295A595300}">
      <dgm:prSet/>
      <dgm:spPr/>
      <dgm:t>
        <a:bodyPr/>
        <a:lstStyle/>
        <a:p>
          <a:endParaRPr lang="es-EC"/>
        </a:p>
      </dgm:t>
    </dgm:pt>
    <dgm:pt modelId="{DAAD1876-3BEE-4F5D-B545-C7EB55A4747F}" type="sibTrans" cxnId="{B879E351-82DE-4B4A-9966-DB295A595300}">
      <dgm:prSet/>
      <dgm:spPr/>
      <dgm:t>
        <a:bodyPr/>
        <a:lstStyle/>
        <a:p>
          <a:endParaRPr lang="es-EC"/>
        </a:p>
      </dgm:t>
    </dgm:pt>
    <dgm:pt modelId="{93D1FF7A-113F-4EAF-A31C-4B4B080C1DDE}">
      <dgm:prSet phldrT="[Texto]"/>
      <dgm:spPr/>
      <dgm:t>
        <a:bodyPr/>
        <a:lstStyle/>
        <a:p>
          <a:pPr algn="just">
            <a:buNone/>
          </a:pPr>
          <a:r>
            <a:rPr lang="es-MX" b="0" i="0" u="none" strike="noStrike" baseline="0" dirty="0">
              <a:solidFill>
                <a:srgbClr val="000000"/>
              </a:solidFill>
              <a:latin typeface="Arial" panose="020B0604020202020204" pitchFamily="34" charset="0"/>
            </a:rPr>
            <a:t>La ergonomía identifica y adapta los puestos de trabajo a las características del trabajador, reduciendo los riesgos disergonómicos. </a:t>
          </a:r>
          <a:endParaRPr lang="es-EC" dirty="0"/>
        </a:p>
      </dgm:t>
    </dgm:pt>
    <dgm:pt modelId="{1F2E10B3-3821-4422-A94C-A7E0CAADA9F7}" type="parTrans" cxnId="{7CD48656-8AA5-4AF9-81E0-4FD4F547FF4C}">
      <dgm:prSet/>
      <dgm:spPr/>
      <dgm:t>
        <a:bodyPr/>
        <a:lstStyle/>
        <a:p>
          <a:endParaRPr lang="es-EC"/>
        </a:p>
      </dgm:t>
    </dgm:pt>
    <dgm:pt modelId="{3206B8A6-6566-47F4-A792-6BD02DEA770A}" type="sibTrans" cxnId="{7CD48656-8AA5-4AF9-81E0-4FD4F547FF4C}">
      <dgm:prSet/>
      <dgm:spPr/>
      <dgm:t>
        <a:bodyPr/>
        <a:lstStyle/>
        <a:p>
          <a:endParaRPr lang="es-EC"/>
        </a:p>
      </dgm:t>
    </dgm:pt>
    <dgm:pt modelId="{5C722F1E-2F2D-4859-A736-C7062A3697C7}">
      <dgm:prSet phldrT="[Texto]"/>
      <dgm:spPr/>
      <dgm:t>
        <a:bodyPr/>
        <a:lstStyle/>
        <a:p>
          <a:r>
            <a:rPr lang="es-MX" b="0" i="0" u="none" strike="noStrike" baseline="0" dirty="0">
              <a:solidFill>
                <a:schemeClr val="bg1"/>
              </a:solidFill>
              <a:latin typeface="Arial" panose="020B0604020202020204" pitchFamily="34" charset="0"/>
            </a:rPr>
            <a:t>(NIOSH, 1997</a:t>
          </a:r>
          <a:r>
            <a:rPr lang="es-MX" dirty="0"/>
            <a:t>)</a:t>
          </a:r>
          <a:endParaRPr lang="es-EC" dirty="0"/>
        </a:p>
      </dgm:t>
    </dgm:pt>
    <dgm:pt modelId="{CC25E331-0EFD-4637-958D-F641174B9872}" type="parTrans" cxnId="{77D30516-E899-49AA-9161-22854C8582DF}">
      <dgm:prSet/>
      <dgm:spPr/>
      <dgm:t>
        <a:bodyPr/>
        <a:lstStyle/>
        <a:p>
          <a:endParaRPr lang="es-EC"/>
        </a:p>
      </dgm:t>
    </dgm:pt>
    <dgm:pt modelId="{92FE1B7F-5F70-4951-8ABD-863A7B7DAD0C}" type="sibTrans" cxnId="{77D30516-E899-49AA-9161-22854C8582DF}">
      <dgm:prSet/>
      <dgm:spPr/>
      <dgm:t>
        <a:bodyPr/>
        <a:lstStyle/>
        <a:p>
          <a:endParaRPr lang="es-EC"/>
        </a:p>
      </dgm:t>
    </dgm:pt>
    <dgm:pt modelId="{A1CDE335-CD00-477F-9C57-37BB54B4FA82}">
      <dgm:prSet phldrT="[Texto]"/>
      <dgm:spPr/>
      <dgm:t>
        <a:bodyPr/>
        <a:lstStyle/>
        <a:p>
          <a:pPr>
            <a:buNone/>
          </a:pPr>
          <a:r>
            <a:rPr lang="es-MX" b="0" i="0" u="none" strike="noStrike" baseline="0" dirty="0">
              <a:solidFill>
                <a:srgbClr val="000000"/>
              </a:solidFill>
              <a:latin typeface="Arial" panose="020B0604020202020204" pitchFamily="34" charset="0"/>
            </a:rPr>
            <a:t>A pesar de estos riesgos hay escasez de estudios en la industria de bebidas, incluida las cerveceras.</a:t>
          </a:r>
          <a:endParaRPr lang="es-EC" dirty="0"/>
        </a:p>
      </dgm:t>
    </dgm:pt>
    <dgm:pt modelId="{478F5E9D-619D-479E-9F7B-2B9D7B8D047A}" type="parTrans" cxnId="{914E41CF-5FD2-4EED-99A0-3918BC6B8D93}">
      <dgm:prSet/>
      <dgm:spPr/>
      <dgm:t>
        <a:bodyPr/>
        <a:lstStyle/>
        <a:p>
          <a:endParaRPr lang="es-EC"/>
        </a:p>
      </dgm:t>
    </dgm:pt>
    <dgm:pt modelId="{B5CB7E8C-AB7D-4774-837D-EEB231C4ED0B}" type="sibTrans" cxnId="{914E41CF-5FD2-4EED-99A0-3918BC6B8D93}">
      <dgm:prSet/>
      <dgm:spPr/>
      <dgm:t>
        <a:bodyPr/>
        <a:lstStyle/>
        <a:p>
          <a:endParaRPr lang="es-EC"/>
        </a:p>
      </dgm:t>
    </dgm:pt>
    <dgm:pt modelId="{DE78F2FA-2E28-4BC3-B54D-BEA4872D8468}">
      <dgm:prSet phldrT="[Texto]"/>
      <dgm:spPr/>
      <dgm:t>
        <a:bodyPr/>
        <a:lstStyle/>
        <a:p>
          <a:r>
            <a:rPr lang="es-MX" b="0" i="0" u="none" strike="noStrike" baseline="0" dirty="0">
              <a:solidFill>
                <a:schemeClr val="bg1"/>
              </a:solidFill>
              <a:latin typeface="Arial" panose="020B0604020202020204" pitchFamily="34" charset="0"/>
            </a:rPr>
            <a:t>(</a:t>
          </a:r>
          <a:r>
            <a:rPr lang="es-MX" b="0" i="0" u="none" strike="noStrike" baseline="0" dirty="0" err="1">
              <a:solidFill>
                <a:schemeClr val="bg1"/>
              </a:solidFill>
              <a:latin typeface="Arial" panose="020B0604020202020204" pitchFamily="34" charset="0"/>
            </a:rPr>
            <a:t>Abaraogu</a:t>
          </a:r>
          <a:r>
            <a:rPr lang="es-MX" b="0" i="0" u="none" strike="noStrike" baseline="0" dirty="0">
              <a:solidFill>
                <a:schemeClr val="bg1"/>
              </a:solidFill>
              <a:latin typeface="Arial" panose="020B0604020202020204" pitchFamily="34" charset="0"/>
            </a:rPr>
            <a:t> et al., 2015)</a:t>
          </a:r>
          <a:endParaRPr lang="es-EC" dirty="0">
            <a:solidFill>
              <a:schemeClr val="bg1"/>
            </a:solidFill>
          </a:endParaRPr>
        </a:p>
      </dgm:t>
    </dgm:pt>
    <dgm:pt modelId="{5F59BC7D-3B91-4E15-9891-A92602C3BDC4}" type="parTrans" cxnId="{1DCDCD0E-23EC-4811-A419-0456ED034158}">
      <dgm:prSet/>
      <dgm:spPr/>
      <dgm:t>
        <a:bodyPr/>
        <a:lstStyle/>
        <a:p>
          <a:endParaRPr lang="es-EC"/>
        </a:p>
      </dgm:t>
    </dgm:pt>
    <dgm:pt modelId="{D3059079-783C-4B6D-A5E9-DDDFB3826EE7}" type="sibTrans" cxnId="{1DCDCD0E-23EC-4811-A419-0456ED034158}">
      <dgm:prSet/>
      <dgm:spPr/>
      <dgm:t>
        <a:bodyPr/>
        <a:lstStyle/>
        <a:p>
          <a:endParaRPr lang="es-EC"/>
        </a:p>
      </dgm:t>
    </dgm:pt>
    <dgm:pt modelId="{E38CFF01-7282-407E-862E-F6D76718AF08}">
      <dgm:prSet/>
      <dgm:spPr/>
      <dgm:t>
        <a:bodyPr/>
        <a:lstStyle/>
        <a:p>
          <a:pPr>
            <a:buNone/>
          </a:pPr>
          <a:r>
            <a:rPr lang="es-MX" b="0" i="0" u="none" strike="noStrike" baseline="0" dirty="0">
              <a:solidFill>
                <a:srgbClr val="000000"/>
              </a:solidFill>
              <a:latin typeface="Arial" panose="020B0604020202020204" pitchFamily="34" charset="0"/>
            </a:rPr>
            <a:t>El puesto de auxiliar de bodega es un cargo que está expuesto a diferentes riesgos ergonómicos, como manipulación de cargas, posturas forzadas, movimientos repetitivos, resultando impactante a nivel del sistema osteomuscular, perjudicial para la salud y para la productividad de la empresa</a:t>
          </a:r>
          <a:r>
            <a:rPr lang="es-EC" b="0" i="0" u="none" strike="noStrike" baseline="0" dirty="0">
              <a:solidFill>
                <a:srgbClr val="000000"/>
              </a:solidFill>
              <a:latin typeface="Arial" panose="020B0604020202020204" pitchFamily="34" charset="0"/>
            </a:rPr>
            <a:t>.</a:t>
          </a:r>
          <a:endParaRPr lang="es-EC" dirty="0"/>
        </a:p>
      </dgm:t>
    </dgm:pt>
    <dgm:pt modelId="{D05C32CB-FAA5-476B-A7CF-575C5E915A60}" type="parTrans" cxnId="{C6957ECD-5F3D-4C9B-886F-608E008DD6BA}">
      <dgm:prSet/>
      <dgm:spPr/>
      <dgm:t>
        <a:bodyPr/>
        <a:lstStyle/>
        <a:p>
          <a:endParaRPr lang="es-EC"/>
        </a:p>
      </dgm:t>
    </dgm:pt>
    <dgm:pt modelId="{E14D8C96-7D96-4FA5-AC6B-9C9E421930CB}" type="sibTrans" cxnId="{C6957ECD-5F3D-4C9B-886F-608E008DD6BA}">
      <dgm:prSet/>
      <dgm:spPr/>
      <dgm:t>
        <a:bodyPr/>
        <a:lstStyle/>
        <a:p>
          <a:endParaRPr lang="es-EC"/>
        </a:p>
      </dgm:t>
    </dgm:pt>
    <dgm:pt modelId="{9B6A7D76-66DF-47F8-A0BA-65D4C9B40799}" type="pres">
      <dgm:prSet presAssocID="{BA0092D3-2499-4FB4-8655-7693D8BC6AE4}" presName="linearFlow" presStyleCnt="0">
        <dgm:presLayoutVars>
          <dgm:dir/>
          <dgm:animLvl val="lvl"/>
          <dgm:resizeHandles val="exact"/>
        </dgm:presLayoutVars>
      </dgm:prSet>
      <dgm:spPr/>
    </dgm:pt>
    <dgm:pt modelId="{084A8E29-6874-405A-B4BF-C9B9DABFCDBF}" type="pres">
      <dgm:prSet presAssocID="{FD415183-B019-42E5-B89C-49696E9DB474}" presName="composite" presStyleCnt="0"/>
      <dgm:spPr/>
    </dgm:pt>
    <dgm:pt modelId="{AD525186-7EBD-4039-8960-F6519EEE6692}" type="pres">
      <dgm:prSet presAssocID="{FD415183-B019-42E5-B89C-49696E9DB474}" presName="parentText" presStyleLbl="alignNode1" presStyleIdx="0" presStyleCnt="4">
        <dgm:presLayoutVars>
          <dgm:chMax val="1"/>
          <dgm:bulletEnabled val="1"/>
        </dgm:presLayoutVars>
      </dgm:prSet>
      <dgm:spPr/>
    </dgm:pt>
    <dgm:pt modelId="{F7295F2C-D662-4BAD-8FCC-0A41B96BEE72}" type="pres">
      <dgm:prSet presAssocID="{FD415183-B019-42E5-B89C-49696E9DB474}" presName="descendantText" presStyleLbl="alignAcc1" presStyleIdx="0" presStyleCnt="4">
        <dgm:presLayoutVars>
          <dgm:bulletEnabled val="1"/>
        </dgm:presLayoutVars>
      </dgm:prSet>
      <dgm:spPr/>
    </dgm:pt>
    <dgm:pt modelId="{98564366-4E15-4124-AD57-04B1CDEBAE1D}" type="pres">
      <dgm:prSet presAssocID="{E3B4FE92-8C80-4C86-A93A-773A90CA51B6}" presName="sp" presStyleCnt="0"/>
      <dgm:spPr/>
    </dgm:pt>
    <dgm:pt modelId="{6277DBEB-FB1B-466E-8686-0ADF077553A0}" type="pres">
      <dgm:prSet presAssocID="{1F89A0BD-D190-49EF-879F-4D095BDD2B18}" presName="composite" presStyleCnt="0"/>
      <dgm:spPr/>
    </dgm:pt>
    <dgm:pt modelId="{E2B8F070-8EEA-4847-8E9E-9F3058FEFA9B}" type="pres">
      <dgm:prSet presAssocID="{1F89A0BD-D190-49EF-879F-4D095BDD2B18}" presName="parentText" presStyleLbl="alignNode1" presStyleIdx="1" presStyleCnt="4">
        <dgm:presLayoutVars>
          <dgm:chMax val="1"/>
          <dgm:bulletEnabled val="1"/>
        </dgm:presLayoutVars>
      </dgm:prSet>
      <dgm:spPr/>
    </dgm:pt>
    <dgm:pt modelId="{AC4549E7-D806-46DF-B583-488421697468}" type="pres">
      <dgm:prSet presAssocID="{1F89A0BD-D190-49EF-879F-4D095BDD2B18}" presName="descendantText" presStyleLbl="alignAcc1" presStyleIdx="1" presStyleCnt="4">
        <dgm:presLayoutVars>
          <dgm:bulletEnabled val="1"/>
        </dgm:presLayoutVars>
      </dgm:prSet>
      <dgm:spPr/>
    </dgm:pt>
    <dgm:pt modelId="{3CAF6507-2E15-4286-A778-9B438DC8CBEE}" type="pres">
      <dgm:prSet presAssocID="{DAAD1876-3BEE-4F5D-B545-C7EB55A4747F}" presName="sp" presStyleCnt="0"/>
      <dgm:spPr/>
    </dgm:pt>
    <dgm:pt modelId="{28E9B894-5008-47DD-81F1-E167AF224328}" type="pres">
      <dgm:prSet presAssocID="{5C722F1E-2F2D-4859-A736-C7062A3697C7}" presName="composite" presStyleCnt="0"/>
      <dgm:spPr/>
    </dgm:pt>
    <dgm:pt modelId="{71D87FAB-892E-4071-AC58-09B014016CDF}" type="pres">
      <dgm:prSet presAssocID="{5C722F1E-2F2D-4859-A736-C7062A3697C7}" presName="parentText" presStyleLbl="alignNode1" presStyleIdx="2" presStyleCnt="4">
        <dgm:presLayoutVars>
          <dgm:chMax val="1"/>
          <dgm:bulletEnabled val="1"/>
        </dgm:presLayoutVars>
      </dgm:prSet>
      <dgm:spPr/>
    </dgm:pt>
    <dgm:pt modelId="{891A4DDE-D292-41FD-8CE2-58DDE2E0983B}" type="pres">
      <dgm:prSet presAssocID="{5C722F1E-2F2D-4859-A736-C7062A3697C7}" presName="descendantText" presStyleLbl="alignAcc1" presStyleIdx="2" presStyleCnt="4">
        <dgm:presLayoutVars>
          <dgm:bulletEnabled val="1"/>
        </dgm:presLayoutVars>
      </dgm:prSet>
      <dgm:spPr/>
    </dgm:pt>
    <dgm:pt modelId="{F7334964-C379-4931-8721-0D2B158188A1}" type="pres">
      <dgm:prSet presAssocID="{92FE1B7F-5F70-4951-8ABD-863A7B7DAD0C}" presName="sp" presStyleCnt="0"/>
      <dgm:spPr/>
    </dgm:pt>
    <dgm:pt modelId="{B1A4766B-A976-49D2-8BA7-013781C4FDFC}" type="pres">
      <dgm:prSet presAssocID="{DE78F2FA-2E28-4BC3-B54D-BEA4872D8468}" presName="composite" presStyleCnt="0"/>
      <dgm:spPr/>
    </dgm:pt>
    <dgm:pt modelId="{464AEB7D-D8AF-43FE-A6D1-BC12586D1351}" type="pres">
      <dgm:prSet presAssocID="{DE78F2FA-2E28-4BC3-B54D-BEA4872D8468}" presName="parentText" presStyleLbl="alignNode1" presStyleIdx="3" presStyleCnt="4">
        <dgm:presLayoutVars>
          <dgm:chMax val="1"/>
          <dgm:bulletEnabled val="1"/>
        </dgm:presLayoutVars>
      </dgm:prSet>
      <dgm:spPr/>
    </dgm:pt>
    <dgm:pt modelId="{6144B730-D649-4E03-823D-6A0B5A6CE9CF}" type="pres">
      <dgm:prSet presAssocID="{DE78F2FA-2E28-4BC3-B54D-BEA4872D8468}" presName="descendantText" presStyleLbl="alignAcc1" presStyleIdx="3" presStyleCnt="4">
        <dgm:presLayoutVars>
          <dgm:bulletEnabled val="1"/>
        </dgm:presLayoutVars>
      </dgm:prSet>
      <dgm:spPr/>
    </dgm:pt>
  </dgm:ptLst>
  <dgm:cxnLst>
    <dgm:cxn modelId="{1DCDCD0E-23EC-4811-A419-0456ED034158}" srcId="{BA0092D3-2499-4FB4-8655-7693D8BC6AE4}" destId="{DE78F2FA-2E28-4BC3-B54D-BEA4872D8468}" srcOrd="3" destOrd="0" parTransId="{5F59BC7D-3B91-4E15-9891-A92602C3BDC4}" sibTransId="{D3059079-783C-4B6D-A5E9-DDDFB3826EE7}"/>
    <dgm:cxn modelId="{77D30516-E899-49AA-9161-22854C8582DF}" srcId="{BA0092D3-2499-4FB4-8655-7693D8BC6AE4}" destId="{5C722F1E-2F2D-4859-A736-C7062A3697C7}" srcOrd="2" destOrd="0" parTransId="{CC25E331-0EFD-4637-958D-F641174B9872}" sibTransId="{92FE1B7F-5F70-4951-8ABD-863A7B7DAD0C}"/>
    <dgm:cxn modelId="{5E8F7016-6602-422A-A5EF-18608F5DE9E9}" type="presOf" srcId="{DE78F2FA-2E28-4BC3-B54D-BEA4872D8468}" destId="{464AEB7D-D8AF-43FE-A6D1-BC12586D1351}" srcOrd="0" destOrd="0" presId="urn:microsoft.com/office/officeart/2005/8/layout/chevron2"/>
    <dgm:cxn modelId="{85E2A126-0295-4B84-A887-F243E46563A6}" type="presOf" srcId="{5C722F1E-2F2D-4859-A736-C7062A3697C7}" destId="{71D87FAB-892E-4071-AC58-09B014016CDF}" srcOrd="0" destOrd="0" presId="urn:microsoft.com/office/officeart/2005/8/layout/chevron2"/>
    <dgm:cxn modelId="{B52F633C-EB9F-4B0F-B24E-696416C3912C}" type="presOf" srcId="{93D1FF7A-113F-4EAF-A31C-4B4B080C1DDE}" destId="{AC4549E7-D806-46DF-B583-488421697468}" srcOrd="0" destOrd="0" presId="urn:microsoft.com/office/officeart/2005/8/layout/chevron2"/>
    <dgm:cxn modelId="{C0AFEB3D-F575-45D1-A92C-7897A4F394D2}" type="presOf" srcId="{FD415183-B019-42E5-B89C-49696E9DB474}" destId="{AD525186-7EBD-4039-8960-F6519EEE6692}" srcOrd="0" destOrd="0" presId="urn:microsoft.com/office/officeart/2005/8/layout/chevron2"/>
    <dgm:cxn modelId="{5756D45E-CFBC-4213-8797-ACBC2D15F132}" type="presOf" srcId="{A1CDE335-CD00-477F-9C57-37BB54B4FA82}" destId="{6144B730-D649-4E03-823D-6A0B5A6CE9CF}" srcOrd="0" destOrd="0" presId="urn:microsoft.com/office/officeart/2005/8/layout/chevron2"/>
    <dgm:cxn modelId="{F8843963-91AE-4574-9967-21A627E56BBA}" type="presOf" srcId="{1F89A0BD-D190-49EF-879F-4D095BDD2B18}" destId="{E2B8F070-8EEA-4847-8E9E-9F3058FEFA9B}" srcOrd="0" destOrd="0" presId="urn:microsoft.com/office/officeart/2005/8/layout/chevron2"/>
    <dgm:cxn modelId="{FB8C7F64-60B4-4D96-80DC-CFA0710E0990}" srcId="{BA0092D3-2499-4FB4-8655-7693D8BC6AE4}" destId="{FD415183-B019-42E5-B89C-49696E9DB474}" srcOrd="0" destOrd="0" parTransId="{2C48646A-B42F-45A5-A4CF-E6372FDC2F79}" sibTransId="{E3B4FE92-8C80-4C86-A93A-773A90CA51B6}"/>
    <dgm:cxn modelId="{26CD9C45-B450-4308-9086-FF8FB690654E}" srcId="{FD415183-B019-42E5-B89C-49696E9DB474}" destId="{282F498B-C667-46EC-A2B6-8A13D49B027B}" srcOrd="0" destOrd="0" parTransId="{A5AE2948-4F35-46B7-AC22-90A388EAC2FF}" sibTransId="{0CB68820-AC26-4DF9-BE08-E33AC8A9B5EC}"/>
    <dgm:cxn modelId="{B879E351-82DE-4B4A-9966-DB295A595300}" srcId="{BA0092D3-2499-4FB4-8655-7693D8BC6AE4}" destId="{1F89A0BD-D190-49EF-879F-4D095BDD2B18}" srcOrd="1" destOrd="0" parTransId="{6155FCAE-74F3-4138-BC7D-88B3904EBAE9}" sibTransId="{DAAD1876-3BEE-4F5D-B545-C7EB55A4747F}"/>
    <dgm:cxn modelId="{8123A573-2B9A-4720-9029-3689FBEED18B}" type="presOf" srcId="{282F498B-C667-46EC-A2B6-8A13D49B027B}" destId="{F7295F2C-D662-4BAD-8FCC-0A41B96BEE72}" srcOrd="0" destOrd="0" presId="urn:microsoft.com/office/officeart/2005/8/layout/chevron2"/>
    <dgm:cxn modelId="{7CD48656-8AA5-4AF9-81E0-4FD4F547FF4C}" srcId="{1F89A0BD-D190-49EF-879F-4D095BDD2B18}" destId="{93D1FF7A-113F-4EAF-A31C-4B4B080C1DDE}" srcOrd="0" destOrd="0" parTransId="{1F2E10B3-3821-4422-A94C-A7E0CAADA9F7}" sibTransId="{3206B8A6-6566-47F4-A792-6BD02DEA770A}"/>
    <dgm:cxn modelId="{0AC97A91-C37B-4550-A3D8-88C881BBD671}" type="presOf" srcId="{E38CFF01-7282-407E-862E-F6D76718AF08}" destId="{891A4DDE-D292-41FD-8CE2-58DDE2E0983B}" srcOrd="0" destOrd="0" presId="urn:microsoft.com/office/officeart/2005/8/layout/chevron2"/>
    <dgm:cxn modelId="{0C6A7296-8438-49A1-8C6E-7469C0C4F8A8}" type="presOf" srcId="{BA0092D3-2499-4FB4-8655-7693D8BC6AE4}" destId="{9B6A7D76-66DF-47F8-A0BA-65D4C9B40799}" srcOrd="0" destOrd="0" presId="urn:microsoft.com/office/officeart/2005/8/layout/chevron2"/>
    <dgm:cxn modelId="{C6957ECD-5F3D-4C9B-886F-608E008DD6BA}" srcId="{5C722F1E-2F2D-4859-A736-C7062A3697C7}" destId="{E38CFF01-7282-407E-862E-F6D76718AF08}" srcOrd="0" destOrd="0" parTransId="{D05C32CB-FAA5-476B-A7CF-575C5E915A60}" sibTransId="{E14D8C96-7D96-4FA5-AC6B-9C9E421930CB}"/>
    <dgm:cxn modelId="{914E41CF-5FD2-4EED-99A0-3918BC6B8D93}" srcId="{DE78F2FA-2E28-4BC3-B54D-BEA4872D8468}" destId="{A1CDE335-CD00-477F-9C57-37BB54B4FA82}" srcOrd="0" destOrd="0" parTransId="{478F5E9D-619D-479E-9F7B-2B9D7B8D047A}" sibTransId="{B5CB7E8C-AB7D-4774-837D-EEB231C4ED0B}"/>
    <dgm:cxn modelId="{7ED62FE7-DB6B-4C20-92A5-6B328F1AE52B}" type="presParOf" srcId="{9B6A7D76-66DF-47F8-A0BA-65D4C9B40799}" destId="{084A8E29-6874-405A-B4BF-C9B9DABFCDBF}" srcOrd="0" destOrd="0" presId="urn:microsoft.com/office/officeart/2005/8/layout/chevron2"/>
    <dgm:cxn modelId="{BDB9E9B0-8B81-48F4-AB2C-F2C0D5098B5C}" type="presParOf" srcId="{084A8E29-6874-405A-B4BF-C9B9DABFCDBF}" destId="{AD525186-7EBD-4039-8960-F6519EEE6692}" srcOrd="0" destOrd="0" presId="urn:microsoft.com/office/officeart/2005/8/layout/chevron2"/>
    <dgm:cxn modelId="{E518B45C-F477-4FDC-940E-C8C0F2E0D842}" type="presParOf" srcId="{084A8E29-6874-405A-B4BF-C9B9DABFCDBF}" destId="{F7295F2C-D662-4BAD-8FCC-0A41B96BEE72}" srcOrd="1" destOrd="0" presId="urn:microsoft.com/office/officeart/2005/8/layout/chevron2"/>
    <dgm:cxn modelId="{EAAFDA55-4055-414D-97F5-A3D821C3A904}" type="presParOf" srcId="{9B6A7D76-66DF-47F8-A0BA-65D4C9B40799}" destId="{98564366-4E15-4124-AD57-04B1CDEBAE1D}" srcOrd="1" destOrd="0" presId="urn:microsoft.com/office/officeart/2005/8/layout/chevron2"/>
    <dgm:cxn modelId="{2E36E6E8-63AD-4253-BC7F-EA91E4787FE2}" type="presParOf" srcId="{9B6A7D76-66DF-47F8-A0BA-65D4C9B40799}" destId="{6277DBEB-FB1B-466E-8686-0ADF077553A0}" srcOrd="2" destOrd="0" presId="urn:microsoft.com/office/officeart/2005/8/layout/chevron2"/>
    <dgm:cxn modelId="{FB1146D5-1E7E-4B6C-9821-9B1C1D958C24}" type="presParOf" srcId="{6277DBEB-FB1B-466E-8686-0ADF077553A0}" destId="{E2B8F070-8EEA-4847-8E9E-9F3058FEFA9B}" srcOrd="0" destOrd="0" presId="urn:microsoft.com/office/officeart/2005/8/layout/chevron2"/>
    <dgm:cxn modelId="{ECB48973-1B4D-4347-BCBF-4C2B28CBEFA1}" type="presParOf" srcId="{6277DBEB-FB1B-466E-8686-0ADF077553A0}" destId="{AC4549E7-D806-46DF-B583-488421697468}" srcOrd="1" destOrd="0" presId="urn:microsoft.com/office/officeart/2005/8/layout/chevron2"/>
    <dgm:cxn modelId="{E5B6925E-60D6-4786-AE22-1FA00EF07156}" type="presParOf" srcId="{9B6A7D76-66DF-47F8-A0BA-65D4C9B40799}" destId="{3CAF6507-2E15-4286-A778-9B438DC8CBEE}" srcOrd="3" destOrd="0" presId="urn:microsoft.com/office/officeart/2005/8/layout/chevron2"/>
    <dgm:cxn modelId="{5928FF43-CBCF-41FC-AFB6-A44ECF9B1FFA}" type="presParOf" srcId="{9B6A7D76-66DF-47F8-A0BA-65D4C9B40799}" destId="{28E9B894-5008-47DD-81F1-E167AF224328}" srcOrd="4" destOrd="0" presId="urn:microsoft.com/office/officeart/2005/8/layout/chevron2"/>
    <dgm:cxn modelId="{14A92AF8-9EB9-4EB6-8FE4-2D4170F82717}" type="presParOf" srcId="{28E9B894-5008-47DD-81F1-E167AF224328}" destId="{71D87FAB-892E-4071-AC58-09B014016CDF}" srcOrd="0" destOrd="0" presId="urn:microsoft.com/office/officeart/2005/8/layout/chevron2"/>
    <dgm:cxn modelId="{403A4773-6858-4228-81BB-B5267CEC84B9}" type="presParOf" srcId="{28E9B894-5008-47DD-81F1-E167AF224328}" destId="{891A4DDE-D292-41FD-8CE2-58DDE2E0983B}" srcOrd="1" destOrd="0" presId="urn:microsoft.com/office/officeart/2005/8/layout/chevron2"/>
    <dgm:cxn modelId="{58BD1AD9-8E8F-4366-9AC8-6DE0EE480FF0}" type="presParOf" srcId="{9B6A7D76-66DF-47F8-A0BA-65D4C9B40799}" destId="{F7334964-C379-4931-8721-0D2B158188A1}" srcOrd="5" destOrd="0" presId="urn:microsoft.com/office/officeart/2005/8/layout/chevron2"/>
    <dgm:cxn modelId="{5CDEFB01-3EC5-4225-BC38-DF6FF18B183C}" type="presParOf" srcId="{9B6A7D76-66DF-47F8-A0BA-65D4C9B40799}" destId="{B1A4766B-A976-49D2-8BA7-013781C4FDFC}" srcOrd="6" destOrd="0" presId="urn:microsoft.com/office/officeart/2005/8/layout/chevron2"/>
    <dgm:cxn modelId="{D14EAA0A-3F9D-4F31-B414-B74473F56A54}" type="presParOf" srcId="{B1A4766B-A976-49D2-8BA7-013781C4FDFC}" destId="{464AEB7D-D8AF-43FE-A6D1-BC12586D1351}" srcOrd="0" destOrd="0" presId="urn:microsoft.com/office/officeart/2005/8/layout/chevron2"/>
    <dgm:cxn modelId="{77FFF9CF-6628-4A77-A7F0-1ACFD1804CEA}" type="presParOf" srcId="{B1A4766B-A976-49D2-8BA7-013781C4FDFC}" destId="{6144B730-D649-4E03-823D-6A0B5A6CE9C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0092D3-2499-4FB4-8655-7693D8BC6AE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C"/>
        </a:p>
      </dgm:t>
    </dgm:pt>
    <dgm:pt modelId="{FD415183-B019-42E5-B89C-49696E9DB474}">
      <dgm:prSet phldrT="[Texto]"/>
      <dgm:spPr/>
      <dgm:t>
        <a:bodyPr/>
        <a:lstStyle/>
        <a:p>
          <a:endParaRPr lang="es-EC" dirty="0">
            <a:solidFill>
              <a:schemeClr val="bg1"/>
            </a:solidFill>
          </a:endParaRPr>
        </a:p>
      </dgm:t>
    </dgm:pt>
    <dgm:pt modelId="{2C48646A-B42F-45A5-A4CF-E6372FDC2F79}" type="parTrans" cxnId="{FB8C7F64-60B4-4D96-80DC-CFA0710E0990}">
      <dgm:prSet/>
      <dgm:spPr/>
      <dgm:t>
        <a:bodyPr/>
        <a:lstStyle/>
        <a:p>
          <a:endParaRPr lang="es-EC"/>
        </a:p>
      </dgm:t>
    </dgm:pt>
    <dgm:pt modelId="{E3B4FE92-8C80-4C86-A93A-773A90CA51B6}" type="sibTrans" cxnId="{FB8C7F64-60B4-4D96-80DC-CFA0710E0990}">
      <dgm:prSet/>
      <dgm:spPr/>
      <dgm:t>
        <a:bodyPr/>
        <a:lstStyle/>
        <a:p>
          <a:endParaRPr lang="es-EC"/>
        </a:p>
      </dgm:t>
    </dgm:pt>
    <dgm:pt modelId="{282F498B-C667-46EC-A2B6-8A13D49B027B}">
      <dgm:prSet phldrT="[Texto]"/>
      <dgm:spPr/>
      <dgm:t>
        <a:bodyPr/>
        <a:lstStyle/>
        <a:p>
          <a:pPr algn="just">
            <a:buFontTx/>
            <a:buNone/>
          </a:pPr>
          <a:r>
            <a:rPr lang="es-MX" b="0" i="0" u="none" strike="noStrike" baseline="0" dirty="0">
              <a:solidFill>
                <a:srgbClr val="000000"/>
              </a:solidFill>
              <a:latin typeface="Arial" panose="020B0604020202020204" pitchFamily="34" charset="0"/>
            </a:rPr>
            <a:t>Dentro de los procesos de almacenamiento y distribución, el cargo de auxiliar de bodega cobra gran relevancia, exponiéndose a posturas forzadas en las actividades de alistamiento de pedidos, clasificación de jabas, alzar filas de jabas en las torres de producto, colocar palet, mover torres de producto, entre otras. </a:t>
          </a:r>
          <a:endParaRPr lang="es-EC" dirty="0"/>
        </a:p>
      </dgm:t>
    </dgm:pt>
    <dgm:pt modelId="{A5AE2948-4F35-46B7-AC22-90A388EAC2FF}" type="parTrans" cxnId="{26CD9C45-B450-4308-9086-FF8FB690654E}">
      <dgm:prSet/>
      <dgm:spPr/>
      <dgm:t>
        <a:bodyPr/>
        <a:lstStyle/>
        <a:p>
          <a:endParaRPr lang="es-EC"/>
        </a:p>
      </dgm:t>
    </dgm:pt>
    <dgm:pt modelId="{0CB68820-AC26-4DF9-BE08-E33AC8A9B5EC}" type="sibTrans" cxnId="{26CD9C45-B450-4308-9086-FF8FB690654E}">
      <dgm:prSet/>
      <dgm:spPr/>
      <dgm:t>
        <a:bodyPr/>
        <a:lstStyle/>
        <a:p>
          <a:endParaRPr lang="es-EC"/>
        </a:p>
      </dgm:t>
    </dgm:pt>
    <dgm:pt modelId="{1F89A0BD-D190-49EF-879F-4D095BDD2B18}">
      <dgm:prSet phldrT="[Texto]"/>
      <dgm:spPr/>
      <dgm:t>
        <a:bodyPr/>
        <a:lstStyle/>
        <a:p>
          <a:r>
            <a:rPr lang="es-MX" b="0" i="0" u="none" strike="noStrike" baseline="0" dirty="0">
              <a:solidFill>
                <a:schemeClr val="bg1"/>
              </a:solidFill>
              <a:latin typeface="Arial" panose="020B0604020202020204" pitchFamily="34" charset="0"/>
            </a:rPr>
            <a:t>(</a:t>
          </a:r>
          <a:r>
            <a:rPr lang="es-MX" b="0" i="0" u="none" strike="noStrike" baseline="0" dirty="0" err="1">
              <a:solidFill>
                <a:schemeClr val="bg1"/>
              </a:solidFill>
              <a:latin typeface="Arial" panose="020B0604020202020204" pitchFamily="34" charset="0"/>
            </a:rPr>
            <a:t>Deros</a:t>
          </a:r>
          <a:r>
            <a:rPr lang="es-MX" b="0" i="0" u="none" strike="noStrike" baseline="0" dirty="0">
              <a:solidFill>
                <a:schemeClr val="bg1"/>
              </a:solidFill>
              <a:latin typeface="Arial" panose="020B0604020202020204" pitchFamily="34" charset="0"/>
            </a:rPr>
            <a:t> et al., 2015)</a:t>
          </a:r>
          <a:endParaRPr lang="es-EC" dirty="0">
            <a:solidFill>
              <a:schemeClr val="bg1"/>
            </a:solidFill>
          </a:endParaRPr>
        </a:p>
      </dgm:t>
    </dgm:pt>
    <dgm:pt modelId="{6155FCAE-74F3-4138-BC7D-88B3904EBAE9}" type="parTrans" cxnId="{B879E351-82DE-4B4A-9966-DB295A595300}">
      <dgm:prSet/>
      <dgm:spPr/>
      <dgm:t>
        <a:bodyPr/>
        <a:lstStyle/>
        <a:p>
          <a:endParaRPr lang="es-EC"/>
        </a:p>
      </dgm:t>
    </dgm:pt>
    <dgm:pt modelId="{DAAD1876-3BEE-4F5D-B545-C7EB55A4747F}" type="sibTrans" cxnId="{B879E351-82DE-4B4A-9966-DB295A595300}">
      <dgm:prSet/>
      <dgm:spPr/>
      <dgm:t>
        <a:bodyPr/>
        <a:lstStyle/>
        <a:p>
          <a:endParaRPr lang="es-EC"/>
        </a:p>
      </dgm:t>
    </dgm:pt>
    <dgm:pt modelId="{93D1FF7A-113F-4EAF-A31C-4B4B080C1DDE}">
      <dgm:prSet phldrT="[Texto]"/>
      <dgm:spPr/>
      <dgm:t>
        <a:bodyPr/>
        <a:lstStyle/>
        <a:p>
          <a:pPr algn="just">
            <a:buNone/>
          </a:pPr>
          <a:r>
            <a:rPr lang="es-MX" b="0" i="0" u="none" strike="noStrike" baseline="0" dirty="0">
              <a:solidFill>
                <a:srgbClr val="000000"/>
              </a:solidFill>
              <a:latin typeface="Arial" panose="020B0604020202020204" pitchFamily="34" charset="0"/>
            </a:rPr>
            <a:t>La ergonomía identifica y adapta los puestos de trabajo a las características del trabajador, reduciendo los riesgos disergonómicos. </a:t>
          </a:r>
          <a:endParaRPr lang="es-EC" dirty="0"/>
        </a:p>
      </dgm:t>
    </dgm:pt>
    <dgm:pt modelId="{1F2E10B3-3821-4422-A94C-A7E0CAADA9F7}" type="parTrans" cxnId="{7CD48656-8AA5-4AF9-81E0-4FD4F547FF4C}">
      <dgm:prSet/>
      <dgm:spPr/>
      <dgm:t>
        <a:bodyPr/>
        <a:lstStyle/>
        <a:p>
          <a:endParaRPr lang="es-EC"/>
        </a:p>
      </dgm:t>
    </dgm:pt>
    <dgm:pt modelId="{3206B8A6-6566-47F4-A792-6BD02DEA770A}" type="sibTrans" cxnId="{7CD48656-8AA5-4AF9-81E0-4FD4F547FF4C}">
      <dgm:prSet/>
      <dgm:spPr/>
      <dgm:t>
        <a:bodyPr/>
        <a:lstStyle/>
        <a:p>
          <a:endParaRPr lang="es-EC"/>
        </a:p>
      </dgm:t>
    </dgm:pt>
    <dgm:pt modelId="{5C722F1E-2F2D-4859-A736-C7062A3697C7}">
      <dgm:prSet phldrT="[Texto]"/>
      <dgm:spPr/>
      <dgm:t>
        <a:bodyPr/>
        <a:lstStyle/>
        <a:p>
          <a:r>
            <a:rPr lang="es-MX" b="0" i="0" u="none" strike="noStrike" baseline="0" dirty="0">
              <a:solidFill>
                <a:schemeClr val="bg1"/>
              </a:solidFill>
              <a:latin typeface="Arial" panose="020B0604020202020204" pitchFamily="34" charset="0"/>
            </a:rPr>
            <a:t>(NIOSH, 1997</a:t>
          </a:r>
          <a:r>
            <a:rPr lang="es-MX" dirty="0"/>
            <a:t>)</a:t>
          </a:r>
          <a:endParaRPr lang="es-EC" dirty="0"/>
        </a:p>
      </dgm:t>
    </dgm:pt>
    <dgm:pt modelId="{CC25E331-0EFD-4637-958D-F641174B9872}" type="parTrans" cxnId="{77D30516-E899-49AA-9161-22854C8582DF}">
      <dgm:prSet/>
      <dgm:spPr/>
      <dgm:t>
        <a:bodyPr/>
        <a:lstStyle/>
        <a:p>
          <a:endParaRPr lang="es-EC"/>
        </a:p>
      </dgm:t>
    </dgm:pt>
    <dgm:pt modelId="{92FE1B7F-5F70-4951-8ABD-863A7B7DAD0C}" type="sibTrans" cxnId="{77D30516-E899-49AA-9161-22854C8582DF}">
      <dgm:prSet/>
      <dgm:spPr/>
      <dgm:t>
        <a:bodyPr/>
        <a:lstStyle/>
        <a:p>
          <a:endParaRPr lang="es-EC"/>
        </a:p>
      </dgm:t>
    </dgm:pt>
    <dgm:pt modelId="{A1CDE335-CD00-477F-9C57-37BB54B4FA82}">
      <dgm:prSet phldrT="[Texto]"/>
      <dgm:spPr/>
      <dgm:t>
        <a:bodyPr/>
        <a:lstStyle/>
        <a:p>
          <a:pPr>
            <a:buNone/>
          </a:pPr>
          <a:r>
            <a:rPr lang="es-MX" b="0" i="0" u="none" strike="noStrike" baseline="0" dirty="0">
              <a:solidFill>
                <a:srgbClr val="000000"/>
              </a:solidFill>
              <a:latin typeface="Arial" panose="020B0604020202020204" pitchFamily="34" charset="0"/>
            </a:rPr>
            <a:t>A pesar de estos riesgos hay escasez de estudios en la industria de bebidas, incluida las cerveceras.</a:t>
          </a:r>
          <a:endParaRPr lang="es-EC" dirty="0"/>
        </a:p>
      </dgm:t>
    </dgm:pt>
    <dgm:pt modelId="{478F5E9D-619D-479E-9F7B-2B9D7B8D047A}" type="parTrans" cxnId="{914E41CF-5FD2-4EED-99A0-3918BC6B8D93}">
      <dgm:prSet/>
      <dgm:spPr/>
      <dgm:t>
        <a:bodyPr/>
        <a:lstStyle/>
        <a:p>
          <a:endParaRPr lang="es-EC"/>
        </a:p>
      </dgm:t>
    </dgm:pt>
    <dgm:pt modelId="{B5CB7E8C-AB7D-4774-837D-EEB231C4ED0B}" type="sibTrans" cxnId="{914E41CF-5FD2-4EED-99A0-3918BC6B8D93}">
      <dgm:prSet/>
      <dgm:spPr/>
      <dgm:t>
        <a:bodyPr/>
        <a:lstStyle/>
        <a:p>
          <a:endParaRPr lang="es-EC"/>
        </a:p>
      </dgm:t>
    </dgm:pt>
    <dgm:pt modelId="{DE78F2FA-2E28-4BC3-B54D-BEA4872D8468}">
      <dgm:prSet phldrT="[Texto]"/>
      <dgm:spPr/>
      <dgm:t>
        <a:bodyPr/>
        <a:lstStyle/>
        <a:p>
          <a:r>
            <a:rPr lang="es-MX" b="0" i="0" u="none" strike="noStrike" baseline="0" dirty="0">
              <a:solidFill>
                <a:schemeClr val="bg1"/>
              </a:solidFill>
              <a:latin typeface="Arial" panose="020B0604020202020204" pitchFamily="34" charset="0"/>
            </a:rPr>
            <a:t>(</a:t>
          </a:r>
          <a:r>
            <a:rPr lang="es-MX" b="0" i="0" u="none" strike="noStrike" baseline="0" dirty="0" err="1">
              <a:solidFill>
                <a:schemeClr val="bg1"/>
              </a:solidFill>
              <a:latin typeface="Arial" panose="020B0604020202020204" pitchFamily="34" charset="0"/>
            </a:rPr>
            <a:t>Abaraogu</a:t>
          </a:r>
          <a:r>
            <a:rPr lang="es-MX" b="0" i="0" u="none" strike="noStrike" baseline="0" dirty="0">
              <a:solidFill>
                <a:schemeClr val="bg1"/>
              </a:solidFill>
              <a:latin typeface="Arial" panose="020B0604020202020204" pitchFamily="34" charset="0"/>
            </a:rPr>
            <a:t> et al., 2015)</a:t>
          </a:r>
          <a:endParaRPr lang="es-EC" dirty="0">
            <a:solidFill>
              <a:schemeClr val="bg1"/>
            </a:solidFill>
          </a:endParaRPr>
        </a:p>
      </dgm:t>
    </dgm:pt>
    <dgm:pt modelId="{5F59BC7D-3B91-4E15-9891-A92602C3BDC4}" type="parTrans" cxnId="{1DCDCD0E-23EC-4811-A419-0456ED034158}">
      <dgm:prSet/>
      <dgm:spPr/>
      <dgm:t>
        <a:bodyPr/>
        <a:lstStyle/>
        <a:p>
          <a:endParaRPr lang="es-EC"/>
        </a:p>
      </dgm:t>
    </dgm:pt>
    <dgm:pt modelId="{D3059079-783C-4B6D-A5E9-DDDFB3826EE7}" type="sibTrans" cxnId="{1DCDCD0E-23EC-4811-A419-0456ED034158}">
      <dgm:prSet/>
      <dgm:spPr/>
      <dgm:t>
        <a:bodyPr/>
        <a:lstStyle/>
        <a:p>
          <a:endParaRPr lang="es-EC"/>
        </a:p>
      </dgm:t>
    </dgm:pt>
    <dgm:pt modelId="{E38CFF01-7282-407E-862E-F6D76718AF08}">
      <dgm:prSet/>
      <dgm:spPr/>
      <dgm:t>
        <a:bodyPr/>
        <a:lstStyle/>
        <a:p>
          <a:pPr>
            <a:buNone/>
          </a:pPr>
          <a:r>
            <a:rPr lang="es-MX" b="0" i="0" u="none" strike="noStrike" baseline="0" dirty="0">
              <a:solidFill>
                <a:srgbClr val="000000"/>
              </a:solidFill>
              <a:latin typeface="Arial" panose="020B0604020202020204" pitchFamily="34" charset="0"/>
            </a:rPr>
            <a:t>El puesto de auxiliar de bodega es un cargo que está expuesto a diferentes riesgos ergonómicos, como manipulación de cargas, posturas forzadas, movimientos repetitivos, resultando impactante a nivel del sistema osteomuscular, perjudicial para la salud y para la productividad de la empresa</a:t>
          </a:r>
          <a:r>
            <a:rPr lang="es-EC" b="0" i="0" u="none" strike="noStrike" baseline="0" dirty="0">
              <a:solidFill>
                <a:srgbClr val="000000"/>
              </a:solidFill>
              <a:latin typeface="Arial" panose="020B0604020202020204" pitchFamily="34" charset="0"/>
            </a:rPr>
            <a:t>.</a:t>
          </a:r>
          <a:endParaRPr lang="es-EC" dirty="0"/>
        </a:p>
      </dgm:t>
    </dgm:pt>
    <dgm:pt modelId="{D05C32CB-FAA5-476B-A7CF-575C5E915A60}" type="parTrans" cxnId="{C6957ECD-5F3D-4C9B-886F-608E008DD6BA}">
      <dgm:prSet/>
      <dgm:spPr/>
      <dgm:t>
        <a:bodyPr/>
        <a:lstStyle/>
        <a:p>
          <a:endParaRPr lang="es-EC"/>
        </a:p>
      </dgm:t>
    </dgm:pt>
    <dgm:pt modelId="{E14D8C96-7D96-4FA5-AC6B-9C9E421930CB}" type="sibTrans" cxnId="{C6957ECD-5F3D-4C9B-886F-608E008DD6BA}">
      <dgm:prSet/>
      <dgm:spPr/>
      <dgm:t>
        <a:bodyPr/>
        <a:lstStyle/>
        <a:p>
          <a:endParaRPr lang="es-EC"/>
        </a:p>
      </dgm:t>
    </dgm:pt>
    <dgm:pt modelId="{9B6A7D76-66DF-47F8-A0BA-65D4C9B40799}" type="pres">
      <dgm:prSet presAssocID="{BA0092D3-2499-4FB4-8655-7693D8BC6AE4}" presName="linearFlow" presStyleCnt="0">
        <dgm:presLayoutVars>
          <dgm:dir/>
          <dgm:animLvl val="lvl"/>
          <dgm:resizeHandles val="exact"/>
        </dgm:presLayoutVars>
      </dgm:prSet>
      <dgm:spPr/>
    </dgm:pt>
    <dgm:pt modelId="{084A8E29-6874-405A-B4BF-C9B9DABFCDBF}" type="pres">
      <dgm:prSet presAssocID="{FD415183-B019-42E5-B89C-49696E9DB474}" presName="composite" presStyleCnt="0"/>
      <dgm:spPr/>
    </dgm:pt>
    <dgm:pt modelId="{AD525186-7EBD-4039-8960-F6519EEE6692}" type="pres">
      <dgm:prSet presAssocID="{FD415183-B019-42E5-B89C-49696E9DB474}" presName="parentText" presStyleLbl="alignNode1" presStyleIdx="0" presStyleCnt="4">
        <dgm:presLayoutVars>
          <dgm:chMax val="1"/>
          <dgm:bulletEnabled val="1"/>
        </dgm:presLayoutVars>
      </dgm:prSet>
      <dgm:spPr/>
    </dgm:pt>
    <dgm:pt modelId="{F7295F2C-D662-4BAD-8FCC-0A41B96BEE72}" type="pres">
      <dgm:prSet presAssocID="{FD415183-B019-42E5-B89C-49696E9DB474}" presName="descendantText" presStyleLbl="alignAcc1" presStyleIdx="0" presStyleCnt="4">
        <dgm:presLayoutVars>
          <dgm:bulletEnabled val="1"/>
        </dgm:presLayoutVars>
      </dgm:prSet>
      <dgm:spPr/>
    </dgm:pt>
    <dgm:pt modelId="{98564366-4E15-4124-AD57-04B1CDEBAE1D}" type="pres">
      <dgm:prSet presAssocID="{E3B4FE92-8C80-4C86-A93A-773A90CA51B6}" presName="sp" presStyleCnt="0"/>
      <dgm:spPr/>
    </dgm:pt>
    <dgm:pt modelId="{6277DBEB-FB1B-466E-8686-0ADF077553A0}" type="pres">
      <dgm:prSet presAssocID="{1F89A0BD-D190-49EF-879F-4D095BDD2B18}" presName="composite" presStyleCnt="0"/>
      <dgm:spPr/>
    </dgm:pt>
    <dgm:pt modelId="{E2B8F070-8EEA-4847-8E9E-9F3058FEFA9B}" type="pres">
      <dgm:prSet presAssocID="{1F89A0BD-D190-49EF-879F-4D095BDD2B18}" presName="parentText" presStyleLbl="alignNode1" presStyleIdx="1" presStyleCnt="4">
        <dgm:presLayoutVars>
          <dgm:chMax val="1"/>
          <dgm:bulletEnabled val="1"/>
        </dgm:presLayoutVars>
      </dgm:prSet>
      <dgm:spPr/>
    </dgm:pt>
    <dgm:pt modelId="{AC4549E7-D806-46DF-B583-488421697468}" type="pres">
      <dgm:prSet presAssocID="{1F89A0BD-D190-49EF-879F-4D095BDD2B18}" presName="descendantText" presStyleLbl="alignAcc1" presStyleIdx="1" presStyleCnt="4">
        <dgm:presLayoutVars>
          <dgm:bulletEnabled val="1"/>
        </dgm:presLayoutVars>
      </dgm:prSet>
      <dgm:spPr/>
    </dgm:pt>
    <dgm:pt modelId="{3CAF6507-2E15-4286-A778-9B438DC8CBEE}" type="pres">
      <dgm:prSet presAssocID="{DAAD1876-3BEE-4F5D-B545-C7EB55A4747F}" presName="sp" presStyleCnt="0"/>
      <dgm:spPr/>
    </dgm:pt>
    <dgm:pt modelId="{28E9B894-5008-47DD-81F1-E167AF224328}" type="pres">
      <dgm:prSet presAssocID="{5C722F1E-2F2D-4859-A736-C7062A3697C7}" presName="composite" presStyleCnt="0"/>
      <dgm:spPr/>
    </dgm:pt>
    <dgm:pt modelId="{71D87FAB-892E-4071-AC58-09B014016CDF}" type="pres">
      <dgm:prSet presAssocID="{5C722F1E-2F2D-4859-A736-C7062A3697C7}" presName="parentText" presStyleLbl="alignNode1" presStyleIdx="2" presStyleCnt="4">
        <dgm:presLayoutVars>
          <dgm:chMax val="1"/>
          <dgm:bulletEnabled val="1"/>
        </dgm:presLayoutVars>
      </dgm:prSet>
      <dgm:spPr/>
    </dgm:pt>
    <dgm:pt modelId="{891A4DDE-D292-41FD-8CE2-58DDE2E0983B}" type="pres">
      <dgm:prSet presAssocID="{5C722F1E-2F2D-4859-A736-C7062A3697C7}" presName="descendantText" presStyleLbl="alignAcc1" presStyleIdx="2" presStyleCnt="4">
        <dgm:presLayoutVars>
          <dgm:bulletEnabled val="1"/>
        </dgm:presLayoutVars>
      </dgm:prSet>
      <dgm:spPr/>
    </dgm:pt>
    <dgm:pt modelId="{F7334964-C379-4931-8721-0D2B158188A1}" type="pres">
      <dgm:prSet presAssocID="{92FE1B7F-5F70-4951-8ABD-863A7B7DAD0C}" presName="sp" presStyleCnt="0"/>
      <dgm:spPr/>
    </dgm:pt>
    <dgm:pt modelId="{B1A4766B-A976-49D2-8BA7-013781C4FDFC}" type="pres">
      <dgm:prSet presAssocID="{DE78F2FA-2E28-4BC3-B54D-BEA4872D8468}" presName="composite" presStyleCnt="0"/>
      <dgm:spPr/>
    </dgm:pt>
    <dgm:pt modelId="{464AEB7D-D8AF-43FE-A6D1-BC12586D1351}" type="pres">
      <dgm:prSet presAssocID="{DE78F2FA-2E28-4BC3-B54D-BEA4872D8468}" presName="parentText" presStyleLbl="alignNode1" presStyleIdx="3" presStyleCnt="4">
        <dgm:presLayoutVars>
          <dgm:chMax val="1"/>
          <dgm:bulletEnabled val="1"/>
        </dgm:presLayoutVars>
      </dgm:prSet>
      <dgm:spPr/>
    </dgm:pt>
    <dgm:pt modelId="{6144B730-D649-4E03-823D-6A0B5A6CE9CF}" type="pres">
      <dgm:prSet presAssocID="{DE78F2FA-2E28-4BC3-B54D-BEA4872D8468}" presName="descendantText" presStyleLbl="alignAcc1" presStyleIdx="3" presStyleCnt="4">
        <dgm:presLayoutVars>
          <dgm:bulletEnabled val="1"/>
        </dgm:presLayoutVars>
      </dgm:prSet>
      <dgm:spPr/>
    </dgm:pt>
  </dgm:ptLst>
  <dgm:cxnLst>
    <dgm:cxn modelId="{1DCDCD0E-23EC-4811-A419-0456ED034158}" srcId="{BA0092D3-2499-4FB4-8655-7693D8BC6AE4}" destId="{DE78F2FA-2E28-4BC3-B54D-BEA4872D8468}" srcOrd="3" destOrd="0" parTransId="{5F59BC7D-3B91-4E15-9891-A92602C3BDC4}" sibTransId="{D3059079-783C-4B6D-A5E9-DDDFB3826EE7}"/>
    <dgm:cxn modelId="{77D30516-E899-49AA-9161-22854C8582DF}" srcId="{BA0092D3-2499-4FB4-8655-7693D8BC6AE4}" destId="{5C722F1E-2F2D-4859-A736-C7062A3697C7}" srcOrd="2" destOrd="0" parTransId="{CC25E331-0EFD-4637-958D-F641174B9872}" sibTransId="{92FE1B7F-5F70-4951-8ABD-863A7B7DAD0C}"/>
    <dgm:cxn modelId="{5E8F7016-6602-422A-A5EF-18608F5DE9E9}" type="presOf" srcId="{DE78F2FA-2E28-4BC3-B54D-BEA4872D8468}" destId="{464AEB7D-D8AF-43FE-A6D1-BC12586D1351}" srcOrd="0" destOrd="0" presId="urn:microsoft.com/office/officeart/2005/8/layout/chevron2"/>
    <dgm:cxn modelId="{85E2A126-0295-4B84-A887-F243E46563A6}" type="presOf" srcId="{5C722F1E-2F2D-4859-A736-C7062A3697C7}" destId="{71D87FAB-892E-4071-AC58-09B014016CDF}" srcOrd="0" destOrd="0" presId="urn:microsoft.com/office/officeart/2005/8/layout/chevron2"/>
    <dgm:cxn modelId="{B52F633C-EB9F-4B0F-B24E-696416C3912C}" type="presOf" srcId="{93D1FF7A-113F-4EAF-A31C-4B4B080C1DDE}" destId="{AC4549E7-D806-46DF-B583-488421697468}" srcOrd="0" destOrd="0" presId="urn:microsoft.com/office/officeart/2005/8/layout/chevron2"/>
    <dgm:cxn modelId="{C0AFEB3D-F575-45D1-A92C-7897A4F394D2}" type="presOf" srcId="{FD415183-B019-42E5-B89C-49696E9DB474}" destId="{AD525186-7EBD-4039-8960-F6519EEE6692}" srcOrd="0" destOrd="0" presId="urn:microsoft.com/office/officeart/2005/8/layout/chevron2"/>
    <dgm:cxn modelId="{5756D45E-CFBC-4213-8797-ACBC2D15F132}" type="presOf" srcId="{A1CDE335-CD00-477F-9C57-37BB54B4FA82}" destId="{6144B730-D649-4E03-823D-6A0B5A6CE9CF}" srcOrd="0" destOrd="0" presId="urn:microsoft.com/office/officeart/2005/8/layout/chevron2"/>
    <dgm:cxn modelId="{F8843963-91AE-4574-9967-21A627E56BBA}" type="presOf" srcId="{1F89A0BD-D190-49EF-879F-4D095BDD2B18}" destId="{E2B8F070-8EEA-4847-8E9E-9F3058FEFA9B}" srcOrd="0" destOrd="0" presId="urn:microsoft.com/office/officeart/2005/8/layout/chevron2"/>
    <dgm:cxn modelId="{FB8C7F64-60B4-4D96-80DC-CFA0710E0990}" srcId="{BA0092D3-2499-4FB4-8655-7693D8BC6AE4}" destId="{FD415183-B019-42E5-B89C-49696E9DB474}" srcOrd="0" destOrd="0" parTransId="{2C48646A-B42F-45A5-A4CF-E6372FDC2F79}" sibTransId="{E3B4FE92-8C80-4C86-A93A-773A90CA51B6}"/>
    <dgm:cxn modelId="{26CD9C45-B450-4308-9086-FF8FB690654E}" srcId="{FD415183-B019-42E5-B89C-49696E9DB474}" destId="{282F498B-C667-46EC-A2B6-8A13D49B027B}" srcOrd="0" destOrd="0" parTransId="{A5AE2948-4F35-46B7-AC22-90A388EAC2FF}" sibTransId="{0CB68820-AC26-4DF9-BE08-E33AC8A9B5EC}"/>
    <dgm:cxn modelId="{B879E351-82DE-4B4A-9966-DB295A595300}" srcId="{BA0092D3-2499-4FB4-8655-7693D8BC6AE4}" destId="{1F89A0BD-D190-49EF-879F-4D095BDD2B18}" srcOrd="1" destOrd="0" parTransId="{6155FCAE-74F3-4138-BC7D-88B3904EBAE9}" sibTransId="{DAAD1876-3BEE-4F5D-B545-C7EB55A4747F}"/>
    <dgm:cxn modelId="{8123A573-2B9A-4720-9029-3689FBEED18B}" type="presOf" srcId="{282F498B-C667-46EC-A2B6-8A13D49B027B}" destId="{F7295F2C-D662-4BAD-8FCC-0A41B96BEE72}" srcOrd="0" destOrd="0" presId="urn:microsoft.com/office/officeart/2005/8/layout/chevron2"/>
    <dgm:cxn modelId="{7CD48656-8AA5-4AF9-81E0-4FD4F547FF4C}" srcId="{1F89A0BD-D190-49EF-879F-4D095BDD2B18}" destId="{93D1FF7A-113F-4EAF-A31C-4B4B080C1DDE}" srcOrd="0" destOrd="0" parTransId="{1F2E10B3-3821-4422-A94C-A7E0CAADA9F7}" sibTransId="{3206B8A6-6566-47F4-A792-6BD02DEA770A}"/>
    <dgm:cxn modelId="{0AC97A91-C37B-4550-A3D8-88C881BBD671}" type="presOf" srcId="{E38CFF01-7282-407E-862E-F6D76718AF08}" destId="{891A4DDE-D292-41FD-8CE2-58DDE2E0983B}" srcOrd="0" destOrd="0" presId="urn:microsoft.com/office/officeart/2005/8/layout/chevron2"/>
    <dgm:cxn modelId="{0C6A7296-8438-49A1-8C6E-7469C0C4F8A8}" type="presOf" srcId="{BA0092D3-2499-4FB4-8655-7693D8BC6AE4}" destId="{9B6A7D76-66DF-47F8-A0BA-65D4C9B40799}" srcOrd="0" destOrd="0" presId="urn:microsoft.com/office/officeart/2005/8/layout/chevron2"/>
    <dgm:cxn modelId="{C6957ECD-5F3D-4C9B-886F-608E008DD6BA}" srcId="{5C722F1E-2F2D-4859-A736-C7062A3697C7}" destId="{E38CFF01-7282-407E-862E-F6D76718AF08}" srcOrd="0" destOrd="0" parTransId="{D05C32CB-FAA5-476B-A7CF-575C5E915A60}" sibTransId="{E14D8C96-7D96-4FA5-AC6B-9C9E421930CB}"/>
    <dgm:cxn modelId="{914E41CF-5FD2-4EED-99A0-3918BC6B8D93}" srcId="{DE78F2FA-2E28-4BC3-B54D-BEA4872D8468}" destId="{A1CDE335-CD00-477F-9C57-37BB54B4FA82}" srcOrd="0" destOrd="0" parTransId="{478F5E9D-619D-479E-9F7B-2B9D7B8D047A}" sibTransId="{B5CB7E8C-AB7D-4774-837D-EEB231C4ED0B}"/>
    <dgm:cxn modelId="{7ED62FE7-DB6B-4C20-92A5-6B328F1AE52B}" type="presParOf" srcId="{9B6A7D76-66DF-47F8-A0BA-65D4C9B40799}" destId="{084A8E29-6874-405A-B4BF-C9B9DABFCDBF}" srcOrd="0" destOrd="0" presId="urn:microsoft.com/office/officeart/2005/8/layout/chevron2"/>
    <dgm:cxn modelId="{BDB9E9B0-8B81-48F4-AB2C-F2C0D5098B5C}" type="presParOf" srcId="{084A8E29-6874-405A-B4BF-C9B9DABFCDBF}" destId="{AD525186-7EBD-4039-8960-F6519EEE6692}" srcOrd="0" destOrd="0" presId="urn:microsoft.com/office/officeart/2005/8/layout/chevron2"/>
    <dgm:cxn modelId="{E518B45C-F477-4FDC-940E-C8C0F2E0D842}" type="presParOf" srcId="{084A8E29-6874-405A-B4BF-C9B9DABFCDBF}" destId="{F7295F2C-D662-4BAD-8FCC-0A41B96BEE72}" srcOrd="1" destOrd="0" presId="urn:microsoft.com/office/officeart/2005/8/layout/chevron2"/>
    <dgm:cxn modelId="{EAAFDA55-4055-414D-97F5-A3D821C3A904}" type="presParOf" srcId="{9B6A7D76-66DF-47F8-A0BA-65D4C9B40799}" destId="{98564366-4E15-4124-AD57-04B1CDEBAE1D}" srcOrd="1" destOrd="0" presId="urn:microsoft.com/office/officeart/2005/8/layout/chevron2"/>
    <dgm:cxn modelId="{2E36E6E8-63AD-4253-BC7F-EA91E4787FE2}" type="presParOf" srcId="{9B6A7D76-66DF-47F8-A0BA-65D4C9B40799}" destId="{6277DBEB-FB1B-466E-8686-0ADF077553A0}" srcOrd="2" destOrd="0" presId="urn:microsoft.com/office/officeart/2005/8/layout/chevron2"/>
    <dgm:cxn modelId="{FB1146D5-1E7E-4B6C-9821-9B1C1D958C24}" type="presParOf" srcId="{6277DBEB-FB1B-466E-8686-0ADF077553A0}" destId="{E2B8F070-8EEA-4847-8E9E-9F3058FEFA9B}" srcOrd="0" destOrd="0" presId="urn:microsoft.com/office/officeart/2005/8/layout/chevron2"/>
    <dgm:cxn modelId="{ECB48973-1B4D-4347-BCBF-4C2B28CBEFA1}" type="presParOf" srcId="{6277DBEB-FB1B-466E-8686-0ADF077553A0}" destId="{AC4549E7-D806-46DF-B583-488421697468}" srcOrd="1" destOrd="0" presId="urn:microsoft.com/office/officeart/2005/8/layout/chevron2"/>
    <dgm:cxn modelId="{E5B6925E-60D6-4786-AE22-1FA00EF07156}" type="presParOf" srcId="{9B6A7D76-66DF-47F8-A0BA-65D4C9B40799}" destId="{3CAF6507-2E15-4286-A778-9B438DC8CBEE}" srcOrd="3" destOrd="0" presId="urn:microsoft.com/office/officeart/2005/8/layout/chevron2"/>
    <dgm:cxn modelId="{5928FF43-CBCF-41FC-AFB6-A44ECF9B1FFA}" type="presParOf" srcId="{9B6A7D76-66DF-47F8-A0BA-65D4C9B40799}" destId="{28E9B894-5008-47DD-81F1-E167AF224328}" srcOrd="4" destOrd="0" presId="urn:microsoft.com/office/officeart/2005/8/layout/chevron2"/>
    <dgm:cxn modelId="{14A92AF8-9EB9-4EB6-8FE4-2D4170F82717}" type="presParOf" srcId="{28E9B894-5008-47DD-81F1-E167AF224328}" destId="{71D87FAB-892E-4071-AC58-09B014016CDF}" srcOrd="0" destOrd="0" presId="urn:microsoft.com/office/officeart/2005/8/layout/chevron2"/>
    <dgm:cxn modelId="{403A4773-6858-4228-81BB-B5267CEC84B9}" type="presParOf" srcId="{28E9B894-5008-47DD-81F1-E167AF224328}" destId="{891A4DDE-D292-41FD-8CE2-58DDE2E0983B}" srcOrd="1" destOrd="0" presId="urn:microsoft.com/office/officeart/2005/8/layout/chevron2"/>
    <dgm:cxn modelId="{58BD1AD9-8E8F-4366-9AC8-6DE0EE480FF0}" type="presParOf" srcId="{9B6A7D76-66DF-47F8-A0BA-65D4C9B40799}" destId="{F7334964-C379-4931-8721-0D2B158188A1}" srcOrd="5" destOrd="0" presId="urn:microsoft.com/office/officeart/2005/8/layout/chevron2"/>
    <dgm:cxn modelId="{5CDEFB01-3EC5-4225-BC38-DF6FF18B183C}" type="presParOf" srcId="{9B6A7D76-66DF-47F8-A0BA-65D4C9B40799}" destId="{B1A4766B-A976-49D2-8BA7-013781C4FDFC}" srcOrd="6" destOrd="0" presId="urn:microsoft.com/office/officeart/2005/8/layout/chevron2"/>
    <dgm:cxn modelId="{D14EAA0A-3F9D-4F31-B414-B74473F56A54}" type="presParOf" srcId="{B1A4766B-A976-49D2-8BA7-013781C4FDFC}" destId="{464AEB7D-D8AF-43FE-A6D1-BC12586D1351}" srcOrd="0" destOrd="0" presId="urn:microsoft.com/office/officeart/2005/8/layout/chevron2"/>
    <dgm:cxn modelId="{77FFF9CF-6628-4A77-A7F0-1ACFD1804CEA}" type="presParOf" srcId="{B1A4766B-A976-49D2-8BA7-013781C4FDFC}" destId="{6144B730-D649-4E03-823D-6A0B5A6CE9C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F58FAE-72E3-449E-ADBD-E1473E944BFB}" type="doc">
      <dgm:prSet loTypeId="urn:microsoft.com/office/officeart/2005/8/layout/pyramid2" loCatId="list" qsTypeId="urn:microsoft.com/office/officeart/2005/8/quickstyle/simple4" qsCatId="simple" csTypeId="urn:microsoft.com/office/officeart/2005/8/colors/accent1_2" csCatId="accent1" phldr="1"/>
      <dgm:spPr/>
    </dgm:pt>
    <dgm:pt modelId="{EE8DC2BD-2970-4C1A-AD5C-FA6819F6C8A7}">
      <dgm:prSet phldrT="[Texto]"/>
      <dgm:spPr/>
      <dgm:t>
        <a:bodyPr/>
        <a:lstStyle/>
        <a:p>
          <a:pPr algn="l"/>
          <a:r>
            <a:rPr lang="es-MX" dirty="0"/>
            <a:t>Determinar la prevalencia de dolencias osteomusculares.</a:t>
          </a:r>
          <a:endParaRPr lang="es-EC" dirty="0"/>
        </a:p>
      </dgm:t>
    </dgm:pt>
    <dgm:pt modelId="{0DB814F9-52A4-4652-A50D-010559B9AF11}" type="parTrans" cxnId="{FD752CFB-DB1E-4954-BD8F-1F2030F21023}">
      <dgm:prSet/>
      <dgm:spPr/>
      <dgm:t>
        <a:bodyPr/>
        <a:lstStyle/>
        <a:p>
          <a:endParaRPr lang="es-EC"/>
        </a:p>
      </dgm:t>
    </dgm:pt>
    <dgm:pt modelId="{B928F821-A6FC-4BD7-A5FC-555972D1564E}" type="sibTrans" cxnId="{FD752CFB-DB1E-4954-BD8F-1F2030F21023}">
      <dgm:prSet/>
      <dgm:spPr/>
      <dgm:t>
        <a:bodyPr/>
        <a:lstStyle/>
        <a:p>
          <a:endParaRPr lang="es-EC"/>
        </a:p>
      </dgm:t>
    </dgm:pt>
    <dgm:pt modelId="{F8BE8493-F266-41BD-BD23-9DCA377F8F36}">
      <dgm:prSet phldrT="[Texto]"/>
      <dgm:spPr/>
      <dgm:t>
        <a:bodyPr/>
        <a:lstStyle/>
        <a:p>
          <a:pPr algn="l"/>
          <a:r>
            <a:rPr lang="es-MX" dirty="0"/>
            <a:t>Evaluar el nivel de riesgo ergonómico por posturas forzadas.</a:t>
          </a:r>
          <a:endParaRPr lang="es-EC" dirty="0"/>
        </a:p>
      </dgm:t>
    </dgm:pt>
    <dgm:pt modelId="{CE70CB09-2C0E-4749-B16A-492735F3C0F8}" type="parTrans" cxnId="{1FCAFEDE-6913-484E-90A8-23CF91936C05}">
      <dgm:prSet/>
      <dgm:spPr/>
      <dgm:t>
        <a:bodyPr/>
        <a:lstStyle/>
        <a:p>
          <a:endParaRPr lang="es-EC"/>
        </a:p>
      </dgm:t>
    </dgm:pt>
    <dgm:pt modelId="{033C836E-168B-44B2-BCA3-6E3807455CA9}" type="sibTrans" cxnId="{1FCAFEDE-6913-484E-90A8-23CF91936C05}">
      <dgm:prSet/>
      <dgm:spPr/>
      <dgm:t>
        <a:bodyPr/>
        <a:lstStyle/>
        <a:p>
          <a:endParaRPr lang="es-EC"/>
        </a:p>
      </dgm:t>
    </dgm:pt>
    <dgm:pt modelId="{B5A21A42-CCF4-4700-BEDE-2AD1C6872922}">
      <dgm:prSet phldrT="[Texto]"/>
      <dgm:spPr/>
      <dgm:t>
        <a:bodyPr/>
        <a:lstStyle/>
        <a:p>
          <a:pPr algn="l"/>
          <a:r>
            <a:rPr lang="es-MX" dirty="0"/>
            <a:t>Proponer mejoras que disminuyan el nivel de riesgos ergonómico.</a:t>
          </a:r>
          <a:endParaRPr lang="es-EC" dirty="0"/>
        </a:p>
      </dgm:t>
    </dgm:pt>
    <dgm:pt modelId="{9A11C365-B61F-4E95-8320-7C1115B2DB2B}" type="parTrans" cxnId="{2CD60026-9863-4501-A08A-432385610992}">
      <dgm:prSet/>
      <dgm:spPr/>
      <dgm:t>
        <a:bodyPr/>
        <a:lstStyle/>
        <a:p>
          <a:endParaRPr lang="es-EC"/>
        </a:p>
      </dgm:t>
    </dgm:pt>
    <dgm:pt modelId="{A74CE954-50DB-4AF5-8159-45E16A038571}" type="sibTrans" cxnId="{2CD60026-9863-4501-A08A-432385610992}">
      <dgm:prSet/>
      <dgm:spPr/>
      <dgm:t>
        <a:bodyPr/>
        <a:lstStyle/>
        <a:p>
          <a:endParaRPr lang="es-EC"/>
        </a:p>
      </dgm:t>
    </dgm:pt>
    <dgm:pt modelId="{DEB9B0DC-3A8A-4A6D-A8EF-6E276E128BC0}" type="pres">
      <dgm:prSet presAssocID="{F1F58FAE-72E3-449E-ADBD-E1473E944BFB}" presName="compositeShape" presStyleCnt="0">
        <dgm:presLayoutVars>
          <dgm:dir/>
          <dgm:resizeHandles/>
        </dgm:presLayoutVars>
      </dgm:prSet>
      <dgm:spPr/>
    </dgm:pt>
    <dgm:pt modelId="{90E6DFFB-0199-4249-AE2A-B102B819531A}" type="pres">
      <dgm:prSet presAssocID="{F1F58FAE-72E3-449E-ADBD-E1473E944BFB}" presName="pyramid" presStyleLbl="node1" presStyleIdx="0" presStyleCnt="1" custScaleX="101025"/>
      <dgm:spPr/>
    </dgm:pt>
    <dgm:pt modelId="{88E9019F-7A49-457C-81B8-88D5EF71800F}" type="pres">
      <dgm:prSet presAssocID="{F1F58FAE-72E3-449E-ADBD-E1473E944BFB}" presName="theList" presStyleCnt="0"/>
      <dgm:spPr/>
    </dgm:pt>
    <dgm:pt modelId="{6445D353-19EF-4794-A37F-46F0B2E9C465}" type="pres">
      <dgm:prSet presAssocID="{EE8DC2BD-2970-4C1A-AD5C-FA6819F6C8A7}" presName="aNode" presStyleLbl="fgAcc1" presStyleIdx="0" presStyleCnt="3" custScaleX="146608">
        <dgm:presLayoutVars>
          <dgm:bulletEnabled val="1"/>
        </dgm:presLayoutVars>
      </dgm:prSet>
      <dgm:spPr/>
    </dgm:pt>
    <dgm:pt modelId="{75B7F4FE-2651-43A0-9799-BC2E599051B0}" type="pres">
      <dgm:prSet presAssocID="{EE8DC2BD-2970-4C1A-AD5C-FA6819F6C8A7}" presName="aSpace" presStyleCnt="0"/>
      <dgm:spPr/>
    </dgm:pt>
    <dgm:pt modelId="{61A42D8C-82CE-4661-9C71-954850686855}" type="pres">
      <dgm:prSet presAssocID="{F8BE8493-F266-41BD-BD23-9DCA377F8F36}" presName="aNode" presStyleLbl="fgAcc1" presStyleIdx="1" presStyleCnt="3" custScaleX="148292">
        <dgm:presLayoutVars>
          <dgm:bulletEnabled val="1"/>
        </dgm:presLayoutVars>
      </dgm:prSet>
      <dgm:spPr/>
    </dgm:pt>
    <dgm:pt modelId="{8D7B87FC-77B5-4FC4-BA81-9FDD95162D2B}" type="pres">
      <dgm:prSet presAssocID="{F8BE8493-F266-41BD-BD23-9DCA377F8F36}" presName="aSpace" presStyleCnt="0"/>
      <dgm:spPr/>
    </dgm:pt>
    <dgm:pt modelId="{E54F6624-2711-4CF8-8ECA-422AA012AEB5}" type="pres">
      <dgm:prSet presAssocID="{B5A21A42-CCF4-4700-BEDE-2AD1C6872922}" presName="aNode" presStyleLbl="fgAcc1" presStyleIdx="2" presStyleCnt="3" custScaleX="150038">
        <dgm:presLayoutVars>
          <dgm:bulletEnabled val="1"/>
        </dgm:presLayoutVars>
      </dgm:prSet>
      <dgm:spPr/>
    </dgm:pt>
    <dgm:pt modelId="{4C6E13F1-DED8-4E67-8209-EE3ACB2AFE56}" type="pres">
      <dgm:prSet presAssocID="{B5A21A42-CCF4-4700-BEDE-2AD1C6872922}" presName="aSpace" presStyleCnt="0"/>
      <dgm:spPr/>
    </dgm:pt>
  </dgm:ptLst>
  <dgm:cxnLst>
    <dgm:cxn modelId="{2CD60026-9863-4501-A08A-432385610992}" srcId="{F1F58FAE-72E3-449E-ADBD-E1473E944BFB}" destId="{B5A21A42-CCF4-4700-BEDE-2AD1C6872922}" srcOrd="2" destOrd="0" parTransId="{9A11C365-B61F-4E95-8320-7C1115B2DB2B}" sibTransId="{A74CE954-50DB-4AF5-8159-45E16A038571}"/>
    <dgm:cxn modelId="{B732AB43-51C3-42BA-B8FA-B244056A6CE2}" type="presOf" srcId="{F1F58FAE-72E3-449E-ADBD-E1473E944BFB}" destId="{DEB9B0DC-3A8A-4A6D-A8EF-6E276E128BC0}" srcOrd="0" destOrd="0" presId="urn:microsoft.com/office/officeart/2005/8/layout/pyramid2"/>
    <dgm:cxn modelId="{A3874B45-9135-4E1A-80D1-66DCB081DEB8}" type="presOf" srcId="{EE8DC2BD-2970-4C1A-AD5C-FA6819F6C8A7}" destId="{6445D353-19EF-4794-A37F-46F0B2E9C465}" srcOrd="0" destOrd="0" presId="urn:microsoft.com/office/officeart/2005/8/layout/pyramid2"/>
    <dgm:cxn modelId="{5846C665-6676-4B95-8151-638FB1F9831A}" type="presOf" srcId="{F8BE8493-F266-41BD-BD23-9DCA377F8F36}" destId="{61A42D8C-82CE-4661-9C71-954850686855}" srcOrd="0" destOrd="0" presId="urn:microsoft.com/office/officeart/2005/8/layout/pyramid2"/>
    <dgm:cxn modelId="{8E5C4DDD-541E-455E-ADF4-0D5DBAC0B0FE}" type="presOf" srcId="{B5A21A42-CCF4-4700-BEDE-2AD1C6872922}" destId="{E54F6624-2711-4CF8-8ECA-422AA012AEB5}" srcOrd="0" destOrd="0" presId="urn:microsoft.com/office/officeart/2005/8/layout/pyramid2"/>
    <dgm:cxn modelId="{1FCAFEDE-6913-484E-90A8-23CF91936C05}" srcId="{F1F58FAE-72E3-449E-ADBD-E1473E944BFB}" destId="{F8BE8493-F266-41BD-BD23-9DCA377F8F36}" srcOrd="1" destOrd="0" parTransId="{CE70CB09-2C0E-4749-B16A-492735F3C0F8}" sibTransId="{033C836E-168B-44B2-BCA3-6E3807455CA9}"/>
    <dgm:cxn modelId="{FD752CFB-DB1E-4954-BD8F-1F2030F21023}" srcId="{F1F58FAE-72E3-449E-ADBD-E1473E944BFB}" destId="{EE8DC2BD-2970-4C1A-AD5C-FA6819F6C8A7}" srcOrd="0" destOrd="0" parTransId="{0DB814F9-52A4-4652-A50D-010559B9AF11}" sibTransId="{B928F821-A6FC-4BD7-A5FC-555972D1564E}"/>
    <dgm:cxn modelId="{52387A02-9F70-42F5-BE6A-112A1C9B9EBA}" type="presParOf" srcId="{DEB9B0DC-3A8A-4A6D-A8EF-6E276E128BC0}" destId="{90E6DFFB-0199-4249-AE2A-B102B819531A}" srcOrd="0" destOrd="0" presId="urn:microsoft.com/office/officeart/2005/8/layout/pyramid2"/>
    <dgm:cxn modelId="{14818734-1A21-4422-9DF0-148339922C91}" type="presParOf" srcId="{DEB9B0DC-3A8A-4A6D-A8EF-6E276E128BC0}" destId="{88E9019F-7A49-457C-81B8-88D5EF71800F}" srcOrd="1" destOrd="0" presId="urn:microsoft.com/office/officeart/2005/8/layout/pyramid2"/>
    <dgm:cxn modelId="{D6F1213A-C9C0-4D2C-993F-AE97F5E302A6}" type="presParOf" srcId="{88E9019F-7A49-457C-81B8-88D5EF71800F}" destId="{6445D353-19EF-4794-A37F-46F0B2E9C465}" srcOrd="0" destOrd="0" presId="urn:microsoft.com/office/officeart/2005/8/layout/pyramid2"/>
    <dgm:cxn modelId="{9F6DA446-07A5-4B95-8C3E-9D3F75E1B298}" type="presParOf" srcId="{88E9019F-7A49-457C-81B8-88D5EF71800F}" destId="{75B7F4FE-2651-43A0-9799-BC2E599051B0}" srcOrd="1" destOrd="0" presId="urn:microsoft.com/office/officeart/2005/8/layout/pyramid2"/>
    <dgm:cxn modelId="{88966BC0-9A60-4897-9B75-AB1E0A559B90}" type="presParOf" srcId="{88E9019F-7A49-457C-81B8-88D5EF71800F}" destId="{61A42D8C-82CE-4661-9C71-954850686855}" srcOrd="2" destOrd="0" presId="urn:microsoft.com/office/officeart/2005/8/layout/pyramid2"/>
    <dgm:cxn modelId="{95131AE7-5060-47DE-8F22-8D1EDA5A1BE2}" type="presParOf" srcId="{88E9019F-7A49-457C-81B8-88D5EF71800F}" destId="{8D7B87FC-77B5-4FC4-BA81-9FDD95162D2B}" srcOrd="3" destOrd="0" presId="urn:microsoft.com/office/officeart/2005/8/layout/pyramid2"/>
    <dgm:cxn modelId="{8F6D7C9F-C2C0-4E27-BE7D-4BDF5B65506C}" type="presParOf" srcId="{88E9019F-7A49-457C-81B8-88D5EF71800F}" destId="{E54F6624-2711-4CF8-8ECA-422AA012AEB5}" srcOrd="4" destOrd="0" presId="urn:microsoft.com/office/officeart/2005/8/layout/pyramid2"/>
    <dgm:cxn modelId="{66CDF6BF-E02E-4970-828A-76A554944F3B}" type="presParOf" srcId="{88E9019F-7A49-457C-81B8-88D5EF71800F}" destId="{4C6E13F1-DED8-4E67-8209-EE3ACB2AFE5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9F5F57-7718-4D16-A64F-A9C7FC42A62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8F5BCA57-214B-49ED-9F8F-0A2F0F97D708}">
      <dgm:prSet phldrT="[Texto]"/>
      <dgm:spPr/>
      <dgm:t>
        <a:bodyPr/>
        <a:lstStyle/>
        <a:p>
          <a:r>
            <a:rPr lang="es-MX" dirty="0"/>
            <a:t>Estudio Transversal</a:t>
          </a:r>
          <a:endParaRPr lang="es-EC" dirty="0"/>
        </a:p>
      </dgm:t>
    </dgm:pt>
    <dgm:pt modelId="{2401C78D-6E64-48D6-9698-02DEA0D504AB}" type="parTrans" cxnId="{BE529CDC-A3C5-489E-9B13-4C8A5D33E231}">
      <dgm:prSet/>
      <dgm:spPr/>
      <dgm:t>
        <a:bodyPr/>
        <a:lstStyle/>
        <a:p>
          <a:endParaRPr lang="es-EC"/>
        </a:p>
      </dgm:t>
    </dgm:pt>
    <dgm:pt modelId="{B19B836A-FD8F-4A39-9289-F132F922D285}" type="sibTrans" cxnId="{BE529CDC-A3C5-489E-9B13-4C8A5D33E231}">
      <dgm:prSet/>
      <dgm:spPr/>
      <dgm:t>
        <a:bodyPr/>
        <a:lstStyle/>
        <a:p>
          <a:endParaRPr lang="es-EC"/>
        </a:p>
      </dgm:t>
    </dgm:pt>
    <dgm:pt modelId="{40F7D141-CB5D-49A1-8DD5-60779662E787}">
      <dgm:prSet phldrT="[Texto]"/>
      <dgm:spPr/>
      <dgm:t>
        <a:bodyPr/>
        <a:lstStyle/>
        <a:p>
          <a:r>
            <a:rPr lang="es-MX" dirty="0"/>
            <a:t>Se aplicó la encuesta Nórdica: Población total de auxiliares de bodega del área de Logística (N46)</a:t>
          </a:r>
          <a:endParaRPr lang="es-EC" dirty="0"/>
        </a:p>
      </dgm:t>
    </dgm:pt>
    <dgm:pt modelId="{FDB0BC3E-B298-4758-B0FB-6F53CD593A7F}" type="parTrans" cxnId="{FB0CC659-A87F-4695-BC55-F44B18DD53E6}">
      <dgm:prSet/>
      <dgm:spPr/>
      <dgm:t>
        <a:bodyPr/>
        <a:lstStyle/>
        <a:p>
          <a:endParaRPr lang="es-EC"/>
        </a:p>
      </dgm:t>
    </dgm:pt>
    <dgm:pt modelId="{D53A176C-AF7A-4A29-A109-ABF5FF567339}" type="sibTrans" cxnId="{FB0CC659-A87F-4695-BC55-F44B18DD53E6}">
      <dgm:prSet/>
      <dgm:spPr/>
      <dgm:t>
        <a:bodyPr/>
        <a:lstStyle/>
        <a:p>
          <a:endParaRPr lang="es-EC"/>
        </a:p>
      </dgm:t>
    </dgm:pt>
    <dgm:pt modelId="{833308F5-C20E-4E0A-87C6-6D80D97620BC}">
      <dgm:prSet phldrT="[Texto]"/>
      <dgm:spPr/>
      <dgm:t>
        <a:bodyPr/>
        <a:lstStyle/>
        <a:p>
          <a:r>
            <a:rPr lang="es-MX" dirty="0"/>
            <a:t>Criterios de inclusión: Personal mayor a 18 años y de ambos sexos.</a:t>
          </a:r>
          <a:endParaRPr lang="es-EC" dirty="0"/>
        </a:p>
      </dgm:t>
    </dgm:pt>
    <dgm:pt modelId="{FBF4C1FF-A52A-491B-B14F-27CA1F981AAC}" type="parTrans" cxnId="{9DBB52E2-A373-495D-971D-5810DCC42753}">
      <dgm:prSet/>
      <dgm:spPr/>
      <dgm:t>
        <a:bodyPr/>
        <a:lstStyle/>
        <a:p>
          <a:endParaRPr lang="es-EC"/>
        </a:p>
      </dgm:t>
    </dgm:pt>
    <dgm:pt modelId="{42DCC4A3-C9A4-4A52-9884-354CF0BA05CF}" type="sibTrans" cxnId="{9DBB52E2-A373-495D-971D-5810DCC42753}">
      <dgm:prSet/>
      <dgm:spPr/>
      <dgm:t>
        <a:bodyPr/>
        <a:lstStyle/>
        <a:p>
          <a:endParaRPr lang="es-EC"/>
        </a:p>
      </dgm:t>
    </dgm:pt>
    <dgm:pt modelId="{BBC8FEA2-661B-40FC-93DD-5B3C3E2D6BB2}">
      <dgm:prSet/>
      <dgm:spPr/>
      <dgm:t>
        <a:bodyPr/>
        <a:lstStyle/>
        <a:p>
          <a:r>
            <a:rPr lang="es-MX" dirty="0"/>
            <a:t>Criterios de exclusión: Personal de vacaciones y personal que llene inadecuadamente la encuesta</a:t>
          </a:r>
          <a:endParaRPr lang="es-EC" dirty="0"/>
        </a:p>
      </dgm:t>
    </dgm:pt>
    <dgm:pt modelId="{7619BEDA-60EA-44EA-BB45-58FF49A67845}" type="parTrans" cxnId="{9C687536-E9F2-4045-AD9D-3D1EAE59699E}">
      <dgm:prSet/>
      <dgm:spPr/>
      <dgm:t>
        <a:bodyPr/>
        <a:lstStyle/>
        <a:p>
          <a:endParaRPr lang="es-EC"/>
        </a:p>
      </dgm:t>
    </dgm:pt>
    <dgm:pt modelId="{F028670F-1EDC-4C08-9C3B-16082C893B6A}" type="sibTrans" cxnId="{9C687536-E9F2-4045-AD9D-3D1EAE59699E}">
      <dgm:prSet/>
      <dgm:spPr/>
      <dgm:t>
        <a:bodyPr/>
        <a:lstStyle/>
        <a:p>
          <a:endParaRPr lang="es-EC"/>
        </a:p>
      </dgm:t>
    </dgm:pt>
    <dgm:pt modelId="{2ECEDAB8-07F9-41DA-8C9F-99140F822F5B}">
      <dgm:prSet/>
      <dgm:spPr/>
      <dgm:t>
        <a:bodyPr/>
        <a:lstStyle/>
        <a:p>
          <a:r>
            <a:rPr lang="es-MX"/>
            <a:t>Criterios de exclusión: Personal con patologías osteomusculares previas</a:t>
          </a:r>
          <a:endParaRPr lang="es-EC" dirty="0"/>
        </a:p>
      </dgm:t>
    </dgm:pt>
    <dgm:pt modelId="{C68B9223-C5FF-466C-A70C-9D0909E66C87}" type="parTrans" cxnId="{129F3663-3D50-4158-B47D-201AB43482F6}">
      <dgm:prSet/>
      <dgm:spPr/>
      <dgm:t>
        <a:bodyPr/>
        <a:lstStyle/>
        <a:p>
          <a:endParaRPr lang="es-EC"/>
        </a:p>
      </dgm:t>
    </dgm:pt>
    <dgm:pt modelId="{909A56AE-AEEF-44EA-946A-815A377CDDA8}" type="sibTrans" cxnId="{129F3663-3D50-4158-B47D-201AB43482F6}">
      <dgm:prSet/>
      <dgm:spPr/>
      <dgm:t>
        <a:bodyPr/>
        <a:lstStyle/>
        <a:p>
          <a:endParaRPr lang="es-EC"/>
        </a:p>
      </dgm:t>
    </dgm:pt>
    <dgm:pt modelId="{F02CFF3E-75B3-4A43-8F44-CCCBE7851E64}">
      <dgm:prSet phldrT="[Texto]"/>
      <dgm:spPr/>
      <dgm:t>
        <a:bodyPr/>
        <a:lstStyle/>
        <a:p>
          <a:r>
            <a:rPr lang="es-MX" dirty="0"/>
            <a:t>Se aplicó la metodología REBA: Se seleccionó por muestreo aleatorio simple a 5 personas (n5)</a:t>
          </a:r>
          <a:endParaRPr lang="es-EC" dirty="0"/>
        </a:p>
      </dgm:t>
    </dgm:pt>
    <dgm:pt modelId="{132372E9-545C-4BFD-B0E2-10134EF2D93C}" type="parTrans" cxnId="{77E0C7C4-D734-4640-9D4F-271D06B86B56}">
      <dgm:prSet/>
      <dgm:spPr/>
      <dgm:t>
        <a:bodyPr/>
        <a:lstStyle/>
        <a:p>
          <a:endParaRPr lang="es-EC"/>
        </a:p>
      </dgm:t>
    </dgm:pt>
    <dgm:pt modelId="{1CF329D5-665C-4661-BBA2-33D8B3ED5FDE}" type="sibTrans" cxnId="{77E0C7C4-D734-4640-9D4F-271D06B86B56}">
      <dgm:prSet/>
      <dgm:spPr/>
      <dgm:t>
        <a:bodyPr/>
        <a:lstStyle/>
        <a:p>
          <a:endParaRPr lang="es-EC"/>
        </a:p>
      </dgm:t>
    </dgm:pt>
    <dgm:pt modelId="{CC3AA9DC-F97C-488C-A351-F1205740DE3D}" type="pres">
      <dgm:prSet presAssocID="{899F5F57-7718-4D16-A64F-A9C7FC42A62F}" presName="Name0" presStyleCnt="0">
        <dgm:presLayoutVars>
          <dgm:chMax val="7"/>
          <dgm:chPref val="7"/>
          <dgm:dir/>
        </dgm:presLayoutVars>
      </dgm:prSet>
      <dgm:spPr/>
    </dgm:pt>
    <dgm:pt modelId="{B1DD6DEB-2F45-4A0D-9C86-C1749D1CC133}" type="pres">
      <dgm:prSet presAssocID="{899F5F57-7718-4D16-A64F-A9C7FC42A62F}" presName="Name1" presStyleCnt="0"/>
      <dgm:spPr/>
    </dgm:pt>
    <dgm:pt modelId="{1EEFFDD7-1C6E-48BB-A920-20D6BF1F9DAE}" type="pres">
      <dgm:prSet presAssocID="{899F5F57-7718-4D16-A64F-A9C7FC42A62F}" presName="cycle" presStyleCnt="0"/>
      <dgm:spPr/>
    </dgm:pt>
    <dgm:pt modelId="{1922AD4E-DE1D-40C9-BDAF-23DE01B06F07}" type="pres">
      <dgm:prSet presAssocID="{899F5F57-7718-4D16-A64F-A9C7FC42A62F}" presName="srcNode" presStyleLbl="node1" presStyleIdx="0" presStyleCnt="6"/>
      <dgm:spPr/>
    </dgm:pt>
    <dgm:pt modelId="{43A1587F-F078-4FBB-8AAA-67C3F4A6AAD6}" type="pres">
      <dgm:prSet presAssocID="{899F5F57-7718-4D16-A64F-A9C7FC42A62F}" presName="conn" presStyleLbl="parChTrans1D2" presStyleIdx="0" presStyleCnt="1"/>
      <dgm:spPr/>
    </dgm:pt>
    <dgm:pt modelId="{1BB53185-ECCF-4272-AF9B-A0813FB161A9}" type="pres">
      <dgm:prSet presAssocID="{899F5F57-7718-4D16-A64F-A9C7FC42A62F}" presName="extraNode" presStyleLbl="node1" presStyleIdx="0" presStyleCnt="6"/>
      <dgm:spPr/>
    </dgm:pt>
    <dgm:pt modelId="{54D58917-BF8F-4570-A295-823F734EA8C6}" type="pres">
      <dgm:prSet presAssocID="{899F5F57-7718-4D16-A64F-A9C7FC42A62F}" presName="dstNode" presStyleLbl="node1" presStyleIdx="0" presStyleCnt="6"/>
      <dgm:spPr/>
    </dgm:pt>
    <dgm:pt modelId="{653C6EB2-32AF-49AC-8E83-416C9BF7C3D6}" type="pres">
      <dgm:prSet presAssocID="{8F5BCA57-214B-49ED-9F8F-0A2F0F97D708}" presName="text_1" presStyleLbl="node1" presStyleIdx="0" presStyleCnt="6">
        <dgm:presLayoutVars>
          <dgm:bulletEnabled val="1"/>
        </dgm:presLayoutVars>
      </dgm:prSet>
      <dgm:spPr/>
    </dgm:pt>
    <dgm:pt modelId="{C6D3988E-2881-42F5-924D-F8D23890896F}" type="pres">
      <dgm:prSet presAssocID="{8F5BCA57-214B-49ED-9F8F-0A2F0F97D708}" presName="accent_1" presStyleCnt="0"/>
      <dgm:spPr/>
    </dgm:pt>
    <dgm:pt modelId="{AC609ED4-9802-40AC-8A76-AD1115E94580}" type="pres">
      <dgm:prSet presAssocID="{8F5BCA57-214B-49ED-9F8F-0A2F0F97D708}" presName="accentRepeatNode" presStyleLbl="solidFgAcc1" presStyleIdx="0" presStyleCnt="6"/>
      <dgm:spPr/>
    </dgm:pt>
    <dgm:pt modelId="{125D02BB-C3DC-41F5-A1B8-5F9CEF6AAC02}" type="pres">
      <dgm:prSet presAssocID="{40F7D141-CB5D-49A1-8DD5-60779662E787}" presName="text_2" presStyleLbl="node1" presStyleIdx="1" presStyleCnt="6">
        <dgm:presLayoutVars>
          <dgm:bulletEnabled val="1"/>
        </dgm:presLayoutVars>
      </dgm:prSet>
      <dgm:spPr/>
    </dgm:pt>
    <dgm:pt modelId="{C6646DE9-E48C-4D7E-8E06-B3D26B1971FB}" type="pres">
      <dgm:prSet presAssocID="{40F7D141-CB5D-49A1-8DD5-60779662E787}" presName="accent_2" presStyleCnt="0"/>
      <dgm:spPr/>
    </dgm:pt>
    <dgm:pt modelId="{02C94569-F4A1-4683-9024-E69584B5D3AB}" type="pres">
      <dgm:prSet presAssocID="{40F7D141-CB5D-49A1-8DD5-60779662E787}" presName="accentRepeatNode" presStyleLbl="solidFgAcc1" presStyleIdx="1" presStyleCnt="6"/>
      <dgm:spPr/>
    </dgm:pt>
    <dgm:pt modelId="{A7E8923B-24F7-442C-9AE4-8BF4E38E9EE3}" type="pres">
      <dgm:prSet presAssocID="{F02CFF3E-75B3-4A43-8F44-CCCBE7851E64}" presName="text_3" presStyleLbl="node1" presStyleIdx="2" presStyleCnt="6">
        <dgm:presLayoutVars>
          <dgm:bulletEnabled val="1"/>
        </dgm:presLayoutVars>
      </dgm:prSet>
      <dgm:spPr/>
    </dgm:pt>
    <dgm:pt modelId="{F84928AA-DE9F-4F73-A17A-5B181C30F1E4}" type="pres">
      <dgm:prSet presAssocID="{F02CFF3E-75B3-4A43-8F44-CCCBE7851E64}" presName="accent_3" presStyleCnt="0"/>
      <dgm:spPr/>
    </dgm:pt>
    <dgm:pt modelId="{0C4B3981-E4AA-4E12-916E-ECBB6159D1ED}" type="pres">
      <dgm:prSet presAssocID="{F02CFF3E-75B3-4A43-8F44-CCCBE7851E64}" presName="accentRepeatNode" presStyleLbl="solidFgAcc1" presStyleIdx="2" presStyleCnt="6"/>
      <dgm:spPr/>
    </dgm:pt>
    <dgm:pt modelId="{3B37DAC9-E2D8-49EB-B98E-879CCF75CE57}" type="pres">
      <dgm:prSet presAssocID="{833308F5-C20E-4E0A-87C6-6D80D97620BC}" presName="text_4" presStyleLbl="node1" presStyleIdx="3" presStyleCnt="6">
        <dgm:presLayoutVars>
          <dgm:bulletEnabled val="1"/>
        </dgm:presLayoutVars>
      </dgm:prSet>
      <dgm:spPr/>
    </dgm:pt>
    <dgm:pt modelId="{EF0D5D17-BFE3-4D1B-B521-8E55FA8DEDF0}" type="pres">
      <dgm:prSet presAssocID="{833308F5-C20E-4E0A-87C6-6D80D97620BC}" presName="accent_4" presStyleCnt="0"/>
      <dgm:spPr/>
    </dgm:pt>
    <dgm:pt modelId="{46929D76-704D-422C-A1CB-7BA7833747E1}" type="pres">
      <dgm:prSet presAssocID="{833308F5-C20E-4E0A-87C6-6D80D97620BC}" presName="accentRepeatNode" presStyleLbl="solidFgAcc1" presStyleIdx="3" presStyleCnt="6"/>
      <dgm:spPr/>
    </dgm:pt>
    <dgm:pt modelId="{B735E216-D8CC-453C-811D-ECF7D6FCEF81}" type="pres">
      <dgm:prSet presAssocID="{2ECEDAB8-07F9-41DA-8C9F-99140F822F5B}" presName="text_5" presStyleLbl="node1" presStyleIdx="4" presStyleCnt="6">
        <dgm:presLayoutVars>
          <dgm:bulletEnabled val="1"/>
        </dgm:presLayoutVars>
      </dgm:prSet>
      <dgm:spPr/>
    </dgm:pt>
    <dgm:pt modelId="{5AB9107B-C7E6-4828-B2F4-CDDD8303163D}" type="pres">
      <dgm:prSet presAssocID="{2ECEDAB8-07F9-41DA-8C9F-99140F822F5B}" presName="accent_5" presStyleCnt="0"/>
      <dgm:spPr/>
    </dgm:pt>
    <dgm:pt modelId="{7F02EEC1-9BBA-47AD-9270-9B0D9EB60D37}" type="pres">
      <dgm:prSet presAssocID="{2ECEDAB8-07F9-41DA-8C9F-99140F822F5B}" presName="accentRepeatNode" presStyleLbl="solidFgAcc1" presStyleIdx="4" presStyleCnt="6"/>
      <dgm:spPr/>
    </dgm:pt>
    <dgm:pt modelId="{88352F51-8E77-467C-B965-3463790A28B1}" type="pres">
      <dgm:prSet presAssocID="{BBC8FEA2-661B-40FC-93DD-5B3C3E2D6BB2}" presName="text_6" presStyleLbl="node1" presStyleIdx="5" presStyleCnt="6">
        <dgm:presLayoutVars>
          <dgm:bulletEnabled val="1"/>
        </dgm:presLayoutVars>
      </dgm:prSet>
      <dgm:spPr/>
    </dgm:pt>
    <dgm:pt modelId="{18E0A4F1-8962-4F28-BA79-6E68E9420AD6}" type="pres">
      <dgm:prSet presAssocID="{BBC8FEA2-661B-40FC-93DD-5B3C3E2D6BB2}" presName="accent_6" presStyleCnt="0"/>
      <dgm:spPr/>
    </dgm:pt>
    <dgm:pt modelId="{66112303-6F6F-4173-86F1-2828E3FFAC8D}" type="pres">
      <dgm:prSet presAssocID="{BBC8FEA2-661B-40FC-93DD-5B3C3E2D6BB2}" presName="accentRepeatNode" presStyleLbl="solidFgAcc1" presStyleIdx="5" presStyleCnt="6"/>
      <dgm:spPr/>
    </dgm:pt>
  </dgm:ptLst>
  <dgm:cxnLst>
    <dgm:cxn modelId="{DB1B5504-823D-47E7-BC41-5674C2BF6E1B}" type="presOf" srcId="{8F5BCA57-214B-49ED-9F8F-0A2F0F97D708}" destId="{653C6EB2-32AF-49AC-8E83-416C9BF7C3D6}" srcOrd="0" destOrd="0" presId="urn:microsoft.com/office/officeart/2008/layout/VerticalCurvedList"/>
    <dgm:cxn modelId="{15209C18-5806-4C25-9BD3-5CC4FF031042}" type="presOf" srcId="{B19B836A-FD8F-4A39-9289-F132F922D285}" destId="{43A1587F-F078-4FBB-8AAA-67C3F4A6AAD6}" srcOrd="0" destOrd="0" presId="urn:microsoft.com/office/officeart/2008/layout/VerticalCurvedList"/>
    <dgm:cxn modelId="{1E68A921-F62D-432A-A386-79D0EC5907FD}" type="presOf" srcId="{2ECEDAB8-07F9-41DA-8C9F-99140F822F5B}" destId="{B735E216-D8CC-453C-811D-ECF7D6FCEF81}" srcOrd="0" destOrd="0" presId="urn:microsoft.com/office/officeart/2008/layout/VerticalCurvedList"/>
    <dgm:cxn modelId="{9C687536-E9F2-4045-AD9D-3D1EAE59699E}" srcId="{899F5F57-7718-4D16-A64F-A9C7FC42A62F}" destId="{BBC8FEA2-661B-40FC-93DD-5B3C3E2D6BB2}" srcOrd="5" destOrd="0" parTransId="{7619BEDA-60EA-44EA-BB45-58FF49A67845}" sibTransId="{F028670F-1EDC-4C08-9C3B-16082C893B6A}"/>
    <dgm:cxn modelId="{57872837-26D3-4859-9424-3A6A082BFBFF}" type="presOf" srcId="{F02CFF3E-75B3-4A43-8F44-CCCBE7851E64}" destId="{A7E8923B-24F7-442C-9AE4-8BF4E38E9EE3}" srcOrd="0" destOrd="0" presId="urn:microsoft.com/office/officeart/2008/layout/VerticalCurvedList"/>
    <dgm:cxn modelId="{129F3663-3D50-4158-B47D-201AB43482F6}" srcId="{899F5F57-7718-4D16-A64F-A9C7FC42A62F}" destId="{2ECEDAB8-07F9-41DA-8C9F-99140F822F5B}" srcOrd="4" destOrd="0" parTransId="{C68B9223-C5FF-466C-A70C-9D0909E66C87}" sibTransId="{909A56AE-AEEF-44EA-946A-815A377CDDA8}"/>
    <dgm:cxn modelId="{CA087C4D-9AB2-46B2-8F21-9313AAE99854}" type="presOf" srcId="{833308F5-C20E-4E0A-87C6-6D80D97620BC}" destId="{3B37DAC9-E2D8-49EB-B98E-879CCF75CE57}" srcOrd="0" destOrd="0" presId="urn:microsoft.com/office/officeart/2008/layout/VerticalCurvedList"/>
    <dgm:cxn modelId="{DE100C74-CC31-4B58-98DF-0F69B66749F8}" type="presOf" srcId="{BBC8FEA2-661B-40FC-93DD-5B3C3E2D6BB2}" destId="{88352F51-8E77-467C-B965-3463790A28B1}" srcOrd="0" destOrd="0" presId="urn:microsoft.com/office/officeart/2008/layout/VerticalCurvedList"/>
    <dgm:cxn modelId="{FB0CC659-A87F-4695-BC55-F44B18DD53E6}" srcId="{899F5F57-7718-4D16-A64F-A9C7FC42A62F}" destId="{40F7D141-CB5D-49A1-8DD5-60779662E787}" srcOrd="1" destOrd="0" parTransId="{FDB0BC3E-B298-4758-B0FB-6F53CD593A7F}" sibTransId="{D53A176C-AF7A-4A29-A109-ABF5FF567339}"/>
    <dgm:cxn modelId="{163D6A7E-0058-4463-B605-014A697EA2BA}" type="presOf" srcId="{899F5F57-7718-4D16-A64F-A9C7FC42A62F}" destId="{CC3AA9DC-F97C-488C-A351-F1205740DE3D}" srcOrd="0" destOrd="0" presId="urn:microsoft.com/office/officeart/2008/layout/VerticalCurvedList"/>
    <dgm:cxn modelId="{77E0C7C4-D734-4640-9D4F-271D06B86B56}" srcId="{899F5F57-7718-4D16-A64F-A9C7FC42A62F}" destId="{F02CFF3E-75B3-4A43-8F44-CCCBE7851E64}" srcOrd="2" destOrd="0" parTransId="{132372E9-545C-4BFD-B0E2-10134EF2D93C}" sibTransId="{1CF329D5-665C-4661-BBA2-33D8B3ED5FDE}"/>
    <dgm:cxn modelId="{BE529CDC-A3C5-489E-9B13-4C8A5D33E231}" srcId="{899F5F57-7718-4D16-A64F-A9C7FC42A62F}" destId="{8F5BCA57-214B-49ED-9F8F-0A2F0F97D708}" srcOrd="0" destOrd="0" parTransId="{2401C78D-6E64-48D6-9698-02DEA0D504AB}" sibTransId="{B19B836A-FD8F-4A39-9289-F132F922D285}"/>
    <dgm:cxn modelId="{9DBB52E2-A373-495D-971D-5810DCC42753}" srcId="{899F5F57-7718-4D16-A64F-A9C7FC42A62F}" destId="{833308F5-C20E-4E0A-87C6-6D80D97620BC}" srcOrd="3" destOrd="0" parTransId="{FBF4C1FF-A52A-491B-B14F-27CA1F981AAC}" sibTransId="{42DCC4A3-C9A4-4A52-9884-354CF0BA05CF}"/>
    <dgm:cxn modelId="{CA03FDF4-6A28-43C3-A018-5C6BE9818572}" type="presOf" srcId="{40F7D141-CB5D-49A1-8DD5-60779662E787}" destId="{125D02BB-C3DC-41F5-A1B8-5F9CEF6AAC02}" srcOrd="0" destOrd="0" presId="urn:microsoft.com/office/officeart/2008/layout/VerticalCurvedList"/>
    <dgm:cxn modelId="{E5928E6C-CCF1-4FD5-BA5D-7661DF3392AD}" type="presParOf" srcId="{CC3AA9DC-F97C-488C-A351-F1205740DE3D}" destId="{B1DD6DEB-2F45-4A0D-9C86-C1749D1CC133}" srcOrd="0" destOrd="0" presId="urn:microsoft.com/office/officeart/2008/layout/VerticalCurvedList"/>
    <dgm:cxn modelId="{056F7BEC-6699-479C-97A2-42CBC92EE488}" type="presParOf" srcId="{B1DD6DEB-2F45-4A0D-9C86-C1749D1CC133}" destId="{1EEFFDD7-1C6E-48BB-A920-20D6BF1F9DAE}" srcOrd="0" destOrd="0" presId="urn:microsoft.com/office/officeart/2008/layout/VerticalCurvedList"/>
    <dgm:cxn modelId="{F755D1C0-C7BE-4DF7-8CBE-9370BCD16D8F}" type="presParOf" srcId="{1EEFFDD7-1C6E-48BB-A920-20D6BF1F9DAE}" destId="{1922AD4E-DE1D-40C9-BDAF-23DE01B06F07}" srcOrd="0" destOrd="0" presId="urn:microsoft.com/office/officeart/2008/layout/VerticalCurvedList"/>
    <dgm:cxn modelId="{7D98FC45-6013-477E-9896-5C52273E095C}" type="presParOf" srcId="{1EEFFDD7-1C6E-48BB-A920-20D6BF1F9DAE}" destId="{43A1587F-F078-4FBB-8AAA-67C3F4A6AAD6}" srcOrd="1" destOrd="0" presId="urn:microsoft.com/office/officeart/2008/layout/VerticalCurvedList"/>
    <dgm:cxn modelId="{EA3AFA44-BF6E-4E31-A08E-95A59F98DA0F}" type="presParOf" srcId="{1EEFFDD7-1C6E-48BB-A920-20D6BF1F9DAE}" destId="{1BB53185-ECCF-4272-AF9B-A0813FB161A9}" srcOrd="2" destOrd="0" presId="urn:microsoft.com/office/officeart/2008/layout/VerticalCurvedList"/>
    <dgm:cxn modelId="{46209563-28A1-4DC3-A3D4-96C1CC3BF0BE}" type="presParOf" srcId="{1EEFFDD7-1C6E-48BB-A920-20D6BF1F9DAE}" destId="{54D58917-BF8F-4570-A295-823F734EA8C6}" srcOrd="3" destOrd="0" presId="urn:microsoft.com/office/officeart/2008/layout/VerticalCurvedList"/>
    <dgm:cxn modelId="{3413521B-84FE-4DEF-A974-1BB7E8E0F006}" type="presParOf" srcId="{B1DD6DEB-2F45-4A0D-9C86-C1749D1CC133}" destId="{653C6EB2-32AF-49AC-8E83-416C9BF7C3D6}" srcOrd="1" destOrd="0" presId="urn:microsoft.com/office/officeart/2008/layout/VerticalCurvedList"/>
    <dgm:cxn modelId="{CE8FB311-77F1-4FAC-A210-B6DF2C63563F}" type="presParOf" srcId="{B1DD6DEB-2F45-4A0D-9C86-C1749D1CC133}" destId="{C6D3988E-2881-42F5-924D-F8D23890896F}" srcOrd="2" destOrd="0" presId="urn:microsoft.com/office/officeart/2008/layout/VerticalCurvedList"/>
    <dgm:cxn modelId="{B573284A-349F-4E61-8944-EAD5B8B97FFB}" type="presParOf" srcId="{C6D3988E-2881-42F5-924D-F8D23890896F}" destId="{AC609ED4-9802-40AC-8A76-AD1115E94580}" srcOrd="0" destOrd="0" presId="urn:microsoft.com/office/officeart/2008/layout/VerticalCurvedList"/>
    <dgm:cxn modelId="{F347B1C3-EE0F-44AA-A9D8-200E9B6F2138}" type="presParOf" srcId="{B1DD6DEB-2F45-4A0D-9C86-C1749D1CC133}" destId="{125D02BB-C3DC-41F5-A1B8-5F9CEF6AAC02}" srcOrd="3" destOrd="0" presId="urn:microsoft.com/office/officeart/2008/layout/VerticalCurvedList"/>
    <dgm:cxn modelId="{55DE6B60-DC3A-4CF5-86A2-D0A5A13579C3}" type="presParOf" srcId="{B1DD6DEB-2F45-4A0D-9C86-C1749D1CC133}" destId="{C6646DE9-E48C-4D7E-8E06-B3D26B1971FB}" srcOrd="4" destOrd="0" presId="urn:microsoft.com/office/officeart/2008/layout/VerticalCurvedList"/>
    <dgm:cxn modelId="{3BB9B639-3551-4187-921F-03948892A51C}" type="presParOf" srcId="{C6646DE9-E48C-4D7E-8E06-B3D26B1971FB}" destId="{02C94569-F4A1-4683-9024-E69584B5D3AB}" srcOrd="0" destOrd="0" presId="urn:microsoft.com/office/officeart/2008/layout/VerticalCurvedList"/>
    <dgm:cxn modelId="{765F6425-B178-40D2-96F7-0DAA56C3A3EA}" type="presParOf" srcId="{B1DD6DEB-2F45-4A0D-9C86-C1749D1CC133}" destId="{A7E8923B-24F7-442C-9AE4-8BF4E38E9EE3}" srcOrd="5" destOrd="0" presId="urn:microsoft.com/office/officeart/2008/layout/VerticalCurvedList"/>
    <dgm:cxn modelId="{04A019D8-C502-4D14-B3D2-24CE68DE0F67}" type="presParOf" srcId="{B1DD6DEB-2F45-4A0D-9C86-C1749D1CC133}" destId="{F84928AA-DE9F-4F73-A17A-5B181C30F1E4}" srcOrd="6" destOrd="0" presId="urn:microsoft.com/office/officeart/2008/layout/VerticalCurvedList"/>
    <dgm:cxn modelId="{0AF41EF9-6F1C-4536-999F-C12CFEC9B009}" type="presParOf" srcId="{F84928AA-DE9F-4F73-A17A-5B181C30F1E4}" destId="{0C4B3981-E4AA-4E12-916E-ECBB6159D1ED}" srcOrd="0" destOrd="0" presId="urn:microsoft.com/office/officeart/2008/layout/VerticalCurvedList"/>
    <dgm:cxn modelId="{4809EECE-0790-4DBA-8283-94A289802D73}" type="presParOf" srcId="{B1DD6DEB-2F45-4A0D-9C86-C1749D1CC133}" destId="{3B37DAC9-E2D8-49EB-B98E-879CCF75CE57}" srcOrd="7" destOrd="0" presId="urn:microsoft.com/office/officeart/2008/layout/VerticalCurvedList"/>
    <dgm:cxn modelId="{AB120B29-2AD3-42FE-9E64-73570CF8393E}" type="presParOf" srcId="{B1DD6DEB-2F45-4A0D-9C86-C1749D1CC133}" destId="{EF0D5D17-BFE3-4D1B-B521-8E55FA8DEDF0}" srcOrd="8" destOrd="0" presId="urn:microsoft.com/office/officeart/2008/layout/VerticalCurvedList"/>
    <dgm:cxn modelId="{7AE74908-281C-4F99-872A-F99532CEF3D1}" type="presParOf" srcId="{EF0D5D17-BFE3-4D1B-B521-8E55FA8DEDF0}" destId="{46929D76-704D-422C-A1CB-7BA7833747E1}" srcOrd="0" destOrd="0" presId="urn:microsoft.com/office/officeart/2008/layout/VerticalCurvedList"/>
    <dgm:cxn modelId="{35E73414-DAC5-44BD-84EE-5D6180A558BB}" type="presParOf" srcId="{B1DD6DEB-2F45-4A0D-9C86-C1749D1CC133}" destId="{B735E216-D8CC-453C-811D-ECF7D6FCEF81}" srcOrd="9" destOrd="0" presId="urn:microsoft.com/office/officeart/2008/layout/VerticalCurvedList"/>
    <dgm:cxn modelId="{5CB69627-93E4-4315-BB16-7758F58C596A}" type="presParOf" srcId="{B1DD6DEB-2F45-4A0D-9C86-C1749D1CC133}" destId="{5AB9107B-C7E6-4828-B2F4-CDDD8303163D}" srcOrd="10" destOrd="0" presId="urn:microsoft.com/office/officeart/2008/layout/VerticalCurvedList"/>
    <dgm:cxn modelId="{98CD76B6-CAD0-4E6C-8EF3-D91796C56CCD}" type="presParOf" srcId="{5AB9107B-C7E6-4828-B2F4-CDDD8303163D}" destId="{7F02EEC1-9BBA-47AD-9270-9B0D9EB60D37}" srcOrd="0" destOrd="0" presId="urn:microsoft.com/office/officeart/2008/layout/VerticalCurvedList"/>
    <dgm:cxn modelId="{AF80D3B6-CD0E-44CE-ABFB-7DB3FFF46F9E}" type="presParOf" srcId="{B1DD6DEB-2F45-4A0D-9C86-C1749D1CC133}" destId="{88352F51-8E77-467C-B965-3463790A28B1}" srcOrd="11" destOrd="0" presId="urn:microsoft.com/office/officeart/2008/layout/VerticalCurvedList"/>
    <dgm:cxn modelId="{24A64A6E-4E13-4ED3-9308-B6A97F88695F}" type="presParOf" srcId="{B1DD6DEB-2F45-4A0D-9C86-C1749D1CC133}" destId="{18E0A4F1-8962-4F28-BA79-6E68E9420AD6}" srcOrd="12" destOrd="0" presId="urn:microsoft.com/office/officeart/2008/layout/VerticalCurvedList"/>
    <dgm:cxn modelId="{5BB458FD-8915-4DC1-B93D-784FD8A0B0E3}" type="presParOf" srcId="{18E0A4F1-8962-4F28-BA79-6E68E9420AD6}" destId="{66112303-6F6F-4173-86F1-2828E3FFAC8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9F5F57-7718-4D16-A64F-A9C7FC42A62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8F5BCA57-214B-49ED-9F8F-0A2F0F97D708}">
      <dgm:prSet phldrT="[Texto]"/>
      <dgm:spPr/>
      <dgm:t>
        <a:bodyPr/>
        <a:lstStyle/>
        <a:p>
          <a:r>
            <a:rPr lang="es-MX" dirty="0"/>
            <a:t>Población participó de manera voluntaria, aplicando consentimiento informado</a:t>
          </a:r>
          <a:endParaRPr lang="es-EC" dirty="0"/>
        </a:p>
      </dgm:t>
    </dgm:pt>
    <dgm:pt modelId="{2401C78D-6E64-48D6-9698-02DEA0D504AB}" type="parTrans" cxnId="{BE529CDC-A3C5-489E-9B13-4C8A5D33E231}">
      <dgm:prSet/>
      <dgm:spPr/>
      <dgm:t>
        <a:bodyPr/>
        <a:lstStyle/>
        <a:p>
          <a:endParaRPr lang="es-EC"/>
        </a:p>
      </dgm:t>
    </dgm:pt>
    <dgm:pt modelId="{B19B836A-FD8F-4A39-9289-F132F922D285}" type="sibTrans" cxnId="{BE529CDC-A3C5-489E-9B13-4C8A5D33E231}">
      <dgm:prSet/>
      <dgm:spPr/>
      <dgm:t>
        <a:bodyPr/>
        <a:lstStyle/>
        <a:p>
          <a:endParaRPr lang="es-EC"/>
        </a:p>
      </dgm:t>
    </dgm:pt>
    <dgm:pt modelId="{40F7D141-CB5D-49A1-8DD5-60779662E787}">
      <dgm:prSet phldrT="[Texto]"/>
      <dgm:spPr/>
      <dgm:t>
        <a:bodyPr/>
        <a:lstStyle/>
        <a:p>
          <a:r>
            <a:rPr lang="es-MX" dirty="0"/>
            <a:t>Se utilizó el software ESTUDIO ERGO para la realización de las evaluaciones ergonómicas. </a:t>
          </a:r>
          <a:endParaRPr lang="es-EC" dirty="0"/>
        </a:p>
      </dgm:t>
    </dgm:pt>
    <dgm:pt modelId="{FDB0BC3E-B298-4758-B0FB-6F53CD593A7F}" type="parTrans" cxnId="{FB0CC659-A87F-4695-BC55-F44B18DD53E6}">
      <dgm:prSet/>
      <dgm:spPr/>
      <dgm:t>
        <a:bodyPr/>
        <a:lstStyle/>
        <a:p>
          <a:endParaRPr lang="es-EC"/>
        </a:p>
      </dgm:t>
    </dgm:pt>
    <dgm:pt modelId="{D53A176C-AF7A-4A29-A109-ABF5FF567339}" type="sibTrans" cxnId="{FB0CC659-A87F-4695-BC55-F44B18DD53E6}">
      <dgm:prSet/>
      <dgm:spPr/>
      <dgm:t>
        <a:bodyPr/>
        <a:lstStyle/>
        <a:p>
          <a:endParaRPr lang="es-EC"/>
        </a:p>
      </dgm:t>
    </dgm:pt>
    <dgm:pt modelId="{CC3AA9DC-F97C-488C-A351-F1205740DE3D}" type="pres">
      <dgm:prSet presAssocID="{899F5F57-7718-4D16-A64F-A9C7FC42A62F}" presName="Name0" presStyleCnt="0">
        <dgm:presLayoutVars>
          <dgm:chMax val="7"/>
          <dgm:chPref val="7"/>
          <dgm:dir/>
        </dgm:presLayoutVars>
      </dgm:prSet>
      <dgm:spPr/>
    </dgm:pt>
    <dgm:pt modelId="{B1DD6DEB-2F45-4A0D-9C86-C1749D1CC133}" type="pres">
      <dgm:prSet presAssocID="{899F5F57-7718-4D16-A64F-A9C7FC42A62F}" presName="Name1" presStyleCnt="0"/>
      <dgm:spPr/>
    </dgm:pt>
    <dgm:pt modelId="{1EEFFDD7-1C6E-48BB-A920-20D6BF1F9DAE}" type="pres">
      <dgm:prSet presAssocID="{899F5F57-7718-4D16-A64F-A9C7FC42A62F}" presName="cycle" presStyleCnt="0"/>
      <dgm:spPr/>
    </dgm:pt>
    <dgm:pt modelId="{1922AD4E-DE1D-40C9-BDAF-23DE01B06F07}" type="pres">
      <dgm:prSet presAssocID="{899F5F57-7718-4D16-A64F-A9C7FC42A62F}" presName="srcNode" presStyleLbl="node1" presStyleIdx="0" presStyleCnt="2"/>
      <dgm:spPr/>
    </dgm:pt>
    <dgm:pt modelId="{43A1587F-F078-4FBB-8AAA-67C3F4A6AAD6}" type="pres">
      <dgm:prSet presAssocID="{899F5F57-7718-4D16-A64F-A9C7FC42A62F}" presName="conn" presStyleLbl="parChTrans1D2" presStyleIdx="0" presStyleCnt="1"/>
      <dgm:spPr/>
    </dgm:pt>
    <dgm:pt modelId="{1BB53185-ECCF-4272-AF9B-A0813FB161A9}" type="pres">
      <dgm:prSet presAssocID="{899F5F57-7718-4D16-A64F-A9C7FC42A62F}" presName="extraNode" presStyleLbl="node1" presStyleIdx="0" presStyleCnt="2"/>
      <dgm:spPr/>
    </dgm:pt>
    <dgm:pt modelId="{54D58917-BF8F-4570-A295-823F734EA8C6}" type="pres">
      <dgm:prSet presAssocID="{899F5F57-7718-4D16-A64F-A9C7FC42A62F}" presName="dstNode" presStyleLbl="node1" presStyleIdx="0" presStyleCnt="2"/>
      <dgm:spPr/>
    </dgm:pt>
    <dgm:pt modelId="{653C6EB2-32AF-49AC-8E83-416C9BF7C3D6}" type="pres">
      <dgm:prSet presAssocID="{8F5BCA57-214B-49ED-9F8F-0A2F0F97D708}" presName="text_1" presStyleLbl="node1" presStyleIdx="0" presStyleCnt="2">
        <dgm:presLayoutVars>
          <dgm:bulletEnabled val="1"/>
        </dgm:presLayoutVars>
      </dgm:prSet>
      <dgm:spPr/>
    </dgm:pt>
    <dgm:pt modelId="{C6D3988E-2881-42F5-924D-F8D23890896F}" type="pres">
      <dgm:prSet presAssocID="{8F5BCA57-214B-49ED-9F8F-0A2F0F97D708}" presName="accent_1" presStyleCnt="0"/>
      <dgm:spPr/>
    </dgm:pt>
    <dgm:pt modelId="{AC609ED4-9802-40AC-8A76-AD1115E94580}" type="pres">
      <dgm:prSet presAssocID="{8F5BCA57-214B-49ED-9F8F-0A2F0F97D708}" presName="accentRepeatNode" presStyleLbl="solidFgAcc1" presStyleIdx="0" presStyleCnt="2"/>
      <dgm:spPr/>
    </dgm:pt>
    <dgm:pt modelId="{125D02BB-C3DC-41F5-A1B8-5F9CEF6AAC02}" type="pres">
      <dgm:prSet presAssocID="{40F7D141-CB5D-49A1-8DD5-60779662E787}" presName="text_2" presStyleLbl="node1" presStyleIdx="1" presStyleCnt="2">
        <dgm:presLayoutVars>
          <dgm:bulletEnabled val="1"/>
        </dgm:presLayoutVars>
      </dgm:prSet>
      <dgm:spPr/>
    </dgm:pt>
    <dgm:pt modelId="{C6646DE9-E48C-4D7E-8E06-B3D26B1971FB}" type="pres">
      <dgm:prSet presAssocID="{40F7D141-CB5D-49A1-8DD5-60779662E787}" presName="accent_2" presStyleCnt="0"/>
      <dgm:spPr/>
    </dgm:pt>
    <dgm:pt modelId="{02C94569-F4A1-4683-9024-E69584B5D3AB}" type="pres">
      <dgm:prSet presAssocID="{40F7D141-CB5D-49A1-8DD5-60779662E787}" presName="accentRepeatNode" presStyleLbl="solidFgAcc1" presStyleIdx="1" presStyleCnt="2"/>
      <dgm:spPr/>
    </dgm:pt>
  </dgm:ptLst>
  <dgm:cxnLst>
    <dgm:cxn modelId="{DB1B5504-823D-47E7-BC41-5674C2BF6E1B}" type="presOf" srcId="{8F5BCA57-214B-49ED-9F8F-0A2F0F97D708}" destId="{653C6EB2-32AF-49AC-8E83-416C9BF7C3D6}" srcOrd="0" destOrd="0" presId="urn:microsoft.com/office/officeart/2008/layout/VerticalCurvedList"/>
    <dgm:cxn modelId="{15209C18-5806-4C25-9BD3-5CC4FF031042}" type="presOf" srcId="{B19B836A-FD8F-4A39-9289-F132F922D285}" destId="{43A1587F-F078-4FBB-8AAA-67C3F4A6AAD6}" srcOrd="0" destOrd="0" presId="urn:microsoft.com/office/officeart/2008/layout/VerticalCurvedList"/>
    <dgm:cxn modelId="{FB0CC659-A87F-4695-BC55-F44B18DD53E6}" srcId="{899F5F57-7718-4D16-A64F-A9C7FC42A62F}" destId="{40F7D141-CB5D-49A1-8DD5-60779662E787}" srcOrd="1" destOrd="0" parTransId="{FDB0BC3E-B298-4758-B0FB-6F53CD593A7F}" sibTransId="{D53A176C-AF7A-4A29-A109-ABF5FF567339}"/>
    <dgm:cxn modelId="{163D6A7E-0058-4463-B605-014A697EA2BA}" type="presOf" srcId="{899F5F57-7718-4D16-A64F-A9C7FC42A62F}" destId="{CC3AA9DC-F97C-488C-A351-F1205740DE3D}" srcOrd="0" destOrd="0" presId="urn:microsoft.com/office/officeart/2008/layout/VerticalCurvedList"/>
    <dgm:cxn modelId="{BE529CDC-A3C5-489E-9B13-4C8A5D33E231}" srcId="{899F5F57-7718-4D16-A64F-A9C7FC42A62F}" destId="{8F5BCA57-214B-49ED-9F8F-0A2F0F97D708}" srcOrd="0" destOrd="0" parTransId="{2401C78D-6E64-48D6-9698-02DEA0D504AB}" sibTransId="{B19B836A-FD8F-4A39-9289-F132F922D285}"/>
    <dgm:cxn modelId="{CA03FDF4-6A28-43C3-A018-5C6BE9818572}" type="presOf" srcId="{40F7D141-CB5D-49A1-8DD5-60779662E787}" destId="{125D02BB-C3DC-41F5-A1B8-5F9CEF6AAC02}" srcOrd="0" destOrd="0" presId="urn:microsoft.com/office/officeart/2008/layout/VerticalCurvedList"/>
    <dgm:cxn modelId="{E5928E6C-CCF1-4FD5-BA5D-7661DF3392AD}" type="presParOf" srcId="{CC3AA9DC-F97C-488C-A351-F1205740DE3D}" destId="{B1DD6DEB-2F45-4A0D-9C86-C1749D1CC133}" srcOrd="0" destOrd="0" presId="urn:microsoft.com/office/officeart/2008/layout/VerticalCurvedList"/>
    <dgm:cxn modelId="{056F7BEC-6699-479C-97A2-42CBC92EE488}" type="presParOf" srcId="{B1DD6DEB-2F45-4A0D-9C86-C1749D1CC133}" destId="{1EEFFDD7-1C6E-48BB-A920-20D6BF1F9DAE}" srcOrd="0" destOrd="0" presId="urn:microsoft.com/office/officeart/2008/layout/VerticalCurvedList"/>
    <dgm:cxn modelId="{F755D1C0-C7BE-4DF7-8CBE-9370BCD16D8F}" type="presParOf" srcId="{1EEFFDD7-1C6E-48BB-A920-20D6BF1F9DAE}" destId="{1922AD4E-DE1D-40C9-BDAF-23DE01B06F07}" srcOrd="0" destOrd="0" presId="urn:microsoft.com/office/officeart/2008/layout/VerticalCurvedList"/>
    <dgm:cxn modelId="{7D98FC45-6013-477E-9896-5C52273E095C}" type="presParOf" srcId="{1EEFFDD7-1C6E-48BB-A920-20D6BF1F9DAE}" destId="{43A1587F-F078-4FBB-8AAA-67C3F4A6AAD6}" srcOrd="1" destOrd="0" presId="urn:microsoft.com/office/officeart/2008/layout/VerticalCurvedList"/>
    <dgm:cxn modelId="{EA3AFA44-BF6E-4E31-A08E-95A59F98DA0F}" type="presParOf" srcId="{1EEFFDD7-1C6E-48BB-A920-20D6BF1F9DAE}" destId="{1BB53185-ECCF-4272-AF9B-A0813FB161A9}" srcOrd="2" destOrd="0" presId="urn:microsoft.com/office/officeart/2008/layout/VerticalCurvedList"/>
    <dgm:cxn modelId="{46209563-28A1-4DC3-A3D4-96C1CC3BF0BE}" type="presParOf" srcId="{1EEFFDD7-1C6E-48BB-A920-20D6BF1F9DAE}" destId="{54D58917-BF8F-4570-A295-823F734EA8C6}" srcOrd="3" destOrd="0" presId="urn:microsoft.com/office/officeart/2008/layout/VerticalCurvedList"/>
    <dgm:cxn modelId="{3413521B-84FE-4DEF-A974-1BB7E8E0F006}" type="presParOf" srcId="{B1DD6DEB-2F45-4A0D-9C86-C1749D1CC133}" destId="{653C6EB2-32AF-49AC-8E83-416C9BF7C3D6}" srcOrd="1" destOrd="0" presId="urn:microsoft.com/office/officeart/2008/layout/VerticalCurvedList"/>
    <dgm:cxn modelId="{CE8FB311-77F1-4FAC-A210-B6DF2C63563F}" type="presParOf" srcId="{B1DD6DEB-2F45-4A0D-9C86-C1749D1CC133}" destId="{C6D3988E-2881-42F5-924D-F8D23890896F}" srcOrd="2" destOrd="0" presId="urn:microsoft.com/office/officeart/2008/layout/VerticalCurvedList"/>
    <dgm:cxn modelId="{B573284A-349F-4E61-8944-EAD5B8B97FFB}" type="presParOf" srcId="{C6D3988E-2881-42F5-924D-F8D23890896F}" destId="{AC609ED4-9802-40AC-8A76-AD1115E94580}" srcOrd="0" destOrd="0" presId="urn:microsoft.com/office/officeart/2008/layout/VerticalCurvedList"/>
    <dgm:cxn modelId="{F347B1C3-EE0F-44AA-A9D8-200E9B6F2138}" type="presParOf" srcId="{B1DD6DEB-2F45-4A0D-9C86-C1749D1CC133}" destId="{125D02BB-C3DC-41F5-A1B8-5F9CEF6AAC02}" srcOrd="3" destOrd="0" presId="urn:microsoft.com/office/officeart/2008/layout/VerticalCurvedList"/>
    <dgm:cxn modelId="{55DE6B60-DC3A-4CF5-86A2-D0A5A13579C3}" type="presParOf" srcId="{B1DD6DEB-2F45-4A0D-9C86-C1749D1CC133}" destId="{C6646DE9-E48C-4D7E-8E06-B3D26B1971FB}" srcOrd="4" destOrd="0" presId="urn:microsoft.com/office/officeart/2008/layout/VerticalCurvedList"/>
    <dgm:cxn modelId="{3BB9B639-3551-4187-921F-03948892A51C}" type="presParOf" srcId="{C6646DE9-E48C-4D7E-8E06-B3D26B1971FB}" destId="{02C94569-F4A1-4683-9024-E69584B5D3A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9CCC26-B4BB-4556-B68D-9C1C4277B7D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C"/>
        </a:p>
      </dgm:t>
    </dgm:pt>
    <dgm:pt modelId="{208A5C14-744D-407A-9230-995F4EB0EABF}">
      <dgm:prSet phldrT="[Texto]"/>
      <dgm:spPr/>
      <dgm:t>
        <a:bodyPr/>
        <a:lstStyle/>
        <a:p>
          <a:r>
            <a:rPr lang="es-MX" dirty="0"/>
            <a:t>Variables de estudio</a:t>
          </a:r>
          <a:endParaRPr lang="es-EC" dirty="0"/>
        </a:p>
      </dgm:t>
    </dgm:pt>
    <dgm:pt modelId="{5896D545-F7E6-4A11-9B2C-AF6D830F900D}" type="parTrans" cxnId="{A0089B11-14E5-4B13-9C07-A58311428E63}">
      <dgm:prSet/>
      <dgm:spPr/>
      <dgm:t>
        <a:bodyPr/>
        <a:lstStyle/>
        <a:p>
          <a:endParaRPr lang="es-EC"/>
        </a:p>
      </dgm:t>
    </dgm:pt>
    <dgm:pt modelId="{9DFECA68-4741-46AB-8CF7-5A0843F2E78D}" type="sibTrans" cxnId="{A0089B11-14E5-4B13-9C07-A58311428E63}">
      <dgm:prSet/>
      <dgm:spPr/>
      <dgm:t>
        <a:bodyPr/>
        <a:lstStyle/>
        <a:p>
          <a:endParaRPr lang="es-EC"/>
        </a:p>
      </dgm:t>
    </dgm:pt>
    <dgm:pt modelId="{654D4858-83B2-48E3-84B3-F8B63101202A}">
      <dgm:prSet phldrT="[Texto]" custT="1"/>
      <dgm:spPr/>
      <dgm:t>
        <a:bodyPr/>
        <a:lstStyle/>
        <a:p>
          <a:r>
            <a:rPr lang="es-MX" sz="1200" dirty="0"/>
            <a:t>Edad</a:t>
          </a:r>
          <a:endParaRPr lang="es-EC" sz="1200" dirty="0"/>
        </a:p>
      </dgm:t>
    </dgm:pt>
    <dgm:pt modelId="{4F1514A0-0D4A-4E7F-8D79-2F98D484FFE9}" type="parTrans" cxnId="{933EC6BE-D007-4DCC-B885-42F2E58F24F5}">
      <dgm:prSet/>
      <dgm:spPr/>
      <dgm:t>
        <a:bodyPr/>
        <a:lstStyle/>
        <a:p>
          <a:endParaRPr lang="es-EC"/>
        </a:p>
      </dgm:t>
    </dgm:pt>
    <dgm:pt modelId="{4E949475-37BE-436D-A515-F5589AD6B384}" type="sibTrans" cxnId="{933EC6BE-D007-4DCC-B885-42F2E58F24F5}">
      <dgm:prSet/>
      <dgm:spPr/>
      <dgm:t>
        <a:bodyPr/>
        <a:lstStyle/>
        <a:p>
          <a:endParaRPr lang="es-EC"/>
        </a:p>
      </dgm:t>
    </dgm:pt>
    <dgm:pt modelId="{3C2F9B96-C48E-4AE9-9D09-401A61D3F111}">
      <dgm:prSet phldrT="[Texto]" custT="1"/>
      <dgm:spPr/>
      <dgm:t>
        <a:bodyPr/>
        <a:lstStyle/>
        <a:p>
          <a:r>
            <a:rPr lang="es-MX" sz="1200" dirty="0"/>
            <a:t>Nivel de riesgo ergonómico por posturas forzadas</a:t>
          </a:r>
          <a:endParaRPr lang="es-EC" sz="1200" dirty="0"/>
        </a:p>
      </dgm:t>
    </dgm:pt>
    <dgm:pt modelId="{9D6ED00F-0B66-415B-B337-40082EF81FA1}" type="parTrans" cxnId="{D039EDBF-6E23-4236-8299-EBCE0BD46E72}">
      <dgm:prSet/>
      <dgm:spPr/>
      <dgm:t>
        <a:bodyPr/>
        <a:lstStyle/>
        <a:p>
          <a:endParaRPr lang="es-EC"/>
        </a:p>
      </dgm:t>
    </dgm:pt>
    <dgm:pt modelId="{F1DACBF5-9547-444F-B299-0B18A061AB49}" type="sibTrans" cxnId="{D039EDBF-6E23-4236-8299-EBCE0BD46E72}">
      <dgm:prSet/>
      <dgm:spPr/>
      <dgm:t>
        <a:bodyPr/>
        <a:lstStyle/>
        <a:p>
          <a:endParaRPr lang="es-EC"/>
        </a:p>
      </dgm:t>
    </dgm:pt>
    <dgm:pt modelId="{4CF4033A-5A0D-459E-9897-54602B98E109}">
      <dgm:prSet phldrT="[Texto]" custT="1"/>
      <dgm:spPr/>
      <dgm:t>
        <a:bodyPr/>
        <a:lstStyle/>
        <a:p>
          <a:r>
            <a:rPr lang="es-MX" sz="1200" dirty="0"/>
            <a:t>Sexo</a:t>
          </a:r>
          <a:endParaRPr lang="es-EC" sz="1200" dirty="0"/>
        </a:p>
      </dgm:t>
    </dgm:pt>
    <dgm:pt modelId="{0E567BBE-8160-4F7E-8A39-3E03CD571E99}" type="parTrans" cxnId="{B9F88782-B69E-4128-BA3F-0184A3E9F016}">
      <dgm:prSet/>
      <dgm:spPr/>
      <dgm:t>
        <a:bodyPr/>
        <a:lstStyle/>
        <a:p>
          <a:endParaRPr lang="es-EC"/>
        </a:p>
      </dgm:t>
    </dgm:pt>
    <dgm:pt modelId="{31EC7006-4F12-4AF6-85A5-21AD5CED9A2E}" type="sibTrans" cxnId="{B9F88782-B69E-4128-BA3F-0184A3E9F016}">
      <dgm:prSet/>
      <dgm:spPr/>
      <dgm:t>
        <a:bodyPr/>
        <a:lstStyle/>
        <a:p>
          <a:endParaRPr lang="es-EC"/>
        </a:p>
      </dgm:t>
    </dgm:pt>
    <dgm:pt modelId="{EC48FF77-F52A-43AF-B5CA-DB7B56CB2341}">
      <dgm:prSet phldrT="[Texto]" custT="1"/>
      <dgm:spPr/>
      <dgm:t>
        <a:bodyPr/>
        <a:lstStyle/>
        <a:p>
          <a:r>
            <a:rPr lang="es-MX" sz="1200" dirty="0"/>
            <a:t>Antigüedad laboral</a:t>
          </a:r>
          <a:endParaRPr lang="es-EC" sz="1200" dirty="0"/>
        </a:p>
      </dgm:t>
    </dgm:pt>
    <dgm:pt modelId="{60108A76-5974-4769-934C-2F89D0D53D69}" type="parTrans" cxnId="{2763DCD5-E130-4FE9-A0CD-CA7F02AFADFE}">
      <dgm:prSet/>
      <dgm:spPr/>
      <dgm:t>
        <a:bodyPr/>
        <a:lstStyle/>
        <a:p>
          <a:endParaRPr lang="es-EC"/>
        </a:p>
      </dgm:t>
    </dgm:pt>
    <dgm:pt modelId="{624F2C96-2CDE-4065-A8B2-8D21331BA8D5}" type="sibTrans" cxnId="{2763DCD5-E130-4FE9-A0CD-CA7F02AFADFE}">
      <dgm:prSet/>
      <dgm:spPr/>
      <dgm:t>
        <a:bodyPr/>
        <a:lstStyle/>
        <a:p>
          <a:endParaRPr lang="es-EC"/>
        </a:p>
      </dgm:t>
    </dgm:pt>
    <dgm:pt modelId="{8EA709DD-6151-4FB3-A023-E1A1C181374D}">
      <dgm:prSet phldrT="[Texto]" custT="1"/>
      <dgm:spPr/>
      <dgm:t>
        <a:bodyPr/>
        <a:lstStyle/>
        <a:p>
          <a:r>
            <a:rPr lang="es-MX" sz="1200" dirty="0"/>
            <a:t>Síntomas osteomusculares</a:t>
          </a:r>
          <a:endParaRPr lang="es-EC" sz="1200" dirty="0"/>
        </a:p>
      </dgm:t>
    </dgm:pt>
    <dgm:pt modelId="{A4C804E9-3C2B-401E-90F4-E8B47C972B73}" type="parTrans" cxnId="{98195CBE-13A7-48FD-8794-2B49638CE431}">
      <dgm:prSet/>
      <dgm:spPr/>
      <dgm:t>
        <a:bodyPr/>
        <a:lstStyle/>
        <a:p>
          <a:endParaRPr lang="es-EC"/>
        </a:p>
      </dgm:t>
    </dgm:pt>
    <dgm:pt modelId="{D06A257D-4F65-4DE1-8991-54C3E86D7544}" type="sibTrans" cxnId="{98195CBE-13A7-48FD-8794-2B49638CE431}">
      <dgm:prSet/>
      <dgm:spPr/>
      <dgm:t>
        <a:bodyPr/>
        <a:lstStyle/>
        <a:p>
          <a:endParaRPr lang="es-EC"/>
        </a:p>
      </dgm:t>
    </dgm:pt>
    <dgm:pt modelId="{1D382D18-252E-4BA5-ABFF-9A6184AE995C}">
      <dgm:prSet phldrT="[Texto]" custT="1"/>
      <dgm:spPr/>
      <dgm:t>
        <a:bodyPr/>
        <a:lstStyle/>
        <a:p>
          <a:r>
            <a:rPr lang="es-MX" sz="1200" dirty="0"/>
            <a:t>Segmento corporal</a:t>
          </a:r>
          <a:endParaRPr lang="es-EC" sz="1200" dirty="0"/>
        </a:p>
      </dgm:t>
    </dgm:pt>
    <dgm:pt modelId="{30EF679D-851B-4E44-89C5-AB26A0D45E3E}" type="parTrans" cxnId="{658B82E9-7487-4898-84F6-0CCD41DA1685}">
      <dgm:prSet/>
      <dgm:spPr/>
      <dgm:t>
        <a:bodyPr/>
        <a:lstStyle/>
        <a:p>
          <a:endParaRPr lang="es-EC"/>
        </a:p>
      </dgm:t>
    </dgm:pt>
    <dgm:pt modelId="{E239808D-0D69-405B-90EF-221697190E2C}" type="sibTrans" cxnId="{658B82E9-7487-4898-84F6-0CCD41DA1685}">
      <dgm:prSet/>
      <dgm:spPr/>
      <dgm:t>
        <a:bodyPr/>
        <a:lstStyle/>
        <a:p>
          <a:endParaRPr lang="es-EC"/>
        </a:p>
      </dgm:t>
    </dgm:pt>
    <dgm:pt modelId="{88500917-4B6F-42F2-90EC-1B134C0DC30A}" type="pres">
      <dgm:prSet presAssocID="{E69CCC26-B4BB-4556-B68D-9C1C4277B7DB}" presName="Name0" presStyleCnt="0">
        <dgm:presLayoutVars>
          <dgm:dir/>
          <dgm:animLvl val="lvl"/>
          <dgm:resizeHandles/>
        </dgm:presLayoutVars>
      </dgm:prSet>
      <dgm:spPr/>
    </dgm:pt>
    <dgm:pt modelId="{AF626603-F08D-4B5A-82BE-B5810B6A4023}" type="pres">
      <dgm:prSet presAssocID="{208A5C14-744D-407A-9230-995F4EB0EABF}" presName="linNode" presStyleCnt="0"/>
      <dgm:spPr/>
    </dgm:pt>
    <dgm:pt modelId="{CB232D69-53F7-4291-9484-7BA8274EF5AD}" type="pres">
      <dgm:prSet presAssocID="{208A5C14-744D-407A-9230-995F4EB0EABF}" presName="parentShp" presStyleLbl="node1" presStyleIdx="0" presStyleCnt="1" custScaleX="62657" custScaleY="64909">
        <dgm:presLayoutVars>
          <dgm:bulletEnabled val="1"/>
        </dgm:presLayoutVars>
      </dgm:prSet>
      <dgm:spPr/>
    </dgm:pt>
    <dgm:pt modelId="{E892C896-3FFB-42AE-BA8E-7D2A60786B97}" type="pres">
      <dgm:prSet presAssocID="{208A5C14-744D-407A-9230-995F4EB0EABF}" presName="childShp" presStyleLbl="bgAccFollowNode1" presStyleIdx="0" presStyleCnt="1" custScaleX="49596" custScaleY="57985">
        <dgm:presLayoutVars>
          <dgm:bulletEnabled val="1"/>
        </dgm:presLayoutVars>
      </dgm:prSet>
      <dgm:spPr/>
    </dgm:pt>
  </dgm:ptLst>
  <dgm:cxnLst>
    <dgm:cxn modelId="{A0089B11-14E5-4B13-9C07-A58311428E63}" srcId="{E69CCC26-B4BB-4556-B68D-9C1C4277B7DB}" destId="{208A5C14-744D-407A-9230-995F4EB0EABF}" srcOrd="0" destOrd="0" parTransId="{5896D545-F7E6-4A11-9B2C-AF6D830F900D}" sibTransId="{9DFECA68-4741-46AB-8CF7-5A0843F2E78D}"/>
    <dgm:cxn modelId="{61B0C113-3FB2-454B-92E7-977D19B17FED}" type="presOf" srcId="{3C2F9B96-C48E-4AE9-9D09-401A61D3F111}" destId="{E892C896-3FFB-42AE-BA8E-7D2A60786B97}" srcOrd="0" destOrd="5" presId="urn:microsoft.com/office/officeart/2005/8/layout/vList6"/>
    <dgm:cxn modelId="{EB4F3F14-F54C-4D1F-BC0D-D70C686C0304}" type="presOf" srcId="{EC48FF77-F52A-43AF-B5CA-DB7B56CB2341}" destId="{E892C896-3FFB-42AE-BA8E-7D2A60786B97}" srcOrd="0" destOrd="2" presId="urn:microsoft.com/office/officeart/2005/8/layout/vList6"/>
    <dgm:cxn modelId="{B9F88782-B69E-4128-BA3F-0184A3E9F016}" srcId="{208A5C14-744D-407A-9230-995F4EB0EABF}" destId="{4CF4033A-5A0D-459E-9897-54602B98E109}" srcOrd="1" destOrd="0" parTransId="{0E567BBE-8160-4F7E-8A39-3E03CD571E99}" sibTransId="{31EC7006-4F12-4AF6-85A5-21AD5CED9A2E}"/>
    <dgm:cxn modelId="{1FBC4083-7586-449E-AD1E-4C53F18CCF6F}" type="presOf" srcId="{8EA709DD-6151-4FB3-A023-E1A1C181374D}" destId="{E892C896-3FFB-42AE-BA8E-7D2A60786B97}" srcOrd="0" destOrd="3" presId="urn:microsoft.com/office/officeart/2005/8/layout/vList6"/>
    <dgm:cxn modelId="{9B1DAD8C-B6E5-41E5-9BD7-32D67C10A6EB}" type="presOf" srcId="{654D4858-83B2-48E3-84B3-F8B63101202A}" destId="{E892C896-3FFB-42AE-BA8E-7D2A60786B97}" srcOrd="0" destOrd="0" presId="urn:microsoft.com/office/officeart/2005/8/layout/vList6"/>
    <dgm:cxn modelId="{5080B495-6FDF-438C-89E8-A2B30BDDFF99}" type="presOf" srcId="{4CF4033A-5A0D-459E-9897-54602B98E109}" destId="{E892C896-3FFB-42AE-BA8E-7D2A60786B97}" srcOrd="0" destOrd="1" presId="urn:microsoft.com/office/officeart/2005/8/layout/vList6"/>
    <dgm:cxn modelId="{90F7E6B4-56DB-4FEE-8A42-28F42D7655BE}" type="presOf" srcId="{E69CCC26-B4BB-4556-B68D-9C1C4277B7DB}" destId="{88500917-4B6F-42F2-90EC-1B134C0DC30A}" srcOrd="0" destOrd="0" presId="urn:microsoft.com/office/officeart/2005/8/layout/vList6"/>
    <dgm:cxn modelId="{98195CBE-13A7-48FD-8794-2B49638CE431}" srcId="{208A5C14-744D-407A-9230-995F4EB0EABF}" destId="{8EA709DD-6151-4FB3-A023-E1A1C181374D}" srcOrd="3" destOrd="0" parTransId="{A4C804E9-3C2B-401E-90F4-E8B47C972B73}" sibTransId="{D06A257D-4F65-4DE1-8991-54C3E86D7544}"/>
    <dgm:cxn modelId="{933EC6BE-D007-4DCC-B885-42F2E58F24F5}" srcId="{208A5C14-744D-407A-9230-995F4EB0EABF}" destId="{654D4858-83B2-48E3-84B3-F8B63101202A}" srcOrd="0" destOrd="0" parTransId="{4F1514A0-0D4A-4E7F-8D79-2F98D484FFE9}" sibTransId="{4E949475-37BE-436D-A515-F5589AD6B384}"/>
    <dgm:cxn modelId="{D039EDBF-6E23-4236-8299-EBCE0BD46E72}" srcId="{208A5C14-744D-407A-9230-995F4EB0EABF}" destId="{3C2F9B96-C48E-4AE9-9D09-401A61D3F111}" srcOrd="5" destOrd="0" parTransId="{9D6ED00F-0B66-415B-B337-40082EF81FA1}" sibTransId="{F1DACBF5-9547-444F-B299-0B18A061AB49}"/>
    <dgm:cxn modelId="{703FE7C9-0209-41BF-A523-FAB76B90B31A}" type="presOf" srcId="{1D382D18-252E-4BA5-ABFF-9A6184AE995C}" destId="{E892C896-3FFB-42AE-BA8E-7D2A60786B97}" srcOrd="0" destOrd="4" presId="urn:microsoft.com/office/officeart/2005/8/layout/vList6"/>
    <dgm:cxn modelId="{050F23CD-86FE-4ADA-BC58-DE2AAD601BF3}" type="presOf" srcId="{208A5C14-744D-407A-9230-995F4EB0EABF}" destId="{CB232D69-53F7-4291-9484-7BA8274EF5AD}" srcOrd="0" destOrd="0" presId="urn:microsoft.com/office/officeart/2005/8/layout/vList6"/>
    <dgm:cxn modelId="{2763DCD5-E130-4FE9-A0CD-CA7F02AFADFE}" srcId="{208A5C14-744D-407A-9230-995F4EB0EABF}" destId="{EC48FF77-F52A-43AF-B5CA-DB7B56CB2341}" srcOrd="2" destOrd="0" parTransId="{60108A76-5974-4769-934C-2F89D0D53D69}" sibTransId="{624F2C96-2CDE-4065-A8B2-8D21331BA8D5}"/>
    <dgm:cxn modelId="{658B82E9-7487-4898-84F6-0CCD41DA1685}" srcId="{208A5C14-744D-407A-9230-995F4EB0EABF}" destId="{1D382D18-252E-4BA5-ABFF-9A6184AE995C}" srcOrd="4" destOrd="0" parTransId="{30EF679D-851B-4E44-89C5-AB26A0D45E3E}" sibTransId="{E239808D-0D69-405B-90EF-221697190E2C}"/>
    <dgm:cxn modelId="{AB2FD785-30C9-49BE-B51E-BA1531F025D1}" type="presParOf" srcId="{88500917-4B6F-42F2-90EC-1B134C0DC30A}" destId="{AF626603-F08D-4B5A-82BE-B5810B6A4023}" srcOrd="0" destOrd="0" presId="urn:microsoft.com/office/officeart/2005/8/layout/vList6"/>
    <dgm:cxn modelId="{33BBFF5D-CCB7-4698-98E1-5C8FD3D38BC3}" type="presParOf" srcId="{AF626603-F08D-4B5A-82BE-B5810B6A4023}" destId="{CB232D69-53F7-4291-9484-7BA8274EF5AD}" srcOrd="0" destOrd="0" presId="urn:microsoft.com/office/officeart/2005/8/layout/vList6"/>
    <dgm:cxn modelId="{029B0346-75D0-49E9-AB1F-96593CD671AE}" type="presParOf" srcId="{AF626603-F08D-4B5A-82BE-B5810B6A4023}" destId="{E892C896-3FFB-42AE-BA8E-7D2A60786B97}"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F274EB-1E17-40EB-BAA8-9A7E70486D1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51142494-7DD2-4C9F-9A71-FBD5F198D411}">
      <dgm:prSet phldrT="[Texto]"/>
      <dgm:spPr/>
      <dgm:t>
        <a:bodyPr/>
        <a:lstStyle/>
        <a:p>
          <a:r>
            <a:rPr lang="es-MX" dirty="0"/>
            <a:t>En los últimos 12 meses predominaron las dolencias de columna dorsal y lumbar.</a:t>
          </a:r>
          <a:endParaRPr lang="es-EC" dirty="0"/>
        </a:p>
      </dgm:t>
    </dgm:pt>
    <dgm:pt modelId="{91A69B41-DC41-4AEE-AE15-8803CA71794B}" type="parTrans" cxnId="{B3DDDB98-A87D-4139-8D7C-69552AEDD229}">
      <dgm:prSet/>
      <dgm:spPr/>
      <dgm:t>
        <a:bodyPr/>
        <a:lstStyle/>
        <a:p>
          <a:endParaRPr lang="es-EC"/>
        </a:p>
      </dgm:t>
    </dgm:pt>
    <dgm:pt modelId="{7FD1F0B1-E235-4CCD-B7ED-41B81A585BD3}" type="sibTrans" cxnId="{B3DDDB98-A87D-4139-8D7C-69552AEDD229}">
      <dgm:prSet/>
      <dgm:spPr/>
      <dgm:t>
        <a:bodyPr/>
        <a:lstStyle/>
        <a:p>
          <a:endParaRPr lang="es-EC"/>
        </a:p>
      </dgm:t>
    </dgm:pt>
    <dgm:pt modelId="{88858E03-8416-448C-B916-C89B9AB7669F}">
      <dgm:prSet phldrT="[Texto]"/>
      <dgm:spPr/>
      <dgm:t>
        <a:bodyPr/>
        <a:lstStyle/>
        <a:p>
          <a:r>
            <a:rPr lang="es-MX" dirty="0"/>
            <a:t>La prevalencia de dolencias fue mayor en la edad de 50 o mas años</a:t>
          </a:r>
          <a:endParaRPr lang="es-EC" dirty="0"/>
        </a:p>
      </dgm:t>
    </dgm:pt>
    <dgm:pt modelId="{FB31B34D-6935-4B68-8501-B374B5DDBB31}" type="parTrans" cxnId="{F985D7C3-07ED-470F-A67B-AF568592F081}">
      <dgm:prSet/>
      <dgm:spPr/>
      <dgm:t>
        <a:bodyPr/>
        <a:lstStyle/>
        <a:p>
          <a:endParaRPr lang="es-EC"/>
        </a:p>
      </dgm:t>
    </dgm:pt>
    <dgm:pt modelId="{CCEA79FC-1A81-4DC2-AABD-244E122B9237}" type="sibTrans" cxnId="{F985D7C3-07ED-470F-A67B-AF568592F081}">
      <dgm:prSet/>
      <dgm:spPr/>
      <dgm:t>
        <a:bodyPr/>
        <a:lstStyle/>
        <a:p>
          <a:endParaRPr lang="es-EC"/>
        </a:p>
      </dgm:t>
    </dgm:pt>
    <dgm:pt modelId="{F55491B3-DA87-4620-ABA2-3B086BFCFEF0}">
      <dgm:prSet phldrT="[Texto]"/>
      <dgm:spPr/>
      <dgm:t>
        <a:bodyPr/>
        <a:lstStyle/>
        <a:p>
          <a:r>
            <a:rPr lang="es-MX" dirty="0"/>
            <a:t>Predominó el nivel de riesgo ergonómico de medio a alto con un nivel de acción NECESARIO A NECESARIO PRONTO.</a:t>
          </a:r>
          <a:endParaRPr lang="es-EC" dirty="0"/>
        </a:p>
      </dgm:t>
    </dgm:pt>
    <dgm:pt modelId="{900E1803-9B20-4A93-9CFC-A14B76D10ED5}" type="parTrans" cxnId="{E8DB93B1-EDB4-44B4-881B-7E63943B7B36}">
      <dgm:prSet/>
      <dgm:spPr/>
      <dgm:t>
        <a:bodyPr/>
        <a:lstStyle/>
        <a:p>
          <a:endParaRPr lang="es-EC"/>
        </a:p>
      </dgm:t>
    </dgm:pt>
    <dgm:pt modelId="{DD00EA12-3487-493B-8219-9B9A526E1F71}" type="sibTrans" cxnId="{E8DB93B1-EDB4-44B4-881B-7E63943B7B36}">
      <dgm:prSet/>
      <dgm:spPr/>
      <dgm:t>
        <a:bodyPr/>
        <a:lstStyle/>
        <a:p>
          <a:endParaRPr lang="es-EC"/>
        </a:p>
      </dgm:t>
    </dgm:pt>
    <dgm:pt modelId="{E27946C9-FEAA-441C-A153-D3567DB6B32B}" type="pres">
      <dgm:prSet presAssocID="{18F274EB-1E17-40EB-BAA8-9A7E70486D18}" presName="Name0" presStyleCnt="0">
        <dgm:presLayoutVars>
          <dgm:chMax val="7"/>
          <dgm:chPref val="7"/>
          <dgm:dir/>
        </dgm:presLayoutVars>
      </dgm:prSet>
      <dgm:spPr/>
    </dgm:pt>
    <dgm:pt modelId="{EB0855AE-2351-4355-9881-CB47B7693FCA}" type="pres">
      <dgm:prSet presAssocID="{18F274EB-1E17-40EB-BAA8-9A7E70486D18}" presName="Name1" presStyleCnt="0"/>
      <dgm:spPr/>
    </dgm:pt>
    <dgm:pt modelId="{B7B449E2-3966-421A-BAE5-0593A05E6FEF}" type="pres">
      <dgm:prSet presAssocID="{18F274EB-1E17-40EB-BAA8-9A7E70486D18}" presName="cycle" presStyleCnt="0"/>
      <dgm:spPr/>
    </dgm:pt>
    <dgm:pt modelId="{75B16062-38C3-4BE5-8C74-2BCF8C296B19}" type="pres">
      <dgm:prSet presAssocID="{18F274EB-1E17-40EB-BAA8-9A7E70486D18}" presName="srcNode" presStyleLbl="node1" presStyleIdx="0" presStyleCnt="3"/>
      <dgm:spPr/>
    </dgm:pt>
    <dgm:pt modelId="{7366A773-CC1D-4C2A-9458-7D0C00FCD883}" type="pres">
      <dgm:prSet presAssocID="{18F274EB-1E17-40EB-BAA8-9A7E70486D18}" presName="conn" presStyleLbl="parChTrans1D2" presStyleIdx="0" presStyleCnt="1"/>
      <dgm:spPr/>
    </dgm:pt>
    <dgm:pt modelId="{11EE5662-AE09-49C4-B670-B44EAC61C9BD}" type="pres">
      <dgm:prSet presAssocID="{18F274EB-1E17-40EB-BAA8-9A7E70486D18}" presName="extraNode" presStyleLbl="node1" presStyleIdx="0" presStyleCnt="3"/>
      <dgm:spPr/>
    </dgm:pt>
    <dgm:pt modelId="{DF7F00D9-1E17-4C4E-B3CB-B83ABA28636B}" type="pres">
      <dgm:prSet presAssocID="{18F274EB-1E17-40EB-BAA8-9A7E70486D18}" presName="dstNode" presStyleLbl="node1" presStyleIdx="0" presStyleCnt="3"/>
      <dgm:spPr/>
    </dgm:pt>
    <dgm:pt modelId="{7BB92959-14EF-4E5B-82DB-31184EC1A1C9}" type="pres">
      <dgm:prSet presAssocID="{51142494-7DD2-4C9F-9A71-FBD5F198D411}" presName="text_1" presStyleLbl="node1" presStyleIdx="0" presStyleCnt="3">
        <dgm:presLayoutVars>
          <dgm:bulletEnabled val="1"/>
        </dgm:presLayoutVars>
      </dgm:prSet>
      <dgm:spPr/>
    </dgm:pt>
    <dgm:pt modelId="{F9C80801-0D7C-48C2-9779-105087042F5E}" type="pres">
      <dgm:prSet presAssocID="{51142494-7DD2-4C9F-9A71-FBD5F198D411}" presName="accent_1" presStyleCnt="0"/>
      <dgm:spPr/>
    </dgm:pt>
    <dgm:pt modelId="{3A6733CD-F148-4EB2-B5DE-7D7F6950ED60}" type="pres">
      <dgm:prSet presAssocID="{51142494-7DD2-4C9F-9A71-FBD5F198D411}" presName="accentRepeatNode" presStyleLbl="solidFgAcc1" presStyleIdx="0" presStyleCnt="3"/>
      <dgm:spPr/>
    </dgm:pt>
    <dgm:pt modelId="{1E54E416-F946-4BCD-94C8-80E1487AEC3D}" type="pres">
      <dgm:prSet presAssocID="{88858E03-8416-448C-B916-C89B9AB7669F}" presName="text_2" presStyleLbl="node1" presStyleIdx="1" presStyleCnt="3">
        <dgm:presLayoutVars>
          <dgm:bulletEnabled val="1"/>
        </dgm:presLayoutVars>
      </dgm:prSet>
      <dgm:spPr/>
    </dgm:pt>
    <dgm:pt modelId="{C74915ED-12A9-4C5A-856B-3EBE9B1F517A}" type="pres">
      <dgm:prSet presAssocID="{88858E03-8416-448C-B916-C89B9AB7669F}" presName="accent_2" presStyleCnt="0"/>
      <dgm:spPr/>
    </dgm:pt>
    <dgm:pt modelId="{BB722443-9289-451C-93C0-589D4F77B48D}" type="pres">
      <dgm:prSet presAssocID="{88858E03-8416-448C-B916-C89B9AB7669F}" presName="accentRepeatNode" presStyleLbl="solidFgAcc1" presStyleIdx="1" presStyleCnt="3"/>
      <dgm:spPr/>
    </dgm:pt>
    <dgm:pt modelId="{1966674F-96A4-46AF-AA8F-3B0E2AD143AD}" type="pres">
      <dgm:prSet presAssocID="{F55491B3-DA87-4620-ABA2-3B086BFCFEF0}" presName="text_3" presStyleLbl="node1" presStyleIdx="2" presStyleCnt="3">
        <dgm:presLayoutVars>
          <dgm:bulletEnabled val="1"/>
        </dgm:presLayoutVars>
      </dgm:prSet>
      <dgm:spPr/>
    </dgm:pt>
    <dgm:pt modelId="{C0BE0935-F524-4EF8-817B-96BFAC2D8CDF}" type="pres">
      <dgm:prSet presAssocID="{F55491B3-DA87-4620-ABA2-3B086BFCFEF0}" presName="accent_3" presStyleCnt="0"/>
      <dgm:spPr/>
    </dgm:pt>
    <dgm:pt modelId="{8E33B03A-CA92-4A3A-8A1A-21D8610F84F4}" type="pres">
      <dgm:prSet presAssocID="{F55491B3-DA87-4620-ABA2-3B086BFCFEF0}" presName="accentRepeatNode" presStyleLbl="solidFgAcc1" presStyleIdx="2" presStyleCnt="3"/>
      <dgm:spPr/>
    </dgm:pt>
  </dgm:ptLst>
  <dgm:cxnLst>
    <dgm:cxn modelId="{C4ADE837-C0C3-474F-994C-B5CEC7C7DE56}" type="presOf" srcId="{7FD1F0B1-E235-4CCD-B7ED-41B81A585BD3}" destId="{7366A773-CC1D-4C2A-9458-7D0C00FCD883}" srcOrd="0" destOrd="0" presId="urn:microsoft.com/office/officeart/2008/layout/VerticalCurvedList"/>
    <dgm:cxn modelId="{824D4D4E-566E-4054-8359-C52919804958}" type="presOf" srcId="{88858E03-8416-448C-B916-C89B9AB7669F}" destId="{1E54E416-F946-4BCD-94C8-80E1487AEC3D}" srcOrd="0" destOrd="0" presId="urn:microsoft.com/office/officeart/2008/layout/VerticalCurvedList"/>
    <dgm:cxn modelId="{C2D38B5A-5388-49AC-905A-7B8FA613438D}" type="presOf" srcId="{51142494-7DD2-4C9F-9A71-FBD5F198D411}" destId="{7BB92959-14EF-4E5B-82DB-31184EC1A1C9}" srcOrd="0" destOrd="0" presId="urn:microsoft.com/office/officeart/2008/layout/VerticalCurvedList"/>
    <dgm:cxn modelId="{E6C7C981-8DA3-41C6-B60E-9236C05E135D}" type="presOf" srcId="{F55491B3-DA87-4620-ABA2-3B086BFCFEF0}" destId="{1966674F-96A4-46AF-AA8F-3B0E2AD143AD}" srcOrd="0" destOrd="0" presId="urn:microsoft.com/office/officeart/2008/layout/VerticalCurvedList"/>
    <dgm:cxn modelId="{B3DDDB98-A87D-4139-8D7C-69552AEDD229}" srcId="{18F274EB-1E17-40EB-BAA8-9A7E70486D18}" destId="{51142494-7DD2-4C9F-9A71-FBD5F198D411}" srcOrd="0" destOrd="0" parTransId="{91A69B41-DC41-4AEE-AE15-8803CA71794B}" sibTransId="{7FD1F0B1-E235-4CCD-B7ED-41B81A585BD3}"/>
    <dgm:cxn modelId="{E8DB93B1-EDB4-44B4-881B-7E63943B7B36}" srcId="{18F274EB-1E17-40EB-BAA8-9A7E70486D18}" destId="{F55491B3-DA87-4620-ABA2-3B086BFCFEF0}" srcOrd="2" destOrd="0" parTransId="{900E1803-9B20-4A93-9CFC-A14B76D10ED5}" sibTransId="{DD00EA12-3487-493B-8219-9B9A526E1F71}"/>
    <dgm:cxn modelId="{F985D7C3-07ED-470F-A67B-AF568592F081}" srcId="{18F274EB-1E17-40EB-BAA8-9A7E70486D18}" destId="{88858E03-8416-448C-B916-C89B9AB7669F}" srcOrd="1" destOrd="0" parTransId="{FB31B34D-6935-4B68-8501-B374B5DDBB31}" sibTransId="{CCEA79FC-1A81-4DC2-AABD-244E122B9237}"/>
    <dgm:cxn modelId="{132B86D7-79AE-4DC6-B5CE-36CE7D6EE672}" type="presOf" srcId="{18F274EB-1E17-40EB-BAA8-9A7E70486D18}" destId="{E27946C9-FEAA-441C-A153-D3567DB6B32B}" srcOrd="0" destOrd="0" presId="urn:microsoft.com/office/officeart/2008/layout/VerticalCurvedList"/>
    <dgm:cxn modelId="{69B6F8B9-2D58-4282-9A1C-E6D60CA2AD31}" type="presParOf" srcId="{E27946C9-FEAA-441C-A153-D3567DB6B32B}" destId="{EB0855AE-2351-4355-9881-CB47B7693FCA}" srcOrd="0" destOrd="0" presId="urn:microsoft.com/office/officeart/2008/layout/VerticalCurvedList"/>
    <dgm:cxn modelId="{8D0607FA-0300-4CCA-AD1D-DC5260437851}" type="presParOf" srcId="{EB0855AE-2351-4355-9881-CB47B7693FCA}" destId="{B7B449E2-3966-421A-BAE5-0593A05E6FEF}" srcOrd="0" destOrd="0" presId="urn:microsoft.com/office/officeart/2008/layout/VerticalCurvedList"/>
    <dgm:cxn modelId="{C949CD5D-1C46-41C4-B570-0B34CCDED041}" type="presParOf" srcId="{B7B449E2-3966-421A-BAE5-0593A05E6FEF}" destId="{75B16062-38C3-4BE5-8C74-2BCF8C296B19}" srcOrd="0" destOrd="0" presId="urn:microsoft.com/office/officeart/2008/layout/VerticalCurvedList"/>
    <dgm:cxn modelId="{7FE9DD79-E6C4-4D97-927F-0CA764576630}" type="presParOf" srcId="{B7B449E2-3966-421A-BAE5-0593A05E6FEF}" destId="{7366A773-CC1D-4C2A-9458-7D0C00FCD883}" srcOrd="1" destOrd="0" presId="urn:microsoft.com/office/officeart/2008/layout/VerticalCurvedList"/>
    <dgm:cxn modelId="{4ABCB8D4-FE54-4B3D-B3BB-F86086DF6180}" type="presParOf" srcId="{B7B449E2-3966-421A-BAE5-0593A05E6FEF}" destId="{11EE5662-AE09-49C4-B670-B44EAC61C9BD}" srcOrd="2" destOrd="0" presId="urn:microsoft.com/office/officeart/2008/layout/VerticalCurvedList"/>
    <dgm:cxn modelId="{E7C05FFB-19B8-4C1F-879F-7F80148EE7D8}" type="presParOf" srcId="{B7B449E2-3966-421A-BAE5-0593A05E6FEF}" destId="{DF7F00D9-1E17-4C4E-B3CB-B83ABA28636B}" srcOrd="3" destOrd="0" presId="urn:microsoft.com/office/officeart/2008/layout/VerticalCurvedList"/>
    <dgm:cxn modelId="{D988710E-2EAA-47CE-813F-CB4B3E6693F0}" type="presParOf" srcId="{EB0855AE-2351-4355-9881-CB47B7693FCA}" destId="{7BB92959-14EF-4E5B-82DB-31184EC1A1C9}" srcOrd="1" destOrd="0" presId="urn:microsoft.com/office/officeart/2008/layout/VerticalCurvedList"/>
    <dgm:cxn modelId="{1EDACD2C-E6FE-4FAB-B4A3-33095407E21E}" type="presParOf" srcId="{EB0855AE-2351-4355-9881-CB47B7693FCA}" destId="{F9C80801-0D7C-48C2-9779-105087042F5E}" srcOrd="2" destOrd="0" presId="urn:microsoft.com/office/officeart/2008/layout/VerticalCurvedList"/>
    <dgm:cxn modelId="{A085803B-355F-4AE7-98C3-A77E3614A083}" type="presParOf" srcId="{F9C80801-0D7C-48C2-9779-105087042F5E}" destId="{3A6733CD-F148-4EB2-B5DE-7D7F6950ED60}" srcOrd="0" destOrd="0" presId="urn:microsoft.com/office/officeart/2008/layout/VerticalCurvedList"/>
    <dgm:cxn modelId="{04948571-C952-44C3-9E49-961125F0F01D}" type="presParOf" srcId="{EB0855AE-2351-4355-9881-CB47B7693FCA}" destId="{1E54E416-F946-4BCD-94C8-80E1487AEC3D}" srcOrd="3" destOrd="0" presId="urn:microsoft.com/office/officeart/2008/layout/VerticalCurvedList"/>
    <dgm:cxn modelId="{7C1A1458-4C7F-428F-926E-CF748B195430}" type="presParOf" srcId="{EB0855AE-2351-4355-9881-CB47B7693FCA}" destId="{C74915ED-12A9-4C5A-856B-3EBE9B1F517A}" srcOrd="4" destOrd="0" presId="urn:microsoft.com/office/officeart/2008/layout/VerticalCurvedList"/>
    <dgm:cxn modelId="{CA1B2A84-519F-432C-B845-43A3001F6010}" type="presParOf" srcId="{C74915ED-12A9-4C5A-856B-3EBE9B1F517A}" destId="{BB722443-9289-451C-93C0-589D4F77B48D}" srcOrd="0" destOrd="0" presId="urn:microsoft.com/office/officeart/2008/layout/VerticalCurvedList"/>
    <dgm:cxn modelId="{A103FD19-B1D8-4987-BB36-A70B390DC72F}" type="presParOf" srcId="{EB0855AE-2351-4355-9881-CB47B7693FCA}" destId="{1966674F-96A4-46AF-AA8F-3B0E2AD143AD}" srcOrd="5" destOrd="0" presId="urn:microsoft.com/office/officeart/2008/layout/VerticalCurvedList"/>
    <dgm:cxn modelId="{58894775-DBCC-41E1-82D3-4A7F9A8EEC97}" type="presParOf" srcId="{EB0855AE-2351-4355-9881-CB47B7693FCA}" destId="{C0BE0935-F524-4EF8-817B-96BFAC2D8CDF}" srcOrd="6" destOrd="0" presId="urn:microsoft.com/office/officeart/2008/layout/VerticalCurvedList"/>
    <dgm:cxn modelId="{57232E0D-179F-4CA2-9608-B5BA7F8CB47C}" type="presParOf" srcId="{C0BE0935-F524-4EF8-817B-96BFAC2D8CDF}" destId="{8E33B03A-CA92-4A3A-8A1A-21D8610F84F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A821B2-4205-424B-9B8B-8FAB1BAD5B4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C"/>
        </a:p>
      </dgm:t>
    </dgm:pt>
    <dgm:pt modelId="{82BDC573-B4E2-4A06-A1BE-00B49DE2E88F}">
      <dgm:prSet phldrT="[Texto]"/>
      <dgm:spPr/>
      <dgm:t>
        <a:bodyPr/>
        <a:lstStyle/>
        <a:p>
          <a:r>
            <a:rPr lang="es-MX" dirty="0"/>
            <a:t>La percepción de la sintomatología va aumento con la edad</a:t>
          </a:r>
          <a:endParaRPr lang="es-EC" dirty="0"/>
        </a:p>
      </dgm:t>
    </dgm:pt>
    <dgm:pt modelId="{80E916CD-FC0C-4417-8F2A-A497F70086DD}" type="parTrans" cxnId="{1DF888C0-6D0D-41B5-9388-895181F07C44}">
      <dgm:prSet/>
      <dgm:spPr/>
      <dgm:t>
        <a:bodyPr/>
        <a:lstStyle/>
        <a:p>
          <a:endParaRPr lang="es-EC"/>
        </a:p>
      </dgm:t>
    </dgm:pt>
    <dgm:pt modelId="{8D36CFB4-1BF9-4AE5-BA03-DCC04721B9FF}" type="sibTrans" cxnId="{1DF888C0-6D0D-41B5-9388-895181F07C44}">
      <dgm:prSet/>
      <dgm:spPr/>
      <dgm:t>
        <a:bodyPr/>
        <a:lstStyle/>
        <a:p>
          <a:endParaRPr lang="es-EC"/>
        </a:p>
      </dgm:t>
    </dgm:pt>
    <dgm:pt modelId="{3FA13EB9-AB3B-4AA3-B129-8F875C5A85E9}">
      <dgm:prSet phldrT="[Texto]"/>
      <dgm:spPr/>
      <dgm:t>
        <a:bodyPr/>
        <a:lstStyle/>
        <a:p>
          <a:r>
            <a:rPr lang="es-MX" dirty="0"/>
            <a:t>100% de la población de 50 años o mas presentó sintomatología.</a:t>
          </a:r>
          <a:endParaRPr lang="es-EC" dirty="0"/>
        </a:p>
      </dgm:t>
    </dgm:pt>
    <dgm:pt modelId="{622D6F16-7B14-4413-94A6-72DB6FA453D2}" type="parTrans" cxnId="{758B693C-45A9-426B-BC83-8C56B477AEBC}">
      <dgm:prSet/>
      <dgm:spPr/>
      <dgm:t>
        <a:bodyPr/>
        <a:lstStyle/>
        <a:p>
          <a:endParaRPr lang="es-EC"/>
        </a:p>
      </dgm:t>
    </dgm:pt>
    <dgm:pt modelId="{5BB67314-5090-474E-A614-B0194C89391B}" type="sibTrans" cxnId="{758B693C-45A9-426B-BC83-8C56B477AEBC}">
      <dgm:prSet/>
      <dgm:spPr/>
      <dgm:t>
        <a:bodyPr/>
        <a:lstStyle/>
        <a:p>
          <a:endParaRPr lang="es-EC"/>
        </a:p>
      </dgm:t>
    </dgm:pt>
    <dgm:pt modelId="{51B22EBE-9628-4D12-A3F5-9CFA3C566ABF}">
      <dgm:prSet phldrT="[Texto]"/>
      <dgm:spPr/>
      <dgm:t>
        <a:bodyPr/>
        <a:lstStyle/>
        <a:p>
          <a:r>
            <a:rPr lang="es-MX" dirty="0"/>
            <a:t>88% de la población de 40 a 49 años presentó sintomatología.</a:t>
          </a:r>
          <a:endParaRPr lang="es-EC" dirty="0"/>
        </a:p>
      </dgm:t>
    </dgm:pt>
    <dgm:pt modelId="{EB658F14-6D55-4A20-9DA5-23C7F29EB269}" type="parTrans" cxnId="{37F22349-48DD-40FC-A13F-B0C26E368F5C}">
      <dgm:prSet/>
      <dgm:spPr/>
      <dgm:t>
        <a:bodyPr/>
        <a:lstStyle/>
        <a:p>
          <a:endParaRPr lang="es-EC"/>
        </a:p>
      </dgm:t>
    </dgm:pt>
    <dgm:pt modelId="{A8B5E8C4-A0C6-4C24-8BBD-196B54F7D1CF}" type="sibTrans" cxnId="{37F22349-48DD-40FC-A13F-B0C26E368F5C}">
      <dgm:prSet/>
      <dgm:spPr/>
      <dgm:t>
        <a:bodyPr/>
        <a:lstStyle/>
        <a:p>
          <a:endParaRPr lang="es-EC"/>
        </a:p>
      </dgm:t>
    </dgm:pt>
    <dgm:pt modelId="{8A15E98D-6F9C-403C-8D8E-628A7F4448A5}">
      <dgm:prSet phldrT="[Texto]"/>
      <dgm:spPr/>
      <dgm:t>
        <a:bodyPr/>
        <a:lstStyle/>
        <a:p>
          <a:r>
            <a:rPr lang="es-MX" dirty="0"/>
            <a:t>Estudio realizado por </a:t>
          </a:r>
          <a:r>
            <a:rPr lang="es-MX" dirty="0" err="1"/>
            <a:t>Crook</a:t>
          </a:r>
          <a:r>
            <a:rPr lang="es-MX" dirty="0"/>
            <a:t> et al. 1984</a:t>
          </a:r>
          <a:endParaRPr lang="es-EC" dirty="0"/>
        </a:p>
      </dgm:t>
    </dgm:pt>
    <dgm:pt modelId="{8E98E309-01BA-4F2A-8072-3DBC320A9B3C}" type="parTrans" cxnId="{A260B116-59DD-456A-A9BA-09D9B22863E8}">
      <dgm:prSet/>
      <dgm:spPr/>
      <dgm:t>
        <a:bodyPr/>
        <a:lstStyle/>
        <a:p>
          <a:endParaRPr lang="es-EC"/>
        </a:p>
      </dgm:t>
    </dgm:pt>
    <dgm:pt modelId="{FE8A1A8D-866A-4C96-A535-4204D337F99C}" type="sibTrans" cxnId="{A260B116-59DD-456A-A9BA-09D9B22863E8}">
      <dgm:prSet/>
      <dgm:spPr/>
      <dgm:t>
        <a:bodyPr/>
        <a:lstStyle/>
        <a:p>
          <a:endParaRPr lang="es-EC"/>
        </a:p>
      </dgm:t>
    </dgm:pt>
    <dgm:pt modelId="{E37AB264-3F6E-4748-AC3F-33D1AA7F941E}">
      <dgm:prSet phldrT="[Texto]"/>
      <dgm:spPr/>
      <dgm:t>
        <a:bodyPr/>
        <a:lstStyle/>
        <a:p>
          <a:r>
            <a:rPr lang="es-MX" dirty="0"/>
            <a:t>Prevalencia de sintomatología del 20% en edades de 54 a 65 años</a:t>
          </a:r>
          <a:endParaRPr lang="es-EC" dirty="0"/>
        </a:p>
      </dgm:t>
    </dgm:pt>
    <dgm:pt modelId="{AC57C9E0-6553-4543-A4FA-31BBE53841CD}" type="parTrans" cxnId="{EC6E0DE5-7F73-4F50-B23F-16FCD31E5246}">
      <dgm:prSet/>
      <dgm:spPr/>
      <dgm:t>
        <a:bodyPr/>
        <a:lstStyle/>
        <a:p>
          <a:endParaRPr lang="es-EC"/>
        </a:p>
      </dgm:t>
    </dgm:pt>
    <dgm:pt modelId="{EB874F7F-E422-415C-AB76-59CC9101B941}" type="sibTrans" cxnId="{EC6E0DE5-7F73-4F50-B23F-16FCD31E5246}">
      <dgm:prSet/>
      <dgm:spPr/>
      <dgm:t>
        <a:bodyPr/>
        <a:lstStyle/>
        <a:p>
          <a:endParaRPr lang="es-EC"/>
        </a:p>
      </dgm:t>
    </dgm:pt>
    <dgm:pt modelId="{249E8077-DC6C-4393-B0B4-CC7D344EA82E}">
      <dgm:prSet phldrT="[Texto]"/>
      <dgm:spPr/>
      <dgm:t>
        <a:bodyPr/>
        <a:lstStyle/>
        <a:p>
          <a:r>
            <a:rPr lang="es-MX" dirty="0"/>
            <a:t>Aumenta hasta el 40% en personas mayores a 85 años.</a:t>
          </a:r>
          <a:endParaRPr lang="es-EC" dirty="0"/>
        </a:p>
      </dgm:t>
    </dgm:pt>
    <dgm:pt modelId="{71186F11-078E-43B9-8A20-780A589F44A3}" type="parTrans" cxnId="{11B48E54-9E23-40F8-A799-E27867E031D3}">
      <dgm:prSet/>
      <dgm:spPr/>
      <dgm:t>
        <a:bodyPr/>
        <a:lstStyle/>
        <a:p>
          <a:endParaRPr lang="es-EC"/>
        </a:p>
      </dgm:t>
    </dgm:pt>
    <dgm:pt modelId="{83A70142-1B02-49DD-9261-AE873996594F}" type="sibTrans" cxnId="{11B48E54-9E23-40F8-A799-E27867E031D3}">
      <dgm:prSet/>
      <dgm:spPr/>
      <dgm:t>
        <a:bodyPr/>
        <a:lstStyle/>
        <a:p>
          <a:endParaRPr lang="es-EC"/>
        </a:p>
      </dgm:t>
    </dgm:pt>
    <dgm:pt modelId="{2640CBE7-B480-4376-82F0-4279C0DFAC7E}">
      <dgm:prSet phldrT="[Texto]"/>
      <dgm:spPr/>
      <dgm:t>
        <a:bodyPr/>
        <a:lstStyle/>
        <a:p>
          <a:r>
            <a:rPr lang="es-MX" dirty="0"/>
            <a:t>Encuesta realizada a 500 hogares en la ciudad de </a:t>
          </a:r>
          <a:r>
            <a:rPr lang="es-MX" dirty="0" err="1"/>
            <a:t>Burlintong</a:t>
          </a:r>
          <a:r>
            <a:rPr lang="es-MX" dirty="0"/>
            <a:t> en Canadá.</a:t>
          </a:r>
          <a:endParaRPr lang="es-EC" dirty="0"/>
        </a:p>
      </dgm:t>
    </dgm:pt>
    <dgm:pt modelId="{944F8F27-EFE3-4F56-A718-8DB52F5B9BF2}" type="parTrans" cxnId="{A59A181F-677E-4E20-808F-497F60A9A070}">
      <dgm:prSet/>
      <dgm:spPr/>
    </dgm:pt>
    <dgm:pt modelId="{D51D5579-D437-43F3-A69E-AEC3988F7CD8}" type="sibTrans" cxnId="{A59A181F-677E-4E20-808F-497F60A9A070}">
      <dgm:prSet/>
      <dgm:spPr/>
    </dgm:pt>
    <dgm:pt modelId="{66619CC4-D862-471C-B8A3-B798A523A170}" type="pres">
      <dgm:prSet presAssocID="{C9A821B2-4205-424B-9B8B-8FAB1BAD5B47}" presName="Name0" presStyleCnt="0">
        <dgm:presLayoutVars>
          <dgm:dir/>
          <dgm:animLvl val="lvl"/>
          <dgm:resizeHandles/>
        </dgm:presLayoutVars>
      </dgm:prSet>
      <dgm:spPr/>
    </dgm:pt>
    <dgm:pt modelId="{54697B1F-26C1-4D0B-BCDC-1EAF2F513BC0}" type="pres">
      <dgm:prSet presAssocID="{82BDC573-B4E2-4A06-A1BE-00B49DE2E88F}" presName="linNode" presStyleCnt="0"/>
      <dgm:spPr/>
    </dgm:pt>
    <dgm:pt modelId="{125EE940-416A-4C45-81A9-6696FFF9E7CA}" type="pres">
      <dgm:prSet presAssocID="{82BDC573-B4E2-4A06-A1BE-00B49DE2E88F}" presName="parentShp" presStyleLbl="node1" presStyleIdx="0" presStyleCnt="2">
        <dgm:presLayoutVars>
          <dgm:bulletEnabled val="1"/>
        </dgm:presLayoutVars>
      </dgm:prSet>
      <dgm:spPr/>
    </dgm:pt>
    <dgm:pt modelId="{74CEEA4E-E112-49E8-B302-B33CC7549140}" type="pres">
      <dgm:prSet presAssocID="{82BDC573-B4E2-4A06-A1BE-00B49DE2E88F}" presName="childShp" presStyleLbl="bgAccFollowNode1" presStyleIdx="0" presStyleCnt="2">
        <dgm:presLayoutVars>
          <dgm:bulletEnabled val="1"/>
        </dgm:presLayoutVars>
      </dgm:prSet>
      <dgm:spPr/>
    </dgm:pt>
    <dgm:pt modelId="{01E671B2-F040-4994-93FA-312D797BF09A}" type="pres">
      <dgm:prSet presAssocID="{8D36CFB4-1BF9-4AE5-BA03-DCC04721B9FF}" presName="spacing" presStyleCnt="0"/>
      <dgm:spPr/>
    </dgm:pt>
    <dgm:pt modelId="{30436521-0F98-4366-B494-7417C077BF70}" type="pres">
      <dgm:prSet presAssocID="{8A15E98D-6F9C-403C-8D8E-628A7F4448A5}" presName="linNode" presStyleCnt="0"/>
      <dgm:spPr/>
    </dgm:pt>
    <dgm:pt modelId="{59FBBEE6-4FD7-4EA9-8D32-7AA250245C01}" type="pres">
      <dgm:prSet presAssocID="{8A15E98D-6F9C-403C-8D8E-628A7F4448A5}" presName="parentShp" presStyleLbl="node1" presStyleIdx="1" presStyleCnt="2">
        <dgm:presLayoutVars>
          <dgm:bulletEnabled val="1"/>
        </dgm:presLayoutVars>
      </dgm:prSet>
      <dgm:spPr/>
    </dgm:pt>
    <dgm:pt modelId="{EBEE5F9F-0B0E-4732-BACE-43DDE77422BF}" type="pres">
      <dgm:prSet presAssocID="{8A15E98D-6F9C-403C-8D8E-628A7F4448A5}" presName="childShp" presStyleLbl="bgAccFollowNode1" presStyleIdx="1" presStyleCnt="2">
        <dgm:presLayoutVars>
          <dgm:bulletEnabled val="1"/>
        </dgm:presLayoutVars>
      </dgm:prSet>
      <dgm:spPr/>
    </dgm:pt>
  </dgm:ptLst>
  <dgm:cxnLst>
    <dgm:cxn modelId="{4AC01A0A-2B24-4B2E-8C6F-EDC132D6CF03}" type="presOf" srcId="{C9A821B2-4205-424B-9B8B-8FAB1BAD5B47}" destId="{66619CC4-D862-471C-B8A3-B798A523A170}" srcOrd="0" destOrd="0" presId="urn:microsoft.com/office/officeart/2005/8/layout/vList6"/>
    <dgm:cxn modelId="{A260B116-59DD-456A-A9BA-09D9B22863E8}" srcId="{C9A821B2-4205-424B-9B8B-8FAB1BAD5B47}" destId="{8A15E98D-6F9C-403C-8D8E-628A7F4448A5}" srcOrd="1" destOrd="0" parTransId="{8E98E309-01BA-4F2A-8072-3DBC320A9B3C}" sibTransId="{FE8A1A8D-866A-4C96-A535-4204D337F99C}"/>
    <dgm:cxn modelId="{A59A181F-677E-4E20-808F-497F60A9A070}" srcId="{8A15E98D-6F9C-403C-8D8E-628A7F4448A5}" destId="{2640CBE7-B480-4376-82F0-4279C0DFAC7E}" srcOrd="0" destOrd="0" parTransId="{944F8F27-EFE3-4F56-A718-8DB52F5B9BF2}" sibTransId="{D51D5579-D437-43F3-A69E-AEC3988F7CD8}"/>
    <dgm:cxn modelId="{20B4FB38-54D9-4904-9B50-8A0268EADEED}" type="presOf" srcId="{8A15E98D-6F9C-403C-8D8E-628A7F4448A5}" destId="{59FBBEE6-4FD7-4EA9-8D32-7AA250245C01}" srcOrd="0" destOrd="0" presId="urn:microsoft.com/office/officeart/2005/8/layout/vList6"/>
    <dgm:cxn modelId="{758B693C-45A9-426B-BC83-8C56B477AEBC}" srcId="{82BDC573-B4E2-4A06-A1BE-00B49DE2E88F}" destId="{3FA13EB9-AB3B-4AA3-B129-8F875C5A85E9}" srcOrd="0" destOrd="0" parTransId="{622D6F16-7B14-4413-94A6-72DB6FA453D2}" sibTransId="{5BB67314-5090-474E-A614-B0194C89391B}"/>
    <dgm:cxn modelId="{B319435C-5669-4643-A9C8-130608D13257}" type="presOf" srcId="{3FA13EB9-AB3B-4AA3-B129-8F875C5A85E9}" destId="{74CEEA4E-E112-49E8-B302-B33CC7549140}" srcOrd="0" destOrd="0" presId="urn:microsoft.com/office/officeart/2005/8/layout/vList6"/>
    <dgm:cxn modelId="{85CFEA5C-2142-4C0E-A58E-5DA56BD8F8BE}" type="presOf" srcId="{249E8077-DC6C-4393-B0B4-CC7D344EA82E}" destId="{EBEE5F9F-0B0E-4732-BACE-43DDE77422BF}" srcOrd="0" destOrd="2" presId="urn:microsoft.com/office/officeart/2005/8/layout/vList6"/>
    <dgm:cxn modelId="{37F22349-48DD-40FC-A13F-B0C26E368F5C}" srcId="{82BDC573-B4E2-4A06-A1BE-00B49DE2E88F}" destId="{51B22EBE-9628-4D12-A3F5-9CFA3C566ABF}" srcOrd="1" destOrd="0" parTransId="{EB658F14-6D55-4A20-9DA5-23C7F29EB269}" sibTransId="{A8B5E8C4-A0C6-4C24-8BBD-196B54F7D1CF}"/>
    <dgm:cxn modelId="{11B48E54-9E23-40F8-A799-E27867E031D3}" srcId="{8A15E98D-6F9C-403C-8D8E-628A7F4448A5}" destId="{249E8077-DC6C-4393-B0B4-CC7D344EA82E}" srcOrd="2" destOrd="0" parTransId="{71186F11-078E-43B9-8A20-780A589F44A3}" sibTransId="{83A70142-1B02-49DD-9261-AE873996594F}"/>
    <dgm:cxn modelId="{1DF888C0-6D0D-41B5-9388-895181F07C44}" srcId="{C9A821B2-4205-424B-9B8B-8FAB1BAD5B47}" destId="{82BDC573-B4E2-4A06-A1BE-00B49DE2E88F}" srcOrd="0" destOrd="0" parTransId="{80E916CD-FC0C-4417-8F2A-A497F70086DD}" sibTransId="{8D36CFB4-1BF9-4AE5-BA03-DCC04721B9FF}"/>
    <dgm:cxn modelId="{BA182BC8-F9E2-4B90-AE72-1934CEBB19A6}" type="presOf" srcId="{E37AB264-3F6E-4748-AC3F-33D1AA7F941E}" destId="{EBEE5F9F-0B0E-4732-BACE-43DDE77422BF}" srcOrd="0" destOrd="1" presId="urn:microsoft.com/office/officeart/2005/8/layout/vList6"/>
    <dgm:cxn modelId="{20168DCA-EB92-43BD-83DB-BBD703016D58}" type="presOf" srcId="{2640CBE7-B480-4376-82F0-4279C0DFAC7E}" destId="{EBEE5F9F-0B0E-4732-BACE-43DDE77422BF}" srcOrd="0" destOrd="0" presId="urn:microsoft.com/office/officeart/2005/8/layout/vList6"/>
    <dgm:cxn modelId="{DAFEFEDF-0AB6-4D97-A140-FB8E663F737D}" type="presOf" srcId="{51B22EBE-9628-4D12-A3F5-9CFA3C566ABF}" destId="{74CEEA4E-E112-49E8-B302-B33CC7549140}" srcOrd="0" destOrd="1" presId="urn:microsoft.com/office/officeart/2005/8/layout/vList6"/>
    <dgm:cxn modelId="{EC6E0DE5-7F73-4F50-B23F-16FCD31E5246}" srcId="{8A15E98D-6F9C-403C-8D8E-628A7F4448A5}" destId="{E37AB264-3F6E-4748-AC3F-33D1AA7F941E}" srcOrd="1" destOrd="0" parTransId="{AC57C9E0-6553-4543-A4FA-31BBE53841CD}" sibTransId="{EB874F7F-E422-415C-AB76-59CC9101B941}"/>
    <dgm:cxn modelId="{282A06EA-607F-4CA4-8038-439B1C1A9736}" type="presOf" srcId="{82BDC573-B4E2-4A06-A1BE-00B49DE2E88F}" destId="{125EE940-416A-4C45-81A9-6696FFF9E7CA}" srcOrd="0" destOrd="0" presId="urn:microsoft.com/office/officeart/2005/8/layout/vList6"/>
    <dgm:cxn modelId="{5ADD9C7A-0E11-4C08-82CF-C344F9CFD5C5}" type="presParOf" srcId="{66619CC4-D862-471C-B8A3-B798A523A170}" destId="{54697B1F-26C1-4D0B-BCDC-1EAF2F513BC0}" srcOrd="0" destOrd="0" presId="urn:microsoft.com/office/officeart/2005/8/layout/vList6"/>
    <dgm:cxn modelId="{F93CB3E0-CD45-45AD-8BF1-15AA996D95D1}" type="presParOf" srcId="{54697B1F-26C1-4D0B-BCDC-1EAF2F513BC0}" destId="{125EE940-416A-4C45-81A9-6696FFF9E7CA}" srcOrd="0" destOrd="0" presId="urn:microsoft.com/office/officeart/2005/8/layout/vList6"/>
    <dgm:cxn modelId="{EC5E8C9E-5ADF-43CE-A532-8C782850849E}" type="presParOf" srcId="{54697B1F-26C1-4D0B-BCDC-1EAF2F513BC0}" destId="{74CEEA4E-E112-49E8-B302-B33CC7549140}" srcOrd="1" destOrd="0" presId="urn:microsoft.com/office/officeart/2005/8/layout/vList6"/>
    <dgm:cxn modelId="{428B3A4A-45AB-4249-9EB9-D9B42FD7967C}" type="presParOf" srcId="{66619CC4-D862-471C-B8A3-B798A523A170}" destId="{01E671B2-F040-4994-93FA-312D797BF09A}" srcOrd="1" destOrd="0" presId="urn:microsoft.com/office/officeart/2005/8/layout/vList6"/>
    <dgm:cxn modelId="{B7362A3D-1600-4B47-ACF3-FC69A39956D4}" type="presParOf" srcId="{66619CC4-D862-471C-B8A3-B798A523A170}" destId="{30436521-0F98-4366-B494-7417C077BF70}" srcOrd="2" destOrd="0" presId="urn:microsoft.com/office/officeart/2005/8/layout/vList6"/>
    <dgm:cxn modelId="{B715FB63-A8A0-4EC9-B0DB-EF9DCA327F8F}" type="presParOf" srcId="{30436521-0F98-4366-B494-7417C077BF70}" destId="{59FBBEE6-4FD7-4EA9-8D32-7AA250245C01}" srcOrd="0" destOrd="0" presId="urn:microsoft.com/office/officeart/2005/8/layout/vList6"/>
    <dgm:cxn modelId="{C70943D7-6ADA-418E-B1AD-448A2C5E9C70}" type="presParOf" srcId="{30436521-0F98-4366-B494-7417C077BF70}" destId="{EBEE5F9F-0B0E-4732-BACE-43DDE77422B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25186-7EBD-4039-8960-F6519EEE6692}">
      <dsp:nvSpPr>
        <dsp:cNvPr id="0" name=""/>
        <dsp:cNvSpPr/>
      </dsp:nvSpPr>
      <dsp:spPr>
        <a:xfrm rot="5400000">
          <a:off x="-179747" y="180063"/>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b="0" i="0" u="none" strike="noStrike" kern="1200" baseline="0" dirty="0">
              <a:solidFill>
                <a:schemeClr val="bg1"/>
              </a:solidFill>
              <a:latin typeface="Arial" panose="020B0604020202020204" pitchFamily="34" charset="0"/>
            </a:rPr>
            <a:t>(Castro et al., 2018)</a:t>
          </a:r>
          <a:endParaRPr lang="es-EC" sz="1100" kern="1200" dirty="0">
            <a:solidFill>
              <a:schemeClr val="bg1"/>
            </a:solidFill>
          </a:endParaRPr>
        </a:p>
      </dsp:txBody>
      <dsp:txXfrm rot="-5400000">
        <a:off x="1" y="419726"/>
        <a:ext cx="838822" cy="359495"/>
      </dsp:txXfrm>
    </dsp:sp>
    <dsp:sp modelId="{F7295F2C-D662-4BAD-8FCC-0A41B96BEE72}">
      <dsp:nvSpPr>
        <dsp:cNvPr id="0" name=""/>
        <dsp:cNvSpPr/>
      </dsp:nvSpPr>
      <dsp:spPr>
        <a:xfrm rot="5400000">
          <a:off x="5287757" y="-444862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FontTx/>
            <a:buNone/>
          </a:pPr>
          <a:r>
            <a:rPr lang="es-MX" sz="1600" b="0" i="0" u="none" strike="noStrike" kern="1200" baseline="0" dirty="0">
              <a:solidFill>
                <a:srgbClr val="000000"/>
              </a:solidFill>
              <a:latin typeface="Arial" panose="020B0604020202020204" pitchFamily="34" charset="0"/>
            </a:rPr>
            <a:t>Las dolencias osteomusculares son consideradas como un problema de salud pública a nivel mundial, por su alta incidencia en los últimos años. </a:t>
          </a:r>
          <a:endParaRPr lang="es-EC" sz="1600" kern="1200" dirty="0"/>
        </a:p>
      </dsp:txBody>
      <dsp:txXfrm rot="-5400000">
        <a:off x="838822" y="38338"/>
        <a:ext cx="9638754" cy="702860"/>
      </dsp:txXfrm>
    </dsp:sp>
    <dsp:sp modelId="{E2B8F070-8EEA-4847-8E9E-9F3058FEFA9B}">
      <dsp:nvSpPr>
        <dsp:cNvPr id="0" name=""/>
        <dsp:cNvSpPr/>
      </dsp:nvSpPr>
      <dsp:spPr>
        <a:xfrm rot="5400000">
          <a:off x="-179747" y="1230859"/>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b="0" i="0" u="none" strike="noStrike" kern="1200" baseline="0" dirty="0">
              <a:solidFill>
                <a:schemeClr val="bg1"/>
              </a:solidFill>
              <a:latin typeface="Arial" panose="020B0604020202020204" pitchFamily="34" charset="0"/>
            </a:rPr>
            <a:t>(Arenas and Cantú, 2013)</a:t>
          </a:r>
          <a:endParaRPr lang="es-EC" sz="1100" kern="1200" dirty="0">
            <a:solidFill>
              <a:schemeClr val="bg1"/>
            </a:solidFill>
          </a:endParaRPr>
        </a:p>
      </dsp:txBody>
      <dsp:txXfrm rot="-5400000">
        <a:off x="1" y="1470522"/>
        <a:ext cx="838822" cy="359495"/>
      </dsp:txXfrm>
    </dsp:sp>
    <dsp:sp modelId="{AC4549E7-D806-46DF-B583-488421697468}">
      <dsp:nvSpPr>
        <dsp:cNvPr id="0" name=""/>
        <dsp:cNvSpPr/>
      </dsp:nvSpPr>
      <dsp:spPr>
        <a:xfrm rot="5400000">
          <a:off x="5287757" y="-3397823"/>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FontTx/>
            <a:buNone/>
          </a:pPr>
          <a:r>
            <a:rPr lang="es-MX" sz="1600" b="0" i="0" u="none" strike="noStrike" kern="1200" baseline="0" dirty="0">
              <a:solidFill>
                <a:srgbClr val="000000"/>
              </a:solidFill>
              <a:latin typeface="Arial" panose="020B0604020202020204" pitchFamily="34" charset="0"/>
            </a:rPr>
            <a:t>En España los trastornos musculoesqueléticos relacionados con el trabajo se presentan en el 64 % de los trabajadores .</a:t>
          </a:r>
          <a:endParaRPr lang="es-EC" sz="1600" kern="1200" dirty="0"/>
        </a:p>
      </dsp:txBody>
      <dsp:txXfrm rot="-5400000">
        <a:off x="838822" y="1089135"/>
        <a:ext cx="9638754" cy="702860"/>
      </dsp:txXfrm>
    </dsp:sp>
    <dsp:sp modelId="{71D87FAB-892E-4071-AC58-09B014016CDF}">
      <dsp:nvSpPr>
        <dsp:cNvPr id="0" name=""/>
        <dsp:cNvSpPr/>
      </dsp:nvSpPr>
      <dsp:spPr>
        <a:xfrm rot="5400000">
          <a:off x="-179747" y="2281656"/>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dirty="0"/>
            <a:t>(OMS, 2008)</a:t>
          </a:r>
          <a:endParaRPr lang="es-EC" sz="1100" kern="1200" dirty="0"/>
        </a:p>
      </dsp:txBody>
      <dsp:txXfrm rot="-5400000">
        <a:off x="1" y="2521319"/>
        <a:ext cx="838822" cy="359495"/>
      </dsp:txXfrm>
    </dsp:sp>
    <dsp:sp modelId="{891A4DDE-D292-41FD-8CE2-58DDE2E0983B}">
      <dsp:nvSpPr>
        <dsp:cNvPr id="0" name=""/>
        <dsp:cNvSpPr/>
      </dsp:nvSpPr>
      <dsp:spPr>
        <a:xfrm rot="5400000">
          <a:off x="5287757" y="-2347027"/>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None/>
          </a:pPr>
          <a:r>
            <a:rPr lang="es-MX" sz="1600" b="0" i="0" u="none" strike="noStrike" kern="1200" baseline="0" dirty="0">
              <a:solidFill>
                <a:srgbClr val="000000"/>
              </a:solidFill>
              <a:latin typeface="Arial" panose="020B0604020202020204" pitchFamily="34" charset="0"/>
            </a:rPr>
            <a:t>De acuerdo con la OMS, en América Latina la incidencia de lesiones y enfermedades relacionadas con el sistema osteomuscular, ocupan el octavo lugar.</a:t>
          </a:r>
          <a:endParaRPr lang="es-EC" sz="1600" kern="1200" dirty="0"/>
        </a:p>
      </dsp:txBody>
      <dsp:txXfrm rot="-5400000">
        <a:off x="838822" y="2139931"/>
        <a:ext cx="9638754" cy="702860"/>
      </dsp:txXfrm>
    </dsp:sp>
    <dsp:sp modelId="{464AEB7D-D8AF-43FE-A6D1-BC12586D1351}">
      <dsp:nvSpPr>
        <dsp:cNvPr id="0" name=""/>
        <dsp:cNvSpPr/>
      </dsp:nvSpPr>
      <dsp:spPr>
        <a:xfrm rot="5400000">
          <a:off x="-179747" y="3332452"/>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C" sz="1100" b="0" i="0" u="none" strike="noStrike" kern="1200" baseline="0" dirty="0">
              <a:solidFill>
                <a:schemeClr val="bg1"/>
              </a:solidFill>
            </a:rPr>
            <a:t>(Wang et al., 2019)</a:t>
          </a:r>
          <a:endParaRPr lang="es-EC" sz="1100" kern="1200" dirty="0">
            <a:solidFill>
              <a:schemeClr val="bg1"/>
            </a:solidFill>
          </a:endParaRPr>
        </a:p>
      </dsp:txBody>
      <dsp:txXfrm rot="-5400000">
        <a:off x="1" y="3572115"/>
        <a:ext cx="838822" cy="359495"/>
      </dsp:txXfrm>
    </dsp:sp>
    <dsp:sp modelId="{6144B730-D649-4E03-823D-6A0B5A6CE9CF}">
      <dsp:nvSpPr>
        <dsp:cNvPr id="0" name=""/>
        <dsp:cNvSpPr/>
      </dsp:nvSpPr>
      <dsp:spPr>
        <a:xfrm rot="5400000">
          <a:off x="5287757" y="-129623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None/>
          </a:pPr>
          <a:r>
            <a:rPr lang="es-MX" sz="1600" b="0" i="0" u="none" strike="noStrike" kern="1200" baseline="0" dirty="0">
              <a:solidFill>
                <a:srgbClr val="000000"/>
              </a:solidFill>
              <a:latin typeface="Arial" panose="020B0604020202020204" pitchFamily="34" charset="0"/>
            </a:rPr>
            <a:t>Los trastornos musculoesqueléticos guardan una relación importante con la exposición a riesgos ergonómicos y condiciones individuales del trabajador, tales como sexo, edad enfermedades preexistente, estilos de vida, peso.</a:t>
          </a:r>
          <a:endParaRPr lang="es-EC" sz="1600" kern="1200" dirty="0"/>
        </a:p>
      </dsp:txBody>
      <dsp:txXfrm rot="-5400000">
        <a:off x="838822" y="3190728"/>
        <a:ext cx="9638754" cy="7028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EEA4E-E112-49E8-B302-B33CC7549140}">
      <dsp:nvSpPr>
        <dsp:cNvPr id="0" name=""/>
        <dsp:cNvSpPr/>
      </dsp:nvSpPr>
      <dsp:spPr>
        <a:xfrm>
          <a:off x="4206239" y="531"/>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s-MX" sz="2100" kern="1200" dirty="0"/>
            <a:t>El 50% de la población en estudio presento dolor en columna dorsal y lumbar</a:t>
          </a:r>
          <a:endParaRPr lang="es-EC" sz="2100" kern="1200" dirty="0"/>
        </a:p>
      </dsp:txBody>
      <dsp:txXfrm>
        <a:off x="4206239" y="259476"/>
        <a:ext cx="5532525" cy="1553669"/>
      </dsp:txXfrm>
    </dsp:sp>
    <dsp:sp modelId="{125EE940-416A-4C45-81A9-6696FFF9E7CA}">
      <dsp:nvSpPr>
        <dsp:cNvPr id="0" name=""/>
        <dsp:cNvSpPr/>
      </dsp:nvSpPr>
      <dsp:spPr>
        <a:xfrm>
          <a:off x="0" y="531"/>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es-MX" sz="3800" kern="1200" dirty="0"/>
            <a:t>Segmento corporal mas afectado</a:t>
          </a:r>
          <a:endParaRPr lang="es-EC" sz="3800" kern="1200" dirty="0"/>
        </a:p>
      </dsp:txBody>
      <dsp:txXfrm>
        <a:off x="101125" y="101656"/>
        <a:ext cx="4003990" cy="1869309"/>
      </dsp:txXfrm>
    </dsp:sp>
    <dsp:sp modelId="{EBEE5F9F-0B0E-4732-BACE-43DDE77422BF}">
      <dsp:nvSpPr>
        <dsp:cNvPr id="0" name=""/>
        <dsp:cNvSpPr/>
      </dsp:nvSpPr>
      <dsp:spPr>
        <a:xfrm>
          <a:off x="4206240" y="2279246"/>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s-MX" sz="2100" kern="1200" dirty="0"/>
            <a:t>Se aplicó cuestionario nórdico al personal de bodega de una empresa mayorista de tecnología, en la ciudad de Quito.</a:t>
          </a:r>
          <a:endParaRPr lang="es-EC" sz="2100" kern="1200" dirty="0"/>
        </a:p>
        <a:p>
          <a:pPr marL="228600" lvl="1" indent="-228600" algn="l" defTabSz="933450">
            <a:lnSpc>
              <a:spcPct val="90000"/>
            </a:lnSpc>
            <a:spcBef>
              <a:spcPct val="0"/>
            </a:spcBef>
            <a:spcAft>
              <a:spcPct val="15000"/>
            </a:spcAft>
            <a:buChar char="•"/>
          </a:pPr>
          <a:r>
            <a:rPr lang="es-MX" sz="2100" kern="1200" dirty="0"/>
            <a:t>La mayoría de la población con el 59% presentó dolor en columna dorso lumbar.</a:t>
          </a:r>
          <a:endParaRPr lang="es-EC" sz="2100" kern="1200" dirty="0"/>
        </a:p>
      </dsp:txBody>
      <dsp:txXfrm>
        <a:off x="4206240" y="2538191"/>
        <a:ext cx="5532525" cy="1553669"/>
      </dsp:txXfrm>
    </dsp:sp>
    <dsp:sp modelId="{59FBBEE6-4FD7-4EA9-8D32-7AA250245C01}">
      <dsp:nvSpPr>
        <dsp:cNvPr id="0" name=""/>
        <dsp:cNvSpPr/>
      </dsp:nvSpPr>
      <dsp:spPr>
        <a:xfrm>
          <a:off x="0" y="2279246"/>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es-MX" sz="3800" kern="1200" dirty="0"/>
            <a:t>Estudio realizado por Caicedo </a:t>
          </a:r>
          <a:r>
            <a:rPr lang="es-MX" sz="3800" kern="1200" dirty="0" err="1"/>
            <a:t>Linger</a:t>
          </a:r>
          <a:r>
            <a:rPr lang="es-MX" sz="3800" kern="1200" dirty="0"/>
            <a:t> (2015) - Quito</a:t>
          </a:r>
          <a:endParaRPr lang="es-EC" sz="3800" kern="1200" dirty="0"/>
        </a:p>
      </dsp:txBody>
      <dsp:txXfrm>
        <a:off x="101125" y="2380371"/>
        <a:ext cx="4003990" cy="18693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EEA4E-E112-49E8-B302-B33CC7549140}">
      <dsp:nvSpPr>
        <dsp:cNvPr id="0" name=""/>
        <dsp:cNvSpPr/>
      </dsp:nvSpPr>
      <dsp:spPr>
        <a:xfrm>
          <a:off x="4206239" y="0"/>
          <a:ext cx="6309360" cy="135979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s-MX" sz="2200" kern="1200" dirty="0"/>
            <a:t>En nuestro estudio fue de MEDIO Y ALTO, predominantemente.</a:t>
          </a:r>
          <a:endParaRPr lang="es-EC" sz="2200" kern="1200" dirty="0"/>
        </a:p>
      </dsp:txBody>
      <dsp:txXfrm>
        <a:off x="4206239" y="169974"/>
        <a:ext cx="5799438" cy="1019845"/>
      </dsp:txXfrm>
    </dsp:sp>
    <dsp:sp modelId="{125EE940-416A-4C45-81A9-6696FFF9E7CA}">
      <dsp:nvSpPr>
        <dsp:cNvPr id="0" name=""/>
        <dsp:cNvSpPr/>
      </dsp:nvSpPr>
      <dsp:spPr>
        <a:xfrm>
          <a:off x="0" y="0"/>
          <a:ext cx="4206240" cy="1359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s-MX" sz="2600" kern="1200" dirty="0"/>
            <a:t>Nivel de Riesgo ergonómico metodología REBA</a:t>
          </a:r>
          <a:endParaRPr lang="es-EC" sz="2600" kern="1200" dirty="0"/>
        </a:p>
      </dsp:txBody>
      <dsp:txXfrm>
        <a:off x="66380" y="66380"/>
        <a:ext cx="4073480" cy="1227033"/>
      </dsp:txXfrm>
    </dsp:sp>
    <dsp:sp modelId="{EBEE5F9F-0B0E-4732-BACE-43DDE77422BF}">
      <dsp:nvSpPr>
        <dsp:cNvPr id="0" name=""/>
        <dsp:cNvSpPr/>
      </dsp:nvSpPr>
      <dsp:spPr>
        <a:xfrm>
          <a:off x="4206240" y="1495772"/>
          <a:ext cx="6309360" cy="135979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s-MX" sz="2200" kern="1200" dirty="0"/>
            <a:t>Personal de bodega de una empresa mayorista de tecnología, en la ciudad de Quito.</a:t>
          </a:r>
          <a:endParaRPr lang="es-EC" sz="2200" kern="1200" dirty="0"/>
        </a:p>
        <a:p>
          <a:pPr marL="228600" lvl="1" indent="-228600" algn="l" defTabSz="977900">
            <a:lnSpc>
              <a:spcPct val="90000"/>
            </a:lnSpc>
            <a:spcBef>
              <a:spcPct val="0"/>
            </a:spcBef>
            <a:spcAft>
              <a:spcPct val="15000"/>
            </a:spcAft>
            <a:buChar char="•"/>
          </a:pPr>
          <a:r>
            <a:rPr lang="es-MX" sz="2200" kern="1200" dirty="0"/>
            <a:t>Nivel de Riesgo MUY ALTO.</a:t>
          </a:r>
          <a:endParaRPr lang="es-EC" sz="2200" kern="1200" dirty="0"/>
        </a:p>
      </dsp:txBody>
      <dsp:txXfrm>
        <a:off x="4206240" y="1665746"/>
        <a:ext cx="5799438" cy="1019845"/>
      </dsp:txXfrm>
    </dsp:sp>
    <dsp:sp modelId="{59FBBEE6-4FD7-4EA9-8D32-7AA250245C01}">
      <dsp:nvSpPr>
        <dsp:cNvPr id="0" name=""/>
        <dsp:cNvSpPr/>
      </dsp:nvSpPr>
      <dsp:spPr>
        <a:xfrm>
          <a:off x="0" y="1495772"/>
          <a:ext cx="4206240" cy="1359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s-MX" sz="2600" kern="1200" dirty="0"/>
            <a:t>Estudio realizado por Caicedo </a:t>
          </a:r>
          <a:r>
            <a:rPr lang="es-MX" sz="2600" kern="1200" dirty="0" err="1"/>
            <a:t>Linger</a:t>
          </a:r>
          <a:r>
            <a:rPr lang="es-MX" sz="2600" kern="1200" dirty="0"/>
            <a:t> (2015) – Quito</a:t>
          </a:r>
          <a:endParaRPr lang="es-EC" sz="2600" kern="1200" dirty="0"/>
        </a:p>
      </dsp:txBody>
      <dsp:txXfrm>
        <a:off x="66380" y="1562152"/>
        <a:ext cx="4073480" cy="1227033"/>
      </dsp:txXfrm>
    </dsp:sp>
    <dsp:sp modelId="{BD09DD57-E990-4867-AEC3-8CDB4D3E5F0E}">
      <dsp:nvSpPr>
        <dsp:cNvPr id="0" name=""/>
        <dsp:cNvSpPr/>
      </dsp:nvSpPr>
      <dsp:spPr>
        <a:xfrm>
          <a:off x="4206240" y="2991544"/>
          <a:ext cx="6309360" cy="135979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s-MX" sz="2200" kern="1200" dirty="0"/>
            <a:t>Operarios de almacén de una empresa farmacéutica, en Indonesia</a:t>
          </a:r>
          <a:endParaRPr lang="es-EC" sz="2200" kern="1200" dirty="0"/>
        </a:p>
        <a:p>
          <a:pPr marL="228600" lvl="1" indent="-228600" algn="l" defTabSz="977900">
            <a:lnSpc>
              <a:spcPct val="90000"/>
            </a:lnSpc>
            <a:spcBef>
              <a:spcPct val="0"/>
            </a:spcBef>
            <a:spcAft>
              <a:spcPct val="15000"/>
            </a:spcAft>
            <a:buChar char="•"/>
          </a:pPr>
          <a:r>
            <a:rPr lang="es-MX" sz="2200" kern="1200" dirty="0"/>
            <a:t>Nivel de Riesgo ALTO.</a:t>
          </a:r>
          <a:endParaRPr lang="es-EC" sz="2200" kern="1200" dirty="0"/>
        </a:p>
      </dsp:txBody>
      <dsp:txXfrm>
        <a:off x="4206240" y="3161518"/>
        <a:ext cx="5799438" cy="1019845"/>
      </dsp:txXfrm>
    </dsp:sp>
    <dsp:sp modelId="{848AFD1A-C62B-4BB4-9D7E-48E07D7A2D7B}">
      <dsp:nvSpPr>
        <dsp:cNvPr id="0" name=""/>
        <dsp:cNvSpPr/>
      </dsp:nvSpPr>
      <dsp:spPr>
        <a:xfrm>
          <a:off x="0" y="2991544"/>
          <a:ext cx="4206240" cy="1359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s-MX" sz="2600" kern="1200" dirty="0"/>
            <a:t>Estudio realizado por </a:t>
          </a:r>
          <a:r>
            <a:rPr lang="es-MX" sz="2600" kern="1200" dirty="0" err="1"/>
            <a:t>Haekal</a:t>
          </a:r>
          <a:r>
            <a:rPr lang="es-MX" sz="2600" kern="1200" dirty="0"/>
            <a:t> et al., 2020</a:t>
          </a:r>
          <a:endParaRPr lang="es-EC" sz="2600" kern="1200" dirty="0"/>
        </a:p>
      </dsp:txBody>
      <dsp:txXfrm>
        <a:off x="66380" y="3057924"/>
        <a:ext cx="4073480" cy="122703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DFFB-0199-4249-AE2A-B102B819531A}">
      <dsp:nvSpPr>
        <dsp:cNvPr id="0" name=""/>
        <dsp:cNvSpPr/>
      </dsp:nvSpPr>
      <dsp:spPr>
        <a:xfrm>
          <a:off x="289905" y="0"/>
          <a:ext cx="4395939" cy="4351338"/>
        </a:xfrm>
        <a:prstGeom prst="triangl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445D353-19EF-4794-A37F-46F0B2E9C465}">
      <dsp:nvSpPr>
        <dsp:cNvPr id="0" name=""/>
        <dsp:cNvSpPr/>
      </dsp:nvSpPr>
      <dsp:spPr>
        <a:xfrm>
          <a:off x="1828752" y="435558"/>
          <a:ext cx="4146616" cy="154676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t>Subjetividad de las respuestas del Cuestionario Nórdico – Instrumento base para el análisis de las dolencias.</a:t>
          </a:r>
          <a:endParaRPr lang="es-EC" sz="2200" kern="1200" dirty="0"/>
        </a:p>
      </dsp:txBody>
      <dsp:txXfrm>
        <a:off x="1904259" y="511065"/>
        <a:ext cx="3995602" cy="1395750"/>
      </dsp:txXfrm>
    </dsp:sp>
    <dsp:sp modelId="{61A42D8C-82CE-4661-9C71-954850686855}">
      <dsp:nvSpPr>
        <dsp:cNvPr id="0" name=""/>
        <dsp:cNvSpPr/>
      </dsp:nvSpPr>
      <dsp:spPr>
        <a:xfrm>
          <a:off x="1804937" y="2175669"/>
          <a:ext cx="4194245" cy="154676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t>No se evaluó otros riesgos ergonómicos asociados al cargo de auxiliar de bodega.</a:t>
          </a:r>
          <a:endParaRPr lang="es-EC" sz="2200" kern="1200" dirty="0"/>
        </a:p>
      </dsp:txBody>
      <dsp:txXfrm>
        <a:off x="1880444" y="2251176"/>
        <a:ext cx="4043231" cy="13957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DFFB-0199-4249-AE2A-B102B819531A}">
      <dsp:nvSpPr>
        <dsp:cNvPr id="0" name=""/>
        <dsp:cNvSpPr/>
      </dsp:nvSpPr>
      <dsp:spPr>
        <a:xfrm>
          <a:off x="301813" y="0"/>
          <a:ext cx="4395939" cy="4351338"/>
        </a:xfrm>
        <a:prstGeom prst="triangl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445D353-19EF-4794-A37F-46F0B2E9C465}">
      <dsp:nvSpPr>
        <dsp:cNvPr id="0" name=""/>
        <dsp:cNvSpPr/>
      </dsp:nvSpPr>
      <dsp:spPr>
        <a:xfrm>
          <a:off x="1840659" y="435558"/>
          <a:ext cx="4146616" cy="3093529"/>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kern="1200" dirty="0"/>
            <a:t>Los resultados del estudio nos permiten establecer un antecedente en el cargo de auxiliar de bodega del área de logística de las empresas cerveceras para entender las causas de las dolencias osteomusculares asociadas a posturas forzadas.</a:t>
          </a:r>
          <a:endParaRPr lang="es-EC" sz="2000" kern="1200" dirty="0"/>
        </a:p>
      </dsp:txBody>
      <dsp:txXfrm>
        <a:off x="1991673" y="586572"/>
        <a:ext cx="3844588" cy="279150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6A773-CC1D-4C2A-9458-7D0C00FCD883}">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92959-14EF-4E5B-82DB-31184EC1A1C9}">
      <dsp:nvSpPr>
        <dsp:cNvPr id="0" name=""/>
        <dsp:cNvSpPr/>
      </dsp:nvSpPr>
      <dsp:spPr>
        <a:xfrm>
          <a:off x="492024" y="334530"/>
          <a:ext cx="9963850"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l" defTabSz="666750">
            <a:lnSpc>
              <a:spcPct val="90000"/>
            </a:lnSpc>
            <a:spcBef>
              <a:spcPct val="0"/>
            </a:spcBef>
            <a:spcAft>
              <a:spcPct val="35000"/>
            </a:spcAft>
            <a:buNone/>
          </a:pPr>
          <a:r>
            <a:rPr lang="es-MX" sz="1500" kern="1200" dirty="0"/>
            <a:t>La prevalencia de dolencias osteomusculares en los últimos 12 meses fue del 73,9% en la población estudiada.</a:t>
          </a:r>
          <a:endParaRPr lang="es-EC" sz="1500" kern="1200" dirty="0"/>
        </a:p>
      </dsp:txBody>
      <dsp:txXfrm>
        <a:off x="492024" y="334530"/>
        <a:ext cx="9963850" cy="669409"/>
      </dsp:txXfrm>
    </dsp:sp>
    <dsp:sp modelId="{3A6733CD-F148-4EB2-B5DE-7D7F6950ED60}">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54E416-F946-4BCD-94C8-80E1487AEC3D}">
      <dsp:nvSpPr>
        <dsp:cNvPr id="0" name=""/>
        <dsp:cNvSpPr/>
      </dsp:nvSpPr>
      <dsp:spPr>
        <a:xfrm>
          <a:off x="875812" y="1338819"/>
          <a:ext cx="9580062"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l" defTabSz="666750">
            <a:lnSpc>
              <a:spcPct val="90000"/>
            </a:lnSpc>
            <a:spcBef>
              <a:spcPct val="0"/>
            </a:spcBef>
            <a:spcAft>
              <a:spcPct val="35000"/>
            </a:spcAft>
            <a:buNone/>
          </a:pPr>
          <a:r>
            <a:rPr lang="es-MX" sz="1500" kern="1200" dirty="0"/>
            <a:t>El nivel de riesgo por posturas forzadas fue de MEDIO Y ALTO.</a:t>
          </a:r>
          <a:endParaRPr lang="es-EC" sz="1500" kern="1200" dirty="0"/>
        </a:p>
      </dsp:txBody>
      <dsp:txXfrm>
        <a:off x="875812" y="1338819"/>
        <a:ext cx="9580062" cy="669409"/>
      </dsp:txXfrm>
    </dsp:sp>
    <dsp:sp modelId="{BB722443-9289-451C-93C0-589D4F77B48D}">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66674F-96A4-46AF-AA8F-3B0E2AD143AD}">
      <dsp:nvSpPr>
        <dsp:cNvPr id="0" name=""/>
        <dsp:cNvSpPr/>
      </dsp:nvSpPr>
      <dsp:spPr>
        <a:xfrm>
          <a:off x="875812" y="2343108"/>
          <a:ext cx="9580062"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l" defTabSz="666750">
            <a:lnSpc>
              <a:spcPct val="90000"/>
            </a:lnSpc>
            <a:spcBef>
              <a:spcPct val="0"/>
            </a:spcBef>
            <a:spcAft>
              <a:spcPct val="35000"/>
            </a:spcAft>
            <a:buNone/>
          </a:pPr>
          <a:r>
            <a:rPr lang="es-MX" sz="1500" kern="1200" dirty="0"/>
            <a:t>El nivel de acción de acuerdo al riesgo es NECESARIO Y NECESARIO PRONTO.</a:t>
          </a:r>
          <a:endParaRPr lang="es-EC" sz="1500" kern="1200" dirty="0"/>
        </a:p>
      </dsp:txBody>
      <dsp:txXfrm>
        <a:off x="875812" y="2343108"/>
        <a:ext cx="9580062" cy="669409"/>
      </dsp:txXfrm>
    </dsp:sp>
    <dsp:sp modelId="{8E33B03A-CA92-4A3A-8A1A-21D8610F84F4}">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C2A05D-CF4E-46F8-8792-C1741C872AEE}">
      <dsp:nvSpPr>
        <dsp:cNvPr id="0" name=""/>
        <dsp:cNvSpPr/>
      </dsp:nvSpPr>
      <dsp:spPr>
        <a:xfrm>
          <a:off x="492024" y="3347397"/>
          <a:ext cx="9963850"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l" defTabSz="666750">
            <a:lnSpc>
              <a:spcPct val="90000"/>
            </a:lnSpc>
            <a:spcBef>
              <a:spcPct val="0"/>
            </a:spcBef>
            <a:spcAft>
              <a:spcPct val="35000"/>
            </a:spcAft>
            <a:buNone/>
          </a:pPr>
          <a:r>
            <a:rPr lang="es-MX" sz="1500" kern="1200" dirty="0"/>
            <a:t>Es de vital importancia realizar una intervención para disminuir las dolencias osteomusculares, evitar el posible desarrollo de enfermedades ocupacionales, evitar la disminución de la productividad y el aumento del ausentismo.</a:t>
          </a:r>
          <a:endParaRPr lang="es-EC" sz="1500" kern="1200" dirty="0"/>
        </a:p>
      </dsp:txBody>
      <dsp:txXfrm>
        <a:off x="492024" y="3347397"/>
        <a:ext cx="9963850" cy="669409"/>
      </dsp:txXfrm>
    </dsp:sp>
    <dsp:sp modelId="{5E890687-662D-4F6D-8716-F2BC70104F0C}">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DFFB-0199-4249-AE2A-B102B819531A}">
      <dsp:nvSpPr>
        <dsp:cNvPr id="0" name=""/>
        <dsp:cNvSpPr/>
      </dsp:nvSpPr>
      <dsp:spPr>
        <a:xfrm>
          <a:off x="1075371" y="0"/>
          <a:ext cx="4395939" cy="4351338"/>
        </a:xfrm>
        <a:prstGeom prst="triangl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445D353-19EF-4794-A37F-46F0B2E9C465}">
      <dsp:nvSpPr>
        <dsp:cNvPr id="0" name=""/>
        <dsp:cNvSpPr/>
      </dsp:nvSpPr>
      <dsp:spPr>
        <a:xfrm>
          <a:off x="2614217" y="435558"/>
          <a:ext cx="4146616" cy="618705"/>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Implementación de ayudas mecánicas para reducir la aplicación de fuerza.</a:t>
          </a:r>
          <a:endParaRPr lang="es-EC" sz="1300" kern="1200" dirty="0"/>
        </a:p>
      </dsp:txBody>
      <dsp:txXfrm>
        <a:off x="2644420" y="465761"/>
        <a:ext cx="4086210" cy="558299"/>
      </dsp:txXfrm>
    </dsp:sp>
    <dsp:sp modelId="{61A42D8C-82CE-4661-9C71-954850686855}">
      <dsp:nvSpPr>
        <dsp:cNvPr id="0" name=""/>
        <dsp:cNvSpPr/>
      </dsp:nvSpPr>
      <dsp:spPr>
        <a:xfrm>
          <a:off x="2590402" y="1131602"/>
          <a:ext cx="4194245" cy="618705"/>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Uso de plataformas para evitar las posturas forzadas de miembros superiores y cuello.</a:t>
          </a:r>
          <a:endParaRPr lang="es-EC" sz="1300" kern="1200" dirty="0"/>
        </a:p>
      </dsp:txBody>
      <dsp:txXfrm>
        <a:off x="2620605" y="1161805"/>
        <a:ext cx="4133839" cy="558299"/>
      </dsp:txXfrm>
    </dsp:sp>
    <dsp:sp modelId="{3916A13F-76ED-42F7-B816-791033E10FF8}">
      <dsp:nvSpPr>
        <dsp:cNvPr id="0" name=""/>
        <dsp:cNvSpPr/>
      </dsp:nvSpPr>
      <dsp:spPr>
        <a:xfrm>
          <a:off x="2542504" y="1827646"/>
          <a:ext cx="4290042" cy="618705"/>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Rotación de los puestos de trabajo en actividades más críticas.</a:t>
          </a:r>
          <a:endParaRPr lang="es-EC" sz="1300" kern="1200" dirty="0"/>
        </a:p>
      </dsp:txBody>
      <dsp:txXfrm>
        <a:off x="2572707" y="1857849"/>
        <a:ext cx="4229636" cy="558299"/>
      </dsp:txXfrm>
    </dsp:sp>
    <dsp:sp modelId="{2123DD5F-C14A-41F7-AAAF-503CC27CC23A}">
      <dsp:nvSpPr>
        <dsp:cNvPr id="0" name=""/>
        <dsp:cNvSpPr/>
      </dsp:nvSpPr>
      <dsp:spPr>
        <a:xfrm>
          <a:off x="2513188" y="2523691"/>
          <a:ext cx="4348674" cy="618705"/>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Realizar tareas con ayudas de compañeros.</a:t>
          </a:r>
          <a:endParaRPr lang="es-EC" sz="1300" kern="1200" dirty="0"/>
        </a:p>
      </dsp:txBody>
      <dsp:txXfrm>
        <a:off x="2543391" y="2553894"/>
        <a:ext cx="4288268" cy="558299"/>
      </dsp:txXfrm>
    </dsp:sp>
    <dsp:sp modelId="{292C0F29-778F-416B-9DE1-0D384CBE5C47}">
      <dsp:nvSpPr>
        <dsp:cNvPr id="0" name=""/>
        <dsp:cNvSpPr/>
      </dsp:nvSpPr>
      <dsp:spPr>
        <a:xfrm>
          <a:off x="2501210" y="3219735"/>
          <a:ext cx="4372631" cy="618705"/>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Capacitación en manipulación de cargas e higiene postural</a:t>
          </a:r>
          <a:endParaRPr lang="es-EC" sz="1300" kern="1200" dirty="0"/>
        </a:p>
      </dsp:txBody>
      <dsp:txXfrm>
        <a:off x="2531413" y="3249938"/>
        <a:ext cx="4312225" cy="558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25186-7EBD-4039-8960-F6519EEE6692}">
      <dsp:nvSpPr>
        <dsp:cNvPr id="0" name=""/>
        <dsp:cNvSpPr/>
      </dsp:nvSpPr>
      <dsp:spPr>
        <a:xfrm rot="5400000">
          <a:off x="-179747" y="180063"/>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(OIT, 2013)</a:t>
          </a:r>
          <a:endParaRPr lang="es-EC" sz="1200" kern="1200" dirty="0">
            <a:solidFill>
              <a:schemeClr val="bg1"/>
            </a:solidFill>
          </a:endParaRPr>
        </a:p>
      </dsp:txBody>
      <dsp:txXfrm rot="-5400000">
        <a:off x="1" y="419726"/>
        <a:ext cx="838822" cy="359495"/>
      </dsp:txXfrm>
    </dsp:sp>
    <dsp:sp modelId="{F7295F2C-D662-4BAD-8FCC-0A41B96BEE72}">
      <dsp:nvSpPr>
        <dsp:cNvPr id="0" name=""/>
        <dsp:cNvSpPr/>
      </dsp:nvSpPr>
      <dsp:spPr>
        <a:xfrm rot="5400000">
          <a:off x="5287757" y="-444862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FontTx/>
            <a:buNone/>
          </a:pPr>
          <a:r>
            <a:rPr lang="es-MX" sz="1600" b="0" i="0" u="none" strike="noStrike" kern="1200" baseline="0" dirty="0">
              <a:solidFill>
                <a:srgbClr val="000000"/>
              </a:solidFill>
              <a:latin typeface="Arial" panose="020B0604020202020204" pitchFamily="34" charset="0"/>
            </a:rPr>
            <a:t>Según la OIT la industrialización de países en vías de desarrollo ha conllevado a un aumento significativo de la aparición de enfermedades y accidentes de origen laboral, así como del aumento de trastornos musculoesqueléticos. </a:t>
          </a:r>
          <a:endParaRPr lang="es-EC" sz="1600" kern="1200" dirty="0"/>
        </a:p>
      </dsp:txBody>
      <dsp:txXfrm rot="-5400000">
        <a:off x="838822" y="38338"/>
        <a:ext cx="9638754" cy="702860"/>
      </dsp:txXfrm>
    </dsp:sp>
    <dsp:sp modelId="{E2B8F070-8EEA-4847-8E9E-9F3058FEFA9B}">
      <dsp:nvSpPr>
        <dsp:cNvPr id="0" name=""/>
        <dsp:cNvSpPr/>
      </dsp:nvSpPr>
      <dsp:spPr>
        <a:xfrm rot="5400000">
          <a:off x="-179747" y="1230859"/>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a:t>
          </a:r>
          <a:r>
            <a:rPr lang="es-MX" sz="1200" b="0" i="0" u="none" strike="noStrike" kern="1200" baseline="0" dirty="0" err="1">
              <a:solidFill>
                <a:schemeClr val="bg1"/>
              </a:solidFill>
              <a:latin typeface="Arial" panose="020B0604020202020204" pitchFamily="34" charset="0"/>
            </a:rPr>
            <a:t>Deros</a:t>
          </a:r>
          <a:r>
            <a:rPr lang="es-MX" sz="1200" b="0" i="0" u="none" strike="noStrike" kern="1200" baseline="0" dirty="0">
              <a:solidFill>
                <a:schemeClr val="bg1"/>
              </a:solidFill>
              <a:latin typeface="Arial" panose="020B0604020202020204" pitchFamily="34" charset="0"/>
            </a:rPr>
            <a:t> et al., 2015)</a:t>
          </a:r>
          <a:endParaRPr lang="es-EC" sz="1200" kern="1200" dirty="0">
            <a:solidFill>
              <a:schemeClr val="bg1"/>
            </a:solidFill>
          </a:endParaRPr>
        </a:p>
      </dsp:txBody>
      <dsp:txXfrm rot="-5400000">
        <a:off x="1" y="1470522"/>
        <a:ext cx="838822" cy="359495"/>
      </dsp:txXfrm>
    </dsp:sp>
    <dsp:sp modelId="{AC4549E7-D806-46DF-B583-488421697468}">
      <dsp:nvSpPr>
        <dsp:cNvPr id="0" name=""/>
        <dsp:cNvSpPr/>
      </dsp:nvSpPr>
      <dsp:spPr>
        <a:xfrm rot="5400000">
          <a:off x="5287757" y="-3397823"/>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None/>
          </a:pPr>
          <a:r>
            <a:rPr lang="es-MX" sz="1600" b="0" i="0" u="none" strike="noStrike" kern="1200" baseline="0" dirty="0">
              <a:solidFill>
                <a:srgbClr val="000000"/>
              </a:solidFill>
              <a:latin typeface="Arial" panose="020B0604020202020204" pitchFamily="34" charset="0"/>
            </a:rPr>
            <a:t>La ergonomía identifica y adapta los puestos de trabajo a las características del trabajador, reduciendo los riesgos disergonómicos. </a:t>
          </a:r>
          <a:endParaRPr lang="es-EC" sz="1600" kern="1200" dirty="0"/>
        </a:p>
      </dsp:txBody>
      <dsp:txXfrm rot="-5400000">
        <a:off x="838822" y="1089135"/>
        <a:ext cx="9638754" cy="702860"/>
      </dsp:txXfrm>
    </dsp:sp>
    <dsp:sp modelId="{71D87FAB-892E-4071-AC58-09B014016CDF}">
      <dsp:nvSpPr>
        <dsp:cNvPr id="0" name=""/>
        <dsp:cNvSpPr/>
      </dsp:nvSpPr>
      <dsp:spPr>
        <a:xfrm rot="5400000">
          <a:off x="-179747" y="2281656"/>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(NIOSH, 1997</a:t>
          </a:r>
          <a:r>
            <a:rPr lang="es-MX" sz="1200" kern="1200" dirty="0"/>
            <a:t>)</a:t>
          </a:r>
          <a:endParaRPr lang="es-EC" sz="1200" kern="1200" dirty="0"/>
        </a:p>
      </dsp:txBody>
      <dsp:txXfrm rot="-5400000">
        <a:off x="1" y="2521319"/>
        <a:ext cx="838822" cy="359495"/>
      </dsp:txXfrm>
    </dsp:sp>
    <dsp:sp modelId="{891A4DDE-D292-41FD-8CE2-58DDE2E0983B}">
      <dsp:nvSpPr>
        <dsp:cNvPr id="0" name=""/>
        <dsp:cNvSpPr/>
      </dsp:nvSpPr>
      <dsp:spPr>
        <a:xfrm rot="5400000">
          <a:off x="5287757" y="-2347027"/>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None/>
          </a:pPr>
          <a:r>
            <a:rPr lang="es-MX" sz="1600" b="0" i="0" u="none" strike="noStrike" kern="1200" baseline="0" dirty="0">
              <a:solidFill>
                <a:srgbClr val="000000"/>
              </a:solidFill>
              <a:latin typeface="Arial" panose="020B0604020202020204" pitchFamily="34" charset="0"/>
            </a:rPr>
            <a:t>El puesto de auxiliar de bodega es un cargo que está expuesto a diferentes riesgos ergonómicos, como manipulación de cargas, posturas forzadas, movimientos repetitivos, resultando impactante a nivel del sistema osteomuscular, perjudicial para la salud y para la productividad de la empresa</a:t>
          </a:r>
          <a:r>
            <a:rPr lang="es-EC" sz="1600" b="0" i="0" u="none" strike="noStrike" kern="1200" baseline="0" dirty="0">
              <a:solidFill>
                <a:srgbClr val="000000"/>
              </a:solidFill>
              <a:latin typeface="Arial" panose="020B0604020202020204" pitchFamily="34" charset="0"/>
            </a:rPr>
            <a:t>.</a:t>
          </a:r>
          <a:endParaRPr lang="es-EC" sz="1600" kern="1200" dirty="0"/>
        </a:p>
      </dsp:txBody>
      <dsp:txXfrm rot="-5400000">
        <a:off x="838822" y="2139931"/>
        <a:ext cx="9638754" cy="702860"/>
      </dsp:txXfrm>
    </dsp:sp>
    <dsp:sp modelId="{464AEB7D-D8AF-43FE-A6D1-BC12586D1351}">
      <dsp:nvSpPr>
        <dsp:cNvPr id="0" name=""/>
        <dsp:cNvSpPr/>
      </dsp:nvSpPr>
      <dsp:spPr>
        <a:xfrm rot="5400000">
          <a:off x="-179747" y="3332452"/>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a:t>
          </a:r>
          <a:r>
            <a:rPr lang="es-MX" sz="1200" b="0" i="0" u="none" strike="noStrike" kern="1200" baseline="0" dirty="0" err="1">
              <a:solidFill>
                <a:schemeClr val="bg1"/>
              </a:solidFill>
              <a:latin typeface="Arial" panose="020B0604020202020204" pitchFamily="34" charset="0"/>
            </a:rPr>
            <a:t>Abaraogu</a:t>
          </a:r>
          <a:r>
            <a:rPr lang="es-MX" sz="1200" b="0" i="0" u="none" strike="noStrike" kern="1200" baseline="0" dirty="0">
              <a:solidFill>
                <a:schemeClr val="bg1"/>
              </a:solidFill>
              <a:latin typeface="Arial" panose="020B0604020202020204" pitchFamily="34" charset="0"/>
            </a:rPr>
            <a:t> et al., 2015)</a:t>
          </a:r>
          <a:endParaRPr lang="es-EC" sz="1200" kern="1200" dirty="0">
            <a:solidFill>
              <a:schemeClr val="bg1"/>
            </a:solidFill>
          </a:endParaRPr>
        </a:p>
      </dsp:txBody>
      <dsp:txXfrm rot="-5400000">
        <a:off x="1" y="3572115"/>
        <a:ext cx="838822" cy="359495"/>
      </dsp:txXfrm>
    </dsp:sp>
    <dsp:sp modelId="{6144B730-D649-4E03-823D-6A0B5A6CE9CF}">
      <dsp:nvSpPr>
        <dsp:cNvPr id="0" name=""/>
        <dsp:cNvSpPr/>
      </dsp:nvSpPr>
      <dsp:spPr>
        <a:xfrm rot="5400000">
          <a:off x="5287757" y="-129623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None/>
          </a:pPr>
          <a:r>
            <a:rPr lang="es-MX" sz="1600" b="0" i="0" u="none" strike="noStrike" kern="1200" baseline="0" dirty="0">
              <a:solidFill>
                <a:srgbClr val="000000"/>
              </a:solidFill>
              <a:latin typeface="Arial" panose="020B0604020202020204" pitchFamily="34" charset="0"/>
            </a:rPr>
            <a:t>A pesar de estos riesgos hay escasez de estudios en la industria de bebidas, incluida las cerveceras.</a:t>
          </a:r>
          <a:endParaRPr lang="es-EC" sz="1600" kern="1200" dirty="0"/>
        </a:p>
      </dsp:txBody>
      <dsp:txXfrm rot="-5400000">
        <a:off x="838822" y="3190728"/>
        <a:ext cx="9638754" cy="7028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25186-7EBD-4039-8960-F6519EEE6692}">
      <dsp:nvSpPr>
        <dsp:cNvPr id="0" name=""/>
        <dsp:cNvSpPr/>
      </dsp:nvSpPr>
      <dsp:spPr>
        <a:xfrm rot="5400000">
          <a:off x="-179747" y="180063"/>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s-EC" sz="1200" kern="1200" dirty="0">
            <a:solidFill>
              <a:schemeClr val="bg1"/>
            </a:solidFill>
          </a:endParaRPr>
        </a:p>
      </dsp:txBody>
      <dsp:txXfrm rot="-5400000">
        <a:off x="1" y="419726"/>
        <a:ext cx="838822" cy="359495"/>
      </dsp:txXfrm>
    </dsp:sp>
    <dsp:sp modelId="{F7295F2C-D662-4BAD-8FCC-0A41B96BEE72}">
      <dsp:nvSpPr>
        <dsp:cNvPr id="0" name=""/>
        <dsp:cNvSpPr/>
      </dsp:nvSpPr>
      <dsp:spPr>
        <a:xfrm rot="5400000">
          <a:off x="5287757" y="-444862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just" defTabSz="666750">
            <a:lnSpc>
              <a:spcPct val="90000"/>
            </a:lnSpc>
            <a:spcBef>
              <a:spcPct val="0"/>
            </a:spcBef>
            <a:spcAft>
              <a:spcPct val="15000"/>
            </a:spcAft>
            <a:buFontTx/>
            <a:buNone/>
          </a:pPr>
          <a:r>
            <a:rPr lang="es-MX" sz="1500" b="0" i="0" u="none" strike="noStrike" kern="1200" baseline="0" dirty="0">
              <a:solidFill>
                <a:srgbClr val="000000"/>
              </a:solidFill>
              <a:latin typeface="Arial" panose="020B0604020202020204" pitchFamily="34" charset="0"/>
            </a:rPr>
            <a:t>Dentro de los procesos de almacenamiento y distribución, el cargo de auxiliar de bodega cobra gran relevancia, exponiéndose a posturas forzadas en las actividades de alistamiento de pedidos, clasificación de jabas, alzar filas de jabas en las torres de producto, colocar palet, mover torres de producto, entre otras. </a:t>
          </a:r>
          <a:endParaRPr lang="es-EC" sz="1500" kern="1200" dirty="0"/>
        </a:p>
      </dsp:txBody>
      <dsp:txXfrm rot="-5400000">
        <a:off x="838822" y="38338"/>
        <a:ext cx="9638754" cy="702860"/>
      </dsp:txXfrm>
    </dsp:sp>
    <dsp:sp modelId="{E2B8F070-8EEA-4847-8E9E-9F3058FEFA9B}">
      <dsp:nvSpPr>
        <dsp:cNvPr id="0" name=""/>
        <dsp:cNvSpPr/>
      </dsp:nvSpPr>
      <dsp:spPr>
        <a:xfrm rot="5400000">
          <a:off x="-179747" y="1230859"/>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a:t>
          </a:r>
          <a:r>
            <a:rPr lang="es-MX" sz="1200" b="0" i="0" u="none" strike="noStrike" kern="1200" baseline="0" dirty="0" err="1">
              <a:solidFill>
                <a:schemeClr val="bg1"/>
              </a:solidFill>
              <a:latin typeface="Arial" panose="020B0604020202020204" pitchFamily="34" charset="0"/>
            </a:rPr>
            <a:t>Deros</a:t>
          </a:r>
          <a:r>
            <a:rPr lang="es-MX" sz="1200" b="0" i="0" u="none" strike="noStrike" kern="1200" baseline="0" dirty="0">
              <a:solidFill>
                <a:schemeClr val="bg1"/>
              </a:solidFill>
              <a:latin typeface="Arial" panose="020B0604020202020204" pitchFamily="34" charset="0"/>
            </a:rPr>
            <a:t> et al., 2015)</a:t>
          </a:r>
          <a:endParaRPr lang="es-EC" sz="1200" kern="1200" dirty="0">
            <a:solidFill>
              <a:schemeClr val="bg1"/>
            </a:solidFill>
          </a:endParaRPr>
        </a:p>
      </dsp:txBody>
      <dsp:txXfrm rot="-5400000">
        <a:off x="1" y="1470522"/>
        <a:ext cx="838822" cy="359495"/>
      </dsp:txXfrm>
    </dsp:sp>
    <dsp:sp modelId="{AC4549E7-D806-46DF-B583-488421697468}">
      <dsp:nvSpPr>
        <dsp:cNvPr id="0" name=""/>
        <dsp:cNvSpPr/>
      </dsp:nvSpPr>
      <dsp:spPr>
        <a:xfrm rot="5400000">
          <a:off x="5287757" y="-3397823"/>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just" defTabSz="666750">
            <a:lnSpc>
              <a:spcPct val="90000"/>
            </a:lnSpc>
            <a:spcBef>
              <a:spcPct val="0"/>
            </a:spcBef>
            <a:spcAft>
              <a:spcPct val="15000"/>
            </a:spcAft>
            <a:buNone/>
          </a:pPr>
          <a:r>
            <a:rPr lang="es-MX" sz="1500" b="0" i="0" u="none" strike="noStrike" kern="1200" baseline="0" dirty="0">
              <a:solidFill>
                <a:srgbClr val="000000"/>
              </a:solidFill>
              <a:latin typeface="Arial" panose="020B0604020202020204" pitchFamily="34" charset="0"/>
            </a:rPr>
            <a:t>La ergonomía identifica y adapta los puestos de trabajo a las características del trabajador, reduciendo los riesgos disergonómicos. </a:t>
          </a:r>
          <a:endParaRPr lang="es-EC" sz="1500" kern="1200" dirty="0"/>
        </a:p>
      </dsp:txBody>
      <dsp:txXfrm rot="-5400000">
        <a:off x="838822" y="1089135"/>
        <a:ext cx="9638754" cy="702860"/>
      </dsp:txXfrm>
    </dsp:sp>
    <dsp:sp modelId="{71D87FAB-892E-4071-AC58-09B014016CDF}">
      <dsp:nvSpPr>
        <dsp:cNvPr id="0" name=""/>
        <dsp:cNvSpPr/>
      </dsp:nvSpPr>
      <dsp:spPr>
        <a:xfrm rot="5400000">
          <a:off x="-179747" y="2281656"/>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(NIOSH, 1997</a:t>
          </a:r>
          <a:r>
            <a:rPr lang="es-MX" sz="1200" kern="1200" dirty="0"/>
            <a:t>)</a:t>
          </a:r>
          <a:endParaRPr lang="es-EC" sz="1200" kern="1200" dirty="0"/>
        </a:p>
      </dsp:txBody>
      <dsp:txXfrm rot="-5400000">
        <a:off x="1" y="2521319"/>
        <a:ext cx="838822" cy="359495"/>
      </dsp:txXfrm>
    </dsp:sp>
    <dsp:sp modelId="{891A4DDE-D292-41FD-8CE2-58DDE2E0983B}">
      <dsp:nvSpPr>
        <dsp:cNvPr id="0" name=""/>
        <dsp:cNvSpPr/>
      </dsp:nvSpPr>
      <dsp:spPr>
        <a:xfrm rot="5400000">
          <a:off x="5287757" y="-2347027"/>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None/>
          </a:pPr>
          <a:r>
            <a:rPr lang="es-MX" sz="1500" b="0" i="0" u="none" strike="noStrike" kern="1200" baseline="0" dirty="0">
              <a:solidFill>
                <a:srgbClr val="000000"/>
              </a:solidFill>
              <a:latin typeface="Arial" panose="020B0604020202020204" pitchFamily="34" charset="0"/>
            </a:rPr>
            <a:t>El puesto de auxiliar de bodega es un cargo que está expuesto a diferentes riesgos ergonómicos, como manipulación de cargas, posturas forzadas, movimientos repetitivos, resultando impactante a nivel del sistema osteomuscular, perjudicial para la salud y para la productividad de la empresa</a:t>
          </a:r>
          <a:r>
            <a:rPr lang="es-EC" sz="1500" b="0" i="0" u="none" strike="noStrike" kern="1200" baseline="0" dirty="0">
              <a:solidFill>
                <a:srgbClr val="000000"/>
              </a:solidFill>
              <a:latin typeface="Arial" panose="020B0604020202020204" pitchFamily="34" charset="0"/>
            </a:rPr>
            <a:t>.</a:t>
          </a:r>
          <a:endParaRPr lang="es-EC" sz="1500" kern="1200" dirty="0"/>
        </a:p>
      </dsp:txBody>
      <dsp:txXfrm rot="-5400000">
        <a:off x="838822" y="2139931"/>
        <a:ext cx="9638754" cy="702860"/>
      </dsp:txXfrm>
    </dsp:sp>
    <dsp:sp modelId="{464AEB7D-D8AF-43FE-A6D1-BC12586D1351}">
      <dsp:nvSpPr>
        <dsp:cNvPr id="0" name=""/>
        <dsp:cNvSpPr/>
      </dsp:nvSpPr>
      <dsp:spPr>
        <a:xfrm rot="5400000">
          <a:off x="-179747" y="3332452"/>
          <a:ext cx="1198317" cy="8388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b="0" i="0" u="none" strike="noStrike" kern="1200" baseline="0" dirty="0">
              <a:solidFill>
                <a:schemeClr val="bg1"/>
              </a:solidFill>
              <a:latin typeface="Arial" panose="020B0604020202020204" pitchFamily="34" charset="0"/>
            </a:rPr>
            <a:t>(</a:t>
          </a:r>
          <a:r>
            <a:rPr lang="es-MX" sz="1200" b="0" i="0" u="none" strike="noStrike" kern="1200" baseline="0" dirty="0" err="1">
              <a:solidFill>
                <a:schemeClr val="bg1"/>
              </a:solidFill>
              <a:latin typeface="Arial" panose="020B0604020202020204" pitchFamily="34" charset="0"/>
            </a:rPr>
            <a:t>Abaraogu</a:t>
          </a:r>
          <a:r>
            <a:rPr lang="es-MX" sz="1200" b="0" i="0" u="none" strike="noStrike" kern="1200" baseline="0" dirty="0">
              <a:solidFill>
                <a:schemeClr val="bg1"/>
              </a:solidFill>
              <a:latin typeface="Arial" panose="020B0604020202020204" pitchFamily="34" charset="0"/>
            </a:rPr>
            <a:t> et al., 2015)</a:t>
          </a:r>
          <a:endParaRPr lang="es-EC" sz="1200" kern="1200" dirty="0">
            <a:solidFill>
              <a:schemeClr val="bg1"/>
            </a:solidFill>
          </a:endParaRPr>
        </a:p>
      </dsp:txBody>
      <dsp:txXfrm rot="-5400000">
        <a:off x="1" y="3572115"/>
        <a:ext cx="838822" cy="359495"/>
      </dsp:txXfrm>
    </dsp:sp>
    <dsp:sp modelId="{6144B730-D649-4E03-823D-6A0B5A6CE9CF}">
      <dsp:nvSpPr>
        <dsp:cNvPr id="0" name=""/>
        <dsp:cNvSpPr/>
      </dsp:nvSpPr>
      <dsp:spPr>
        <a:xfrm rot="5400000">
          <a:off x="5287757" y="-1296230"/>
          <a:ext cx="778906" cy="96767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None/>
          </a:pPr>
          <a:r>
            <a:rPr lang="es-MX" sz="1500" b="0" i="0" u="none" strike="noStrike" kern="1200" baseline="0" dirty="0">
              <a:solidFill>
                <a:srgbClr val="000000"/>
              </a:solidFill>
              <a:latin typeface="Arial" panose="020B0604020202020204" pitchFamily="34" charset="0"/>
            </a:rPr>
            <a:t>A pesar de estos riesgos hay escasez de estudios en la industria de bebidas, incluida las cerveceras.</a:t>
          </a:r>
          <a:endParaRPr lang="es-EC" sz="1500" kern="1200" dirty="0"/>
        </a:p>
      </dsp:txBody>
      <dsp:txXfrm rot="-5400000">
        <a:off x="838822" y="3190728"/>
        <a:ext cx="9638754" cy="7028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DFFB-0199-4249-AE2A-B102B819531A}">
      <dsp:nvSpPr>
        <dsp:cNvPr id="0" name=""/>
        <dsp:cNvSpPr/>
      </dsp:nvSpPr>
      <dsp:spPr>
        <a:xfrm>
          <a:off x="2390815" y="0"/>
          <a:ext cx="4395939" cy="4351338"/>
        </a:xfrm>
        <a:prstGeom prst="triangl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445D353-19EF-4794-A37F-46F0B2E9C465}">
      <dsp:nvSpPr>
        <dsp:cNvPr id="0" name=""/>
        <dsp:cNvSpPr/>
      </dsp:nvSpPr>
      <dsp:spPr>
        <a:xfrm>
          <a:off x="3929661" y="437470"/>
          <a:ext cx="4146616" cy="1030043"/>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MX" sz="1900" kern="1200" dirty="0"/>
            <a:t>Determinar la prevalencia de dolencias osteomusculares.</a:t>
          </a:r>
          <a:endParaRPr lang="es-EC" sz="1900" kern="1200" dirty="0"/>
        </a:p>
      </dsp:txBody>
      <dsp:txXfrm>
        <a:off x="3979944" y="487753"/>
        <a:ext cx="4046050" cy="929477"/>
      </dsp:txXfrm>
    </dsp:sp>
    <dsp:sp modelId="{61A42D8C-82CE-4661-9C71-954850686855}">
      <dsp:nvSpPr>
        <dsp:cNvPr id="0" name=""/>
        <dsp:cNvSpPr/>
      </dsp:nvSpPr>
      <dsp:spPr>
        <a:xfrm>
          <a:off x="3905846" y="1596269"/>
          <a:ext cx="4194245" cy="1030043"/>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t>Evaluar el nivel de riesgo ergonómico por posturas forzadas.</a:t>
          </a:r>
          <a:endParaRPr lang="es-EC" sz="1800" kern="1200" dirty="0"/>
        </a:p>
      </dsp:txBody>
      <dsp:txXfrm>
        <a:off x="3956129" y="1646552"/>
        <a:ext cx="4093679" cy="929477"/>
      </dsp:txXfrm>
    </dsp:sp>
    <dsp:sp modelId="{E54F6624-2711-4CF8-8ECA-422AA012AEB5}">
      <dsp:nvSpPr>
        <dsp:cNvPr id="0" name=""/>
        <dsp:cNvSpPr/>
      </dsp:nvSpPr>
      <dsp:spPr>
        <a:xfrm>
          <a:off x="3881155" y="2755068"/>
          <a:ext cx="4243629" cy="1030043"/>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t>Proponer mejoras que disminuyan el nivel de riesgos ergonómico.</a:t>
          </a:r>
          <a:endParaRPr lang="es-EC" sz="1800" kern="1200" dirty="0"/>
        </a:p>
      </dsp:txBody>
      <dsp:txXfrm>
        <a:off x="3931438" y="2805351"/>
        <a:ext cx="4143063" cy="9294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1587F-F078-4FBB-8AAA-67C3F4A6AAD6}">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3C6EB2-32AF-49AC-8E83-416C9BF7C3D6}">
      <dsp:nvSpPr>
        <dsp:cNvPr id="0" name=""/>
        <dsp:cNvSpPr/>
      </dsp:nvSpPr>
      <dsp:spPr>
        <a:xfrm>
          <a:off x="350606" y="229141"/>
          <a:ext cx="10105268"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Estudio Transversal</a:t>
          </a:r>
          <a:endParaRPr lang="es-EC" sz="1800" kern="1200" dirty="0"/>
        </a:p>
      </dsp:txBody>
      <dsp:txXfrm>
        <a:off x="350606" y="229141"/>
        <a:ext cx="10105268" cy="458108"/>
      </dsp:txXfrm>
    </dsp:sp>
    <dsp:sp modelId="{AC609ED4-9802-40AC-8A76-AD1115E94580}">
      <dsp:nvSpPr>
        <dsp:cNvPr id="0" name=""/>
        <dsp:cNvSpPr/>
      </dsp:nvSpPr>
      <dsp:spPr>
        <a:xfrm>
          <a:off x="64288" y="17187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5D02BB-C3DC-41F5-A1B8-5F9CEF6AAC02}">
      <dsp:nvSpPr>
        <dsp:cNvPr id="0" name=""/>
        <dsp:cNvSpPr/>
      </dsp:nvSpPr>
      <dsp:spPr>
        <a:xfrm>
          <a:off x="727432" y="916217"/>
          <a:ext cx="9728442"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Se aplicó la encuesta Nórdica: Población total de auxiliares de bodega del área de Logística (N46)</a:t>
          </a:r>
          <a:endParaRPr lang="es-EC" sz="1800" kern="1200" dirty="0"/>
        </a:p>
      </dsp:txBody>
      <dsp:txXfrm>
        <a:off x="727432" y="916217"/>
        <a:ext cx="9728442" cy="458108"/>
      </dsp:txXfrm>
    </dsp:sp>
    <dsp:sp modelId="{02C94569-F4A1-4683-9024-E69584B5D3AB}">
      <dsp:nvSpPr>
        <dsp:cNvPr id="0" name=""/>
        <dsp:cNvSpPr/>
      </dsp:nvSpPr>
      <dsp:spPr>
        <a:xfrm>
          <a:off x="441114" y="85895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E8923B-24F7-442C-9AE4-8BF4E38E9EE3}">
      <dsp:nvSpPr>
        <dsp:cNvPr id="0" name=""/>
        <dsp:cNvSpPr/>
      </dsp:nvSpPr>
      <dsp:spPr>
        <a:xfrm>
          <a:off x="899745" y="1603293"/>
          <a:ext cx="9556129"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Se aplicó la metodología REBA: Se seleccionó por muestreo aleatorio simple a 5 personas (n5)</a:t>
          </a:r>
          <a:endParaRPr lang="es-EC" sz="1800" kern="1200" dirty="0"/>
        </a:p>
      </dsp:txBody>
      <dsp:txXfrm>
        <a:off x="899745" y="1603293"/>
        <a:ext cx="9556129" cy="458108"/>
      </dsp:txXfrm>
    </dsp:sp>
    <dsp:sp modelId="{0C4B3981-E4AA-4E12-916E-ECBB6159D1ED}">
      <dsp:nvSpPr>
        <dsp:cNvPr id="0" name=""/>
        <dsp:cNvSpPr/>
      </dsp:nvSpPr>
      <dsp:spPr>
        <a:xfrm>
          <a:off x="613427" y="1546030"/>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37DAC9-E2D8-49EB-B98E-879CCF75CE57}">
      <dsp:nvSpPr>
        <dsp:cNvPr id="0" name=""/>
        <dsp:cNvSpPr/>
      </dsp:nvSpPr>
      <dsp:spPr>
        <a:xfrm>
          <a:off x="899745" y="2289935"/>
          <a:ext cx="9556129"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Criterios de inclusión: Personal mayor a 18 años y de ambos sexos.</a:t>
          </a:r>
          <a:endParaRPr lang="es-EC" sz="1800" kern="1200" dirty="0"/>
        </a:p>
      </dsp:txBody>
      <dsp:txXfrm>
        <a:off x="899745" y="2289935"/>
        <a:ext cx="9556129" cy="458108"/>
      </dsp:txXfrm>
    </dsp:sp>
    <dsp:sp modelId="{46929D76-704D-422C-A1CB-7BA7833747E1}">
      <dsp:nvSpPr>
        <dsp:cNvPr id="0" name=""/>
        <dsp:cNvSpPr/>
      </dsp:nvSpPr>
      <dsp:spPr>
        <a:xfrm>
          <a:off x="613427" y="2232671"/>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35E216-D8CC-453C-811D-ECF7D6FCEF81}">
      <dsp:nvSpPr>
        <dsp:cNvPr id="0" name=""/>
        <dsp:cNvSpPr/>
      </dsp:nvSpPr>
      <dsp:spPr>
        <a:xfrm>
          <a:off x="727432" y="2977011"/>
          <a:ext cx="9728442"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a:t>Criterios de exclusión: Personal con patologías osteomusculares previas</a:t>
          </a:r>
          <a:endParaRPr lang="es-EC" sz="1800" kern="1200" dirty="0"/>
        </a:p>
      </dsp:txBody>
      <dsp:txXfrm>
        <a:off x="727432" y="2977011"/>
        <a:ext cx="9728442" cy="458108"/>
      </dsp:txXfrm>
    </dsp:sp>
    <dsp:sp modelId="{7F02EEC1-9BBA-47AD-9270-9B0D9EB60D37}">
      <dsp:nvSpPr>
        <dsp:cNvPr id="0" name=""/>
        <dsp:cNvSpPr/>
      </dsp:nvSpPr>
      <dsp:spPr>
        <a:xfrm>
          <a:off x="441114" y="291974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352F51-8E77-467C-B965-3463790A28B1}">
      <dsp:nvSpPr>
        <dsp:cNvPr id="0" name=""/>
        <dsp:cNvSpPr/>
      </dsp:nvSpPr>
      <dsp:spPr>
        <a:xfrm>
          <a:off x="350606" y="3664087"/>
          <a:ext cx="10105268"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Criterios de exclusión: Personal de vacaciones y personal que llene inadecuadamente la encuesta</a:t>
          </a:r>
          <a:endParaRPr lang="es-EC" sz="1800" kern="1200" dirty="0"/>
        </a:p>
      </dsp:txBody>
      <dsp:txXfrm>
        <a:off x="350606" y="3664087"/>
        <a:ext cx="10105268" cy="458108"/>
      </dsp:txXfrm>
    </dsp:sp>
    <dsp:sp modelId="{66112303-6F6F-4173-86F1-2828E3FFAC8D}">
      <dsp:nvSpPr>
        <dsp:cNvPr id="0" name=""/>
        <dsp:cNvSpPr/>
      </dsp:nvSpPr>
      <dsp:spPr>
        <a:xfrm>
          <a:off x="64288" y="360682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1587F-F078-4FBB-8AAA-67C3F4A6AAD6}">
      <dsp:nvSpPr>
        <dsp:cNvPr id="0" name=""/>
        <dsp:cNvSpPr/>
      </dsp:nvSpPr>
      <dsp:spPr>
        <a:xfrm>
          <a:off x="-2317509" y="-360200"/>
          <a:ext cx="2783195" cy="2783195"/>
        </a:xfrm>
        <a:prstGeom prst="blockArc">
          <a:avLst>
            <a:gd name="adj1" fmla="val 18900000"/>
            <a:gd name="adj2" fmla="val 2700000"/>
            <a:gd name="adj3" fmla="val 77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3C6EB2-32AF-49AC-8E83-416C9BF7C3D6}">
      <dsp:nvSpPr>
        <dsp:cNvPr id="0" name=""/>
        <dsp:cNvSpPr/>
      </dsp:nvSpPr>
      <dsp:spPr>
        <a:xfrm>
          <a:off x="379193" y="294690"/>
          <a:ext cx="6086925" cy="5892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7756" tIns="43180" rIns="43180" bIns="43180" numCol="1" spcCol="1270" anchor="ctr" anchorCtr="0">
          <a:noAutofit/>
        </a:bodyPr>
        <a:lstStyle/>
        <a:p>
          <a:pPr marL="0" lvl="0" indent="0" algn="l" defTabSz="755650">
            <a:lnSpc>
              <a:spcPct val="90000"/>
            </a:lnSpc>
            <a:spcBef>
              <a:spcPct val="0"/>
            </a:spcBef>
            <a:spcAft>
              <a:spcPct val="35000"/>
            </a:spcAft>
            <a:buNone/>
          </a:pPr>
          <a:r>
            <a:rPr lang="es-MX" sz="1700" kern="1200" dirty="0"/>
            <a:t>Población participó de manera voluntaria, aplicando consentimiento informado</a:t>
          </a:r>
          <a:endParaRPr lang="es-EC" sz="1700" kern="1200" dirty="0"/>
        </a:p>
      </dsp:txBody>
      <dsp:txXfrm>
        <a:off x="379193" y="294690"/>
        <a:ext cx="6086925" cy="589298"/>
      </dsp:txXfrm>
    </dsp:sp>
    <dsp:sp modelId="{AC609ED4-9802-40AC-8A76-AD1115E94580}">
      <dsp:nvSpPr>
        <dsp:cNvPr id="0" name=""/>
        <dsp:cNvSpPr/>
      </dsp:nvSpPr>
      <dsp:spPr>
        <a:xfrm>
          <a:off x="10881" y="221028"/>
          <a:ext cx="736623" cy="7366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5D02BB-C3DC-41F5-A1B8-5F9CEF6AAC02}">
      <dsp:nvSpPr>
        <dsp:cNvPr id="0" name=""/>
        <dsp:cNvSpPr/>
      </dsp:nvSpPr>
      <dsp:spPr>
        <a:xfrm>
          <a:off x="379193" y="1178804"/>
          <a:ext cx="6086925" cy="5892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7756" tIns="43180" rIns="43180" bIns="43180" numCol="1" spcCol="1270" anchor="ctr" anchorCtr="0">
          <a:noAutofit/>
        </a:bodyPr>
        <a:lstStyle/>
        <a:p>
          <a:pPr marL="0" lvl="0" indent="0" algn="l" defTabSz="755650">
            <a:lnSpc>
              <a:spcPct val="90000"/>
            </a:lnSpc>
            <a:spcBef>
              <a:spcPct val="0"/>
            </a:spcBef>
            <a:spcAft>
              <a:spcPct val="35000"/>
            </a:spcAft>
            <a:buNone/>
          </a:pPr>
          <a:r>
            <a:rPr lang="es-MX" sz="1700" kern="1200" dirty="0"/>
            <a:t>Se utilizó el software ESTUDIO ERGO para la realización de las evaluaciones ergonómicas. </a:t>
          </a:r>
          <a:endParaRPr lang="es-EC" sz="1700" kern="1200" dirty="0"/>
        </a:p>
      </dsp:txBody>
      <dsp:txXfrm>
        <a:off x="379193" y="1178804"/>
        <a:ext cx="6086925" cy="589298"/>
      </dsp:txXfrm>
    </dsp:sp>
    <dsp:sp modelId="{02C94569-F4A1-4683-9024-E69584B5D3AB}">
      <dsp:nvSpPr>
        <dsp:cNvPr id="0" name=""/>
        <dsp:cNvSpPr/>
      </dsp:nvSpPr>
      <dsp:spPr>
        <a:xfrm>
          <a:off x="10881" y="1105141"/>
          <a:ext cx="736623" cy="7366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2C896-3FFB-42AE-BA8E-7D2A60786B97}">
      <dsp:nvSpPr>
        <dsp:cNvPr id="0" name=""/>
        <dsp:cNvSpPr/>
      </dsp:nvSpPr>
      <dsp:spPr>
        <a:xfrm>
          <a:off x="3900466" y="909055"/>
          <a:ext cx="2435722" cy="250917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s-MX" sz="1200" kern="1200" dirty="0"/>
            <a:t>Edad</a:t>
          </a:r>
          <a:endParaRPr lang="es-EC" sz="1200" kern="1200" dirty="0"/>
        </a:p>
        <a:p>
          <a:pPr marL="114300" lvl="1" indent="-114300" algn="l" defTabSz="533400">
            <a:lnSpc>
              <a:spcPct val="90000"/>
            </a:lnSpc>
            <a:spcBef>
              <a:spcPct val="0"/>
            </a:spcBef>
            <a:spcAft>
              <a:spcPct val="15000"/>
            </a:spcAft>
            <a:buChar char="•"/>
          </a:pPr>
          <a:r>
            <a:rPr lang="es-MX" sz="1200" kern="1200" dirty="0"/>
            <a:t>Sexo</a:t>
          </a:r>
          <a:endParaRPr lang="es-EC" sz="1200" kern="1200" dirty="0"/>
        </a:p>
        <a:p>
          <a:pPr marL="114300" lvl="1" indent="-114300" algn="l" defTabSz="533400">
            <a:lnSpc>
              <a:spcPct val="90000"/>
            </a:lnSpc>
            <a:spcBef>
              <a:spcPct val="0"/>
            </a:spcBef>
            <a:spcAft>
              <a:spcPct val="15000"/>
            </a:spcAft>
            <a:buChar char="•"/>
          </a:pPr>
          <a:r>
            <a:rPr lang="es-MX" sz="1200" kern="1200" dirty="0"/>
            <a:t>Antigüedad laboral</a:t>
          </a:r>
          <a:endParaRPr lang="es-EC" sz="1200" kern="1200" dirty="0"/>
        </a:p>
        <a:p>
          <a:pPr marL="114300" lvl="1" indent="-114300" algn="l" defTabSz="533400">
            <a:lnSpc>
              <a:spcPct val="90000"/>
            </a:lnSpc>
            <a:spcBef>
              <a:spcPct val="0"/>
            </a:spcBef>
            <a:spcAft>
              <a:spcPct val="15000"/>
            </a:spcAft>
            <a:buChar char="•"/>
          </a:pPr>
          <a:r>
            <a:rPr lang="es-MX" sz="1200" kern="1200" dirty="0"/>
            <a:t>Síntomas osteomusculares</a:t>
          </a:r>
          <a:endParaRPr lang="es-EC" sz="1200" kern="1200" dirty="0"/>
        </a:p>
        <a:p>
          <a:pPr marL="114300" lvl="1" indent="-114300" algn="l" defTabSz="533400">
            <a:lnSpc>
              <a:spcPct val="90000"/>
            </a:lnSpc>
            <a:spcBef>
              <a:spcPct val="0"/>
            </a:spcBef>
            <a:spcAft>
              <a:spcPct val="15000"/>
            </a:spcAft>
            <a:buChar char="•"/>
          </a:pPr>
          <a:r>
            <a:rPr lang="es-MX" sz="1200" kern="1200" dirty="0"/>
            <a:t>Segmento corporal</a:t>
          </a:r>
          <a:endParaRPr lang="es-EC" sz="1200" kern="1200" dirty="0"/>
        </a:p>
        <a:p>
          <a:pPr marL="114300" lvl="1" indent="-114300" algn="l" defTabSz="533400">
            <a:lnSpc>
              <a:spcPct val="90000"/>
            </a:lnSpc>
            <a:spcBef>
              <a:spcPct val="0"/>
            </a:spcBef>
            <a:spcAft>
              <a:spcPct val="15000"/>
            </a:spcAft>
            <a:buChar char="•"/>
          </a:pPr>
          <a:r>
            <a:rPr lang="es-MX" sz="1200" kern="1200" dirty="0"/>
            <a:t>Nivel de riesgo ergonómico por posturas forzadas</a:t>
          </a:r>
          <a:endParaRPr lang="es-EC" sz="1200" kern="1200" dirty="0"/>
        </a:p>
      </dsp:txBody>
      <dsp:txXfrm>
        <a:off x="3900466" y="1222702"/>
        <a:ext cx="1522326" cy="1881883"/>
      </dsp:txXfrm>
    </dsp:sp>
    <dsp:sp modelId="{CB232D69-53F7-4291-9484-7BA8274EF5AD}">
      <dsp:nvSpPr>
        <dsp:cNvPr id="0" name=""/>
        <dsp:cNvSpPr/>
      </dsp:nvSpPr>
      <dsp:spPr>
        <a:xfrm>
          <a:off x="1849023" y="759244"/>
          <a:ext cx="2051443" cy="28087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MX" sz="3300" kern="1200" dirty="0"/>
            <a:t>Variables de estudio</a:t>
          </a:r>
          <a:endParaRPr lang="es-EC" sz="3300" kern="1200" dirty="0"/>
        </a:p>
      </dsp:txBody>
      <dsp:txXfrm>
        <a:off x="1949166" y="859387"/>
        <a:ext cx="1851157" cy="26085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6A773-CC1D-4C2A-9458-7D0C00FCD883}">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92959-14EF-4E5B-82DB-31184EC1A1C9}">
      <dsp:nvSpPr>
        <dsp:cNvPr id="0" name=""/>
        <dsp:cNvSpPr/>
      </dsp:nvSpPr>
      <dsp:spPr>
        <a:xfrm>
          <a:off x="604289" y="435133"/>
          <a:ext cx="9851585" cy="8702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66040" rIns="66040" bIns="66040" numCol="1" spcCol="1270" anchor="ctr" anchorCtr="0">
          <a:noAutofit/>
        </a:bodyPr>
        <a:lstStyle/>
        <a:p>
          <a:pPr marL="0" lvl="0" indent="0" algn="l" defTabSz="1155700">
            <a:lnSpc>
              <a:spcPct val="90000"/>
            </a:lnSpc>
            <a:spcBef>
              <a:spcPct val="0"/>
            </a:spcBef>
            <a:spcAft>
              <a:spcPct val="35000"/>
            </a:spcAft>
            <a:buNone/>
          </a:pPr>
          <a:r>
            <a:rPr lang="es-MX" sz="2600" kern="1200" dirty="0"/>
            <a:t>En los últimos 12 meses predominaron las dolencias de columna dorsal y lumbar.</a:t>
          </a:r>
          <a:endParaRPr lang="es-EC" sz="2600" kern="1200" dirty="0"/>
        </a:p>
      </dsp:txBody>
      <dsp:txXfrm>
        <a:off x="604289" y="435133"/>
        <a:ext cx="9851585" cy="870267"/>
      </dsp:txXfrm>
    </dsp:sp>
    <dsp:sp modelId="{3A6733CD-F148-4EB2-B5DE-7D7F6950ED60}">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54E416-F946-4BCD-94C8-80E1487AEC3D}">
      <dsp:nvSpPr>
        <dsp:cNvPr id="0" name=""/>
        <dsp:cNvSpPr/>
      </dsp:nvSpPr>
      <dsp:spPr>
        <a:xfrm>
          <a:off x="920631" y="1740535"/>
          <a:ext cx="9535243" cy="8702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66040" rIns="66040" bIns="66040" numCol="1" spcCol="1270" anchor="ctr" anchorCtr="0">
          <a:noAutofit/>
        </a:bodyPr>
        <a:lstStyle/>
        <a:p>
          <a:pPr marL="0" lvl="0" indent="0" algn="l" defTabSz="1155700">
            <a:lnSpc>
              <a:spcPct val="90000"/>
            </a:lnSpc>
            <a:spcBef>
              <a:spcPct val="0"/>
            </a:spcBef>
            <a:spcAft>
              <a:spcPct val="35000"/>
            </a:spcAft>
            <a:buNone/>
          </a:pPr>
          <a:r>
            <a:rPr lang="es-MX" sz="2600" kern="1200" dirty="0"/>
            <a:t>La prevalencia de dolencias fue mayor en la edad de 50 o mas años</a:t>
          </a:r>
          <a:endParaRPr lang="es-EC" sz="2600" kern="1200" dirty="0"/>
        </a:p>
      </dsp:txBody>
      <dsp:txXfrm>
        <a:off x="920631" y="1740535"/>
        <a:ext cx="9535243" cy="870267"/>
      </dsp:txXfrm>
    </dsp:sp>
    <dsp:sp modelId="{BB722443-9289-451C-93C0-589D4F77B48D}">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66674F-96A4-46AF-AA8F-3B0E2AD143AD}">
      <dsp:nvSpPr>
        <dsp:cNvPr id="0" name=""/>
        <dsp:cNvSpPr/>
      </dsp:nvSpPr>
      <dsp:spPr>
        <a:xfrm>
          <a:off x="604289" y="3045936"/>
          <a:ext cx="9851585" cy="8702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66040" rIns="66040" bIns="66040" numCol="1" spcCol="1270" anchor="ctr" anchorCtr="0">
          <a:noAutofit/>
        </a:bodyPr>
        <a:lstStyle/>
        <a:p>
          <a:pPr marL="0" lvl="0" indent="0" algn="l" defTabSz="1155700">
            <a:lnSpc>
              <a:spcPct val="90000"/>
            </a:lnSpc>
            <a:spcBef>
              <a:spcPct val="0"/>
            </a:spcBef>
            <a:spcAft>
              <a:spcPct val="35000"/>
            </a:spcAft>
            <a:buNone/>
          </a:pPr>
          <a:r>
            <a:rPr lang="es-MX" sz="2600" kern="1200" dirty="0"/>
            <a:t>Predominó el nivel de riesgo ergonómico de medio a alto con un nivel de acción NECESARIO A NECESARIO PRONTO.</a:t>
          </a:r>
          <a:endParaRPr lang="es-EC" sz="2600" kern="1200" dirty="0"/>
        </a:p>
      </dsp:txBody>
      <dsp:txXfrm>
        <a:off x="604289" y="3045936"/>
        <a:ext cx="9851585" cy="870267"/>
      </dsp:txXfrm>
    </dsp:sp>
    <dsp:sp modelId="{8E33B03A-CA92-4A3A-8A1A-21D8610F84F4}">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EEA4E-E112-49E8-B302-B33CC7549140}">
      <dsp:nvSpPr>
        <dsp:cNvPr id="0" name=""/>
        <dsp:cNvSpPr/>
      </dsp:nvSpPr>
      <dsp:spPr>
        <a:xfrm>
          <a:off x="4206239" y="531"/>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s-MX" sz="1800" kern="1200" dirty="0"/>
            <a:t>100% de la población de 50 años o mas presentó sintomatología.</a:t>
          </a:r>
          <a:endParaRPr lang="es-EC" sz="1800" kern="1200" dirty="0"/>
        </a:p>
        <a:p>
          <a:pPr marL="171450" lvl="1" indent="-171450" algn="l" defTabSz="800100">
            <a:lnSpc>
              <a:spcPct val="90000"/>
            </a:lnSpc>
            <a:spcBef>
              <a:spcPct val="0"/>
            </a:spcBef>
            <a:spcAft>
              <a:spcPct val="15000"/>
            </a:spcAft>
            <a:buChar char="•"/>
          </a:pPr>
          <a:r>
            <a:rPr lang="es-MX" sz="1800" kern="1200" dirty="0"/>
            <a:t>88% de la población de 40 a 49 años presentó sintomatología.</a:t>
          </a:r>
          <a:endParaRPr lang="es-EC" sz="1800" kern="1200" dirty="0"/>
        </a:p>
      </dsp:txBody>
      <dsp:txXfrm>
        <a:off x="4206239" y="259476"/>
        <a:ext cx="5532525" cy="1553669"/>
      </dsp:txXfrm>
    </dsp:sp>
    <dsp:sp modelId="{125EE940-416A-4C45-81A9-6696FFF9E7CA}">
      <dsp:nvSpPr>
        <dsp:cNvPr id="0" name=""/>
        <dsp:cNvSpPr/>
      </dsp:nvSpPr>
      <dsp:spPr>
        <a:xfrm>
          <a:off x="0" y="531"/>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s-MX" sz="3400" kern="1200" dirty="0"/>
            <a:t>La percepción de la sintomatología va aumento con la edad</a:t>
          </a:r>
          <a:endParaRPr lang="es-EC" sz="3400" kern="1200" dirty="0"/>
        </a:p>
      </dsp:txBody>
      <dsp:txXfrm>
        <a:off x="101125" y="101656"/>
        <a:ext cx="4003990" cy="1869309"/>
      </dsp:txXfrm>
    </dsp:sp>
    <dsp:sp modelId="{EBEE5F9F-0B0E-4732-BACE-43DDE77422BF}">
      <dsp:nvSpPr>
        <dsp:cNvPr id="0" name=""/>
        <dsp:cNvSpPr/>
      </dsp:nvSpPr>
      <dsp:spPr>
        <a:xfrm>
          <a:off x="4206240" y="2279246"/>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s-MX" sz="1800" kern="1200" dirty="0"/>
            <a:t>Encuesta realizada a 500 hogares en la ciudad de </a:t>
          </a:r>
          <a:r>
            <a:rPr lang="es-MX" sz="1800" kern="1200" dirty="0" err="1"/>
            <a:t>Burlintong</a:t>
          </a:r>
          <a:r>
            <a:rPr lang="es-MX" sz="1800" kern="1200" dirty="0"/>
            <a:t> en Canadá.</a:t>
          </a:r>
          <a:endParaRPr lang="es-EC" sz="1800" kern="1200" dirty="0"/>
        </a:p>
        <a:p>
          <a:pPr marL="171450" lvl="1" indent="-171450" algn="l" defTabSz="800100">
            <a:lnSpc>
              <a:spcPct val="90000"/>
            </a:lnSpc>
            <a:spcBef>
              <a:spcPct val="0"/>
            </a:spcBef>
            <a:spcAft>
              <a:spcPct val="15000"/>
            </a:spcAft>
            <a:buChar char="•"/>
          </a:pPr>
          <a:r>
            <a:rPr lang="es-MX" sz="1800" kern="1200" dirty="0"/>
            <a:t>Prevalencia de sintomatología del 20% en edades de 54 a 65 años</a:t>
          </a:r>
          <a:endParaRPr lang="es-EC" sz="1800" kern="1200" dirty="0"/>
        </a:p>
        <a:p>
          <a:pPr marL="171450" lvl="1" indent="-171450" algn="l" defTabSz="800100">
            <a:lnSpc>
              <a:spcPct val="90000"/>
            </a:lnSpc>
            <a:spcBef>
              <a:spcPct val="0"/>
            </a:spcBef>
            <a:spcAft>
              <a:spcPct val="15000"/>
            </a:spcAft>
            <a:buChar char="•"/>
          </a:pPr>
          <a:r>
            <a:rPr lang="es-MX" sz="1800" kern="1200" dirty="0"/>
            <a:t>Aumenta hasta el 40% en personas mayores a 85 años.</a:t>
          </a:r>
          <a:endParaRPr lang="es-EC" sz="1800" kern="1200" dirty="0"/>
        </a:p>
      </dsp:txBody>
      <dsp:txXfrm>
        <a:off x="4206240" y="2538191"/>
        <a:ext cx="5532525" cy="1553669"/>
      </dsp:txXfrm>
    </dsp:sp>
    <dsp:sp modelId="{59FBBEE6-4FD7-4EA9-8D32-7AA250245C01}">
      <dsp:nvSpPr>
        <dsp:cNvPr id="0" name=""/>
        <dsp:cNvSpPr/>
      </dsp:nvSpPr>
      <dsp:spPr>
        <a:xfrm>
          <a:off x="0" y="2279246"/>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s-MX" sz="3400" kern="1200" dirty="0"/>
            <a:t>Estudio realizado por </a:t>
          </a:r>
          <a:r>
            <a:rPr lang="es-MX" sz="3400" kern="1200" dirty="0" err="1"/>
            <a:t>Crook</a:t>
          </a:r>
          <a:r>
            <a:rPr lang="es-MX" sz="3400" kern="1200" dirty="0"/>
            <a:t> et al. 1984</a:t>
          </a:r>
          <a:endParaRPr lang="es-EC" sz="3400" kern="1200" dirty="0"/>
        </a:p>
      </dsp:txBody>
      <dsp:txXfrm>
        <a:off x="101125" y="2380371"/>
        <a:ext cx="4003990" cy="186930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918A418E-3DB7-459B-8BF7-C4BC549D80D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a:extLst>
              <a:ext uri="{FF2B5EF4-FFF2-40B4-BE49-F238E27FC236}">
                <a16:creationId xmlns:a16="http://schemas.microsoft.com/office/drawing/2014/main" id="{6E2053B2-4D56-419B-8E6D-08784D3426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66947E-02BB-455D-A0C1-2E266E7CFBF9}" type="datetimeFigureOut">
              <a:rPr lang="es-EC" smtClean="0"/>
              <a:t>13/9/2021</a:t>
            </a:fld>
            <a:endParaRPr lang="es-EC"/>
          </a:p>
        </p:txBody>
      </p:sp>
      <p:sp>
        <p:nvSpPr>
          <p:cNvPr id="4" name="Marcador de pie de página 3">
            <a:extLst>
              <a:ext uri="{FF2B5EF4-FFF2-40B4-BE49-F238E27FC236}">
                <a16:creationId xmlns:a16="http://schemas.microsoft.com/office/drawing/2014/main" id="{4228CD02-0B03-419A-95D5-5BD2E99F30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5" name="Marcador de número de diapositiva 4">
            <a:extLst>
              <a:ext uri="{FF2B5EF4-FFF2-40B4-BE49-F238E27FC236}">
                <a16:creationId xmlns:a16="http://schemas.microsoft.com/office/drawing/2014/main" id="{68B57E72-FC34-45CA-9993-7E52CC23ED0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E988E9-8B33-4806-AB9F-C7BB5A127D8E}" type="slidenum">
              <a:rPr lang="es-EC" smtClean="0"/>
              <a:t>‹Nº›</a:t>
            </a:fld>
            <a:endParaRPr lang="es-EC"/>
          </a:p>
        </p:txBody>
      </p:sp>
    </p:spTree>
    <p:extLst>
      <p:ext uri="{BB962C8B-B14F-4D97-AF65-F5344CB8AC3E}">
        <p14:creationId xmlns:p14="http://schemas.microsoft.com/office/powerpoint/2010/main" val="1927449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AEDBEF-C8AD-448F-856A-5022100C2738}"/>
              </a:ext>
            </a:extLst>
          </p:cNvPr>
          <p:cNvSpPr>
            <a:spLocks noGrp="1"/>
          </p:cNvSpPr>
          <p:nvPr>
            <p:ph type="ctrTitle"/>
          </p:nvPr>
        </p:nvSpPr>
        <p:spPr>
          <a:xfrm>
            <a:off x="838201" y="1122363"/>
            <a:ext cx="8070272" cy="2387600"/>
          </a:xfrm>
        </p:spPr>
        <p:txBody>
          <a:bodyPr anchor="b">
            <a:normAutofit/>
          </a:bodyPr>
          <a:lstStyle>
            <a:lvl1pPr algn="ctr">
              <a:defRPr sz="5400"/>
            </a:lvl1pPr>
          </a:lstStyle>
          <a:p>
            <a:r>
              <a:rPr lang="es-ES" dirty="0"/>
              <a:t>Haga clic para modificar el estilo de título del patrón</a:t>
            </a:r>
            <a:endParaRPr lang="es-EC" dirty="0"/>
          </a:p>
        </p:txBody>
      </p:sp>
      <p:sp>
        <p:nvSpPr>
          <p:cNvPr id="3" name="Subtítulo 2">
            <a:extLst>
              <a:ext uri="{FF2B5EF4-FFF2-40B4-BE49-F238E27FC236}">
                <a16:creationId xmlns:a16="http://schemas.microsoft.com/office/drawing/2014/main" id="{FCA0FE09-498C-4C96-96D9-51264BD281E3}"/>
              </a:ext>
            </a:extLst>
          </p:cNvPr>
          <p:cNvSpPr>
            <a:spLocks noGrp="1"/>
          </p:cNvSpPr>
          <p:nvPr>
            <p:ph type="subTitle" idx="1"/>
          </p:nvPr>
        </p:nvSpPr>
        <p:spPr>
          <a:xfrm>
            <a:off x="838201" y="3602038"/>
            <a:ext cx="807027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EC" dirty="0"/>
          </a:p>
        </p:txBody>
      </p:sp>
      <p:sp>
        <p:nvSpPr>
          <p:cNvPr id="4" name="Marcador de fecha 3">
            <a:extLst>
              <a:ext uri="{FF2B5EF4-FFF2-40B4-BE49-F238E27FC236}">
                <a16:creationId xmlns:a16="http://schemas.microsoft.com/office/drawing/2014/main" id="{E029E16D-2F81-4FB6-BDB6-242659F14C3D}"/>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3FE2796D-AAB3-43A5-97C7-6B167479F2D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9B2BCEC-1F9E-4C9C-9CAB-E74F92F225D9}"/>
              </a:ext>
            </a:extLst>
          </p:cNvPr>
          <p:cNvSpPr>
            <a:spLocks noGrp="1"/>
          </p:cNvSpPr>
          <p:nvPr>
            <p:ph type="sldNum" sz="quarter" idx="12"/>
          </p:nvPr>
        </p:nvSpPr>
        <p:spPr/>
        <p:txBody>
          <a:bodyPr/>
          <a:lstStyle/>
          <a:p>
            <a:fld id="{4AA3E53E-808A-4BEC-B8D6-385C017600E5}" type="slidenum">
              <a:rPr lang="es-EC" smtClean="0"/>
              <a:t>‹Nº›</a:t>
            </a:fld>
            <a:endParaRPr lang="es-EC"/>
          </a:p>
        </p:txBody>
      </p:sp>
      <p:pic>
        <p:nvPicPr>
          <p:cNvPr id="12" name="Imagen 11">
            <a:extLst>
              <a:ext uri="{FF2B5EF4-FFF2-40B4-BE49-F238E27FC236}">
                <a16:creationId xmlns:a16="http://schemas.microsoft.com/office/drawing/2014/main" id="{BD59F856-AE11-442F-8383-95EC04E57D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145" y="0"/>
            <a:ext cx="12167419" cy="6885710"/>
          </a:xfrm>
          <a:prstGeom prst="rect">
            <a:avLst/>
          </a:prstGeom>
        </p:spPr>
      </p:pic>
    </p:spTree>
    <p:extLst>
      <p:ext uri="{BB962C8B-B14F-4D97-AF65-F5344CB8AC3E}">
        <p14:creationId xmlns:p14="http://schemas.microsoft.com/office/powerpoint/2010/main" val="173987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60823-6A0A-407E-84A5-0F44E922EB2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C387551B-C2BC-47FD-83BE-10A50F86B91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DD8E1B2E-DE5F-48B7-AC63-34B0462DF9C7}"/>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49289AA7-0D32-4D50-8F2F-56E03AE131F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17C1AC3D-4143-4A2A-8127-E03F176985FE}"/>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272821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1DB6CD-01D4-4E4B-BD88-E13E9F03F71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565B9D3A-6E29-4C07-BBD4-83F8A9F6D32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7C1D24B9-289E-4F9E-8886-012117414968}"/>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A58252AE-9D66-4343-B714-D0781E134F6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367FBB3-3A1F-47A2-B949-FE98DFA02238}"/>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86472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13999F-E20D-4723-8F4A-960EE3B3E8EA}"/>
              </a:ext>
            </a:extLst>
          </p:cNvPr>
          <p:cNvSpPr>
            <a:spLocks noGrp="1"/>
          </p:cNvSpPr>
          <p:nvPr>
            <p:ph type="title"/>
          </p:nvPr>
        </p:nvSpPr>
        <p:spPr/>
        <p:txBody>
          <a:bodyPr>
            <a:normAutofit/>
          </a:bodyPr>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68769018-52D5-4C1A-A074-125249C5FED3}"/>
              </a:ext>
            </a:extLst>
          </p:cNvPr>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2FE733F-A3CA-492A-8912-FD0DEFE50D8C}"/>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3644285C-834E-43EC-B1F1-182A20EA188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439F7A5D-60ED-4295-B61F-3CDD99311DAE}"/>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634014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347909-CF9D-4E24-BE14-DBD8AA21CAC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7E94EA7E-867C-48A0-BA85-9CC3D51BE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92BCC73-C42F-4107-9A8B-B60F08156676}"/>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9D8CDBBF-5CA0-4001-B899-0CB4BAB0CF4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D448C36-CD97-479D-8BA2-C3B5E3536227}"/>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215009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FE4E53-5F59-406D-9C24-1F33C1B2F7E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B1101226-F168-4C3F-8C3D-1D25DBA84A4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E97B4B5B-6FF4-4CCC-B800-A8C9C8F6F5C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F5E5FC71-0D9B-47C3-966B-240AF585AF69}"/>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6" name="Marcador de pie de página 5">
            <a:extLst>
              <a:ext uri="{FF2B5EF4-FFF2-40B4-BE49-F238E27FC236}">
                <a16:creationId xmlns:a16="http://schemas.microsoft.com/office/drawing/2014/main" id="{302FA2B6-9D55-45EF-8546-B0E02547D63A}"/>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D72DAF3-EB68-4E58-805A-2E9449D63F7E}"/>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912377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6800D-5B04-49CD-B53F-04A43EEC896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72EEAE8-09EE-4E4F-A8ED-EACF2B80C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AD79657-3505-4E01-A437-0555438BD5B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2CAE897B-FE05-446E-B20F-99ED6FE002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48F1C2A-3D97-4976-8D28-66C04C17173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E58FE1F0-F4F5-401C-A203-25E23F438BBC}"/>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8" name="Marcador de pie de página 7">
            <a:extLst>
              <a:ext uri="{FF2B5EF4-FFF2-40B4-BE49-F238E27FC236}">
                <a16:creationId xmlns:a16="http://schemas.microsoft.com/office/drawing/2014/main" id="{FB255BB4-778F-4D68-B2D9-831E2257EDA4}"/>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D243F70A-4958-40CB-8C91-F6518E641BE5}"/>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30828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1C906F-6D17-4A7B-9DC1-3CBDCB7B1BB4}"/>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B8DB0315-15FC-4092-AE5E-74A938A068C0}"/>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4" name="Marcador de pie de página 3">
            <a:extLst>
              <a:ext uri="{FF2B5EF4-FFF2-40B4-BE49-F238E27FC236}">
                <a16:creationId xmlns:a16="http://schemas.microsoft.com/office/drawing/2014/main" id="{AE1E63BE-0603-4D2D-B39A-FBBE211EE486}"/>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43DBF8B8-C83B-4D06-BF57-284C83734505}"/>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1637825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C62E53A-DA9D-4E1C-94A9-A8B412A674B9}"/>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3" name="Marcador de pie de página 2">
            <a:extLst>
              <a:ext uri="{FF2B5EF4-FFF2-40B4-BE49-F238E27FC236}">
                <a16:creationId xmlns:a16="http://schemas.microsoft.com/office/drawing/2014/main" id="{971151FD-9498-4A66-BBA7-C439CFE9C5FF}"/>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8BA18C74-44F7-49F3-BD63-C21BE943DA58}"/>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2723870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0AB1AF-3A6C-4A7D-A5BC-E45B18BA36A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B6095936-3BF8-4931-AEC3-59143EBE8A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7932CF39-AF70-45AF-9ADF-544C7EAC48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57A0355-69C7-4E55-9A91-AE8608A86E67}"/>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6" name="Marcador de pie de página 5">
            <a:extLst>
              <a:ext uri="{FF2B5EF4-FFF2-40B4-BE49-F238E27FC236}">
                <a16:creationId xmlns:a16="http://schemas.microsoft.com/office/drawing/2014/main" id="{C6179C6F-7AF5-494E-AF91-768CC0219D4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2F8D7A3-99B0-4AD4-AFB4-9298D0E727D1}"/>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332005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F39E79-A46F-436D-A1B1-34514D59C3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75E2FA73-B955-4F73-B13F-C3DB5FCED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BF3A9068-8406-4B82-B2B4-DED25E974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0152DDC-7D42-4E3C-A0E6-27DCEB1D1A5A}"/>
              </a:ext>
            </a:extLst>
          </p:cNvPr>
          <p:cNvSpPr>
            <a:spLocks noGrp="1"/>
          </p:cNvSpPr>
          <p:nvPr>
            <p:ph type="dt" sz="half" idx="10"/>
          </p:nvPr>
        </p:nvSpPr>
        <p:spPr/>
        <p:txBody>
          <a:bodyPr/>
          <a:lstStyle/>
          <a:p>
            <a:fld id="{E94F1980-1F96-4C72-BC52-AB690A299606}" type="datetimeFigureOut">
              <a:rPr lang="es-EC" smtClean="0"/>
              <a:t>13/9/2021</a:t>
            </a:fld>
            <a:endParaRPr lang="es-EC"/>
          </a:p>
        </p:txBody>
      </p:sp>
      <p:sp>
        <p:nvSpPr>
          <p:cNvPr id="6" name="Marcador de pie de página 5">
            <a:extLst>
              <a:ext uri="{FF2B5EF4-FFF2-40B4-BE49-F238E27FC236}">
                <a16:creationId xmlns:a16="http://schemas.microsoft.com/office/drawing/2014/main" id="{195EF50F-A41B-40A7-B1AA-BED9FB19153C}"/>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7A8CBCF0-234E-455E-AD9F-2E85388E9AAB}"/>
              </a:ext>
            </a:extLst>
          </p:cNvPr>
          <p:cNvSpPr>
            <a:spLocks noGrp="1"/>
          </p:cNvSpPr>
          <p:nvPr>
            <p:ph type="sldNum" sz="quarter" idx="12"/>
          </p:nvPr>
        </p:nvSpPr>
        <p:spPr/>
        <p:txBody>
          <a:bodyPr/>
          <a:lstStyle/>
          <a:p>
            <a:fld id="{4AA3E53E-808A-4BEC-B8D6-385C017600E5}" type="slidenum">
              <a:rPr lang="es-EC" smtClean="0"/>
              <a:t>‹Nº›</a:t>
            </a:fld>
            <a:endParaRPr lang="es-EC"/>
          </a:p>
        </p:txBody>
      </p:sp>
    </p:spTree>
    <p:extLst>
      <p:ext uri="{BB962C8B-B14F-4D97-AF65-F5344CB8AC3E}">
        <p14:creationId xmlns:p14="http://schemas.microsoft.com/office/powerpoint/2010/main" val="183169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E3417AC5-4863-464D-B9F6-D26DA8D21FB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837830"/>
            <a:ext cx="12192000" cy="1047880"/>
          </a:xfrm>
          <a:prstGeom prst="rect">
            <a:avLst/>
          </a:prstGeom>
        </p:spPr>
      </p:pic>
      <p:sp>
        <p:nvSpPr>
          <p:cNvPr id="2" name="Marcador de título 1">
            <a:extLst>
              <a:ext uri="{FF2B5EF4-FFF2-40B4-BE49-F238E27FC236}">
                <a16:creationId xmlns:a16="http://schemas.microsoft.com/office/drawing/2014/main" id="{094517E5-B96F-4A98-ABD4-0782CD7AC0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9901170C-5DDA-40DE-B061-AEB8D65EE8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29236687-FEE9-4E9F-A7C8-A6FE0D62C4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F1980-1F96-4C72-BC52-AB690A299606}" type="datetimeFigureOut">
              <a:rPr lang="es-EC" smtClean="0"/>
              <a:t>13/9/2021</a:t>
            </a:fld>
            <a:endParaRPr lang="es-EC"/>
          </a:p>
        </p:txBody>
      </p:sp>
      <p:sp>
        <p:nvSpPr>
          <p:cNvPr id="5" name="Marcador de pie de página 4">
            <a:extLst>
              <a:ext uri="{FF2B5EF4-FFF2-40B4-BE49-F238E27FC236}">
                <a16:creationId xmlns:a16="http://schemas.microsoft.com/office/drawing/2014/main" id="{3AF1C877-2C16-42F2-B7E0-F52C4A7B4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C03788A5-2104-41F2-B20C-DCA2292E1769}"/>
              </a:ext>
            </a:extLst>
          </p:cNvPr>
          <p:cNvSpPr>
            <a:spLocks noGrp="1"/>
          </p:cNvSpPr>
          <p:nvPr>
            <p:ph type="sldNum" sz="quarter" idx="4"/>
          </p:nvPr>
        </p:nvSpPr>
        <p:spPr>
          <a:xfrm>
            <a:off x="8610600" y="620394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A3E53E-808A-4BEC-B8D6-385C017600E5}" type="slidenum">
              <a:rPr lang="es-EC" smtClean="0"/>
              <a:t>‹Nº›</a:t>
            </a:fld>
            <a:endParaRPr lang="es-EC"/>
          </a:p>
        </p:txBody>
      </p:sp>
    </p:spTree>
    <p:extLst>
      <p:ext uri="{BB962C8B-B14F-4D97-AF65-F5344CB8AC3E}">
        <p14:creationId xmlns:p14="http://schemas.microsoft.com/office/powerpoint/2010/main" val="237792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92848-90CE-4345-A008-BBF3D0007D1A}"/>
              </a:ext>
            </a:extLst>
          </p:cNvPr>
          <p:cNvSpPr>
            <a:spLocks noGrp="1"/>
          </p:cNvSpPr>
          <p:nvPr>
            <p:ph type="ctrTitle"/>
          </p:nvPr>
        </p:nvSpPr>
        <p:spPr>
          <a:xfrm>
            <a:off x="838200" y="1122363"/>
            <a:ext cx="8891725" cy="1958188"/>
          </a:xfrm>
        </p:spPr>
        <p:txBody>
          <a:bodyPr>
            <a:normAutofit/>
          </a:bodyPr>
          <a:lstStyle/>
          <a:p>
            <a:pPr algn="l"/>
            <a:r>
              <a:rPr lang="es-MX" sz="3600" b="1" dirty="0"/>
              <a:t>“Prevalencia de dolencias osteomusculares por posturas forzadas en auxiliares de bodega de una empresa cervecera”</a:t>
            </a:r>
            <a:endParaRPr lang="es-EC" sz="3600" b="1" dirty="0"/>
          </a:p>
        </p:txBody>
      </p:sp>
      <p:sp>
        <p:nvSpPr>
          <p:cNvPr id="3" name="Subtítulo 2">
            <a:extLst>
              <a:ext uri="{FF2B5EF4-FFF2-40B4-BE49-F238E27FC236}">
                <a16:creationId xmlns:a16="http://schemas.microsoft.com/office/drawing/2014/main" id="{9BE72425-3523-42F9-824F-3A719446FE35}"/>
              </a:ext>
            </a:extLst>
          </p:cNvPr>
          <p:cNvSpPr>
            <a:spLocks noGrp="1"/>
          </p:cNvSpPr>
          <p:nvPr>
            <p:ph type="subTitle" idx="1"/>
          </p:nvPr>
        </p:nvSpPr>
        <p:spPr>
          <a:xfrm>
            <a:off x="1006877" y="4079875"/>
            <a:ext cx="8070272" cy="1655762"/>
          </a:xfrm>
        </p:spPr>
        <p:txBody>
          <a:bodyPr>
            <a:normAutofit lnSpcReduction="10000"/>
          </a:bodyPr>
          <a:lstStyle/>
          <a:p>
            <a:r>
              <a:rPr lang="es-MX" dirty="0"/>
              <a:t>AUTOR: JOFFRE GABRIEL ROSS LOPERA</a:t>
            </a:r>
          </a:p>
          <a:p>
            <a:r>
              <a:rPr lang="es-MX" dirty="0"/>
              <a:t>DIRECTORA: DRA. YOLIS CAMPOS</a:t>
            </a:r>
          </a:p>
          <a:p>
            <a:endParaRPr lang="es-MX" dirty="0"/>
          </a:p>
          <a:p>
            <a:r>
              <a:rPr lang="es-MX" dirty="0"/>
              <a:t>QUITO - 2021</a:t>
            </a:r>
            <a:endParaRPr lang="es-EC" dirty="0"/>
          </a:p>
        </p:txBody>
      </p:sp>
      <p:sp>
        <p:nvSpPr>
          <p:cNvPr id="4" name="CuadroTexto 3">
            <a:extLst>
              <a:ext uri="{FF2B5EF4-FFF2-40B4-BE49-F238E27FC236}">
                <a16:creationId xmlns:a16="http://schemas.microsoft.com/office/drawing/2014/main" id="{2107361E-5FF5-4D52-A543-2B6862A2469E}"/>
              </a:ext>
            </a:extLst>
          </p:cNvPr>
          <p:cNvSpPr txBox="1"/>
          <p:nvPr/>
        </p:nvSpPr>
        <p:spPr>
          <a:xfrm>
            <a:off x="7128768" y="3249227"/>
            <a:ext cx="2512381" cy="369332"/>
          </a:xfrm>
          <a:prstGeom prst="rect">
            <a:avLst/>
          </a:prstGeom>
          <a:noFill/>
        </p:spPr>
        <p:txBody>
          <a:bodyPr wrap="square" rtlCol="0">
            <a:spAutoFit/>
          </a:bodyPr>
          <a:lstStyle/>
          <a:p>
            <a:r>
              <a:rPr lang="es-MX" dirty="0"/>
              <a:t>ARTICULO CIENTIFICO</a:t>
            </a:r>
            <a:endParaRPr lang="es-EC" dirty="0"/>
          </a:p>
        </p:txBody>
      </p:sp>
    </p:spTree>
    <p:extLst>
      <p:ext uri="{BB962C8B-B14F-4D97-AF65-F5344CB8AC3E}">
        <p14:creationId xmlns:p14="http://schemas.microsoft.com/office/powerpoint/2010/main" val="1183498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5317726" y="1112075"/>
            <a:ext cx="2814221"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RESULTADOS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11" name="Marcador de contenido 10">
            <a:extLst>
              <a:ext uri="{FF2B5EF4-FFF2-40B4-BE49-F238E27FC236}">
                <a16:creationId xmlns:a16="http://schemas.microsoft.com/office/drawing/2014/main" id="{DDAB9AA2-61F9-48D2-BC82-0D2EC1A6A89E}"/>
              </a:ext>
            </a:extLst>
          </p:cNvPr>
          <p:cNvPicPr>
            <a:picLocks noGrp="1" noChangeAspect="1"/>
          </p:cNvPicPr>
          <p:nvPr>
            <p:ph idx="1"/>
          </p:nvPr>
        </p:nvPicPr>
        <p:blipFill>
          <a:blip r:embed="rId2"/>
          <a:stretch>
            <a:fillRect/>
          </a:stretch>
        </p:blipFill>
        <p:spPr>
          <a:xfrm>
            <a:off x="6206187" y="1796255"/>
            <a:ext cx="5219700" cy="4410076"/>
          </a:xfrm>
          <a:ln w="28575">
            <a:solidFill>
              <a:srgbClr val="FF0000"/>
            </a:solidFill>
          </a:ln>
        </p:spPr>
      </p:pic>
      <p:pic>
        <p:nvPicPr>
          <p:cNvPr id="8" name="Imagen 7">
            <a:extLst>
              <a:ext uri="{FF2B5EF4-FFF2-40B4-BE49-F238E27FC236}">
                <a16:creationId xmlns:a16="http://schemas.microsoft.com/office/drawing/2014/main" id="{512BEA08-3566-44C2-B4FB-8ECAA257BDE7}"/>
              </a:ext>
            </a:extLst>
          </p:cNvPr>
          <p:cNvPicPr>
            <a:picLocks noChangeAspect="1"/>
          </p:cNvPicPr>
          <p:nvPr/>
        </p:nvPicPr>
        <p:blipFill>
          <a:blip r:embed="rId3"/>
          <a:stretch>
            <a:fillRect/>
          </a:stretch>
        </p:blipFill>
        <p:spPr>
          <a:xfrm>
            <a:off x="737540" y="1796256"/>
            <a:ext cx="5248275" cy="4410075"/>
          </a:xfrm>
          <a:prstGeom prst="rect">
            <a:avLst/>
          </a:prstGeom>
          <a:ln w="28575">
            <a:solidFill>
              <a:srgbClr val="FF0000"/>
            </a:solidFill>
          </a:ln>
        </p:spPr>
      </p:pic>
    </p:spTree>
    <p:extLst>
      <p:ext uri="{BB962C8B-B14F-4D97-AF65-F5344CB8AC3E}">
        <p14:creationId xmlns:p14="http://schemas.microsoft.com/office/powerpoint/2010/main" val="466759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100832" y="99554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5453675" y="964766"/>
            <a:ext cx="2814221"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RESULTADOS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13" name="Marcador de contenido 12">
            <a:extLst>
              <a:ext uri="{FF2B5EF4-FFF2-40B4-BE49-F238E27FC236}">
                <a16:creationId xmlns:a16="http://schemas.microsoft.com/office/drawing/2014/main" id="{74AC499C-8DE8-41CD-BDAB-F2B844ADFEDA}"/>
              </a:ext>
            </a:extLst>
          </p:cNvPr>
          <p:cNvGraphicFramePr>
            <a:graphicFrameLocks noGrp="1"/>
          </p:cNvGraphicFramePr>
          <p:nvPr>
            <p:ph idx="1"/>
            <p:extLst>
              <p:ext uri="{D42A27DB-BD31-4B8C-83A1-F6EECF244321}">
                <p14:modId xmlns:p14="http://schemas.microsoft.com/office/powerpoint/2010/main" val="1568367953"/>
              </p:ext>
            </p:extLst>
          </p:nvPr>
        </p:nvGraphicFramePr>
        <p:xfrm>
          <a:off x="199008" y="1415251"/>
          <a:ext cx="4404112" cy="5371084"/>
        </p:xfrm>
        <a:graphic>
          <a:graphicData uri="http://schemas.openxmlformats.org/drawingml/2006/table">
            <a:tbl>
              <a:tblPr firstRow="1" firstCol="1" bandRow="1">
                <a:tableStyleId>{5C22544A-7EE6-4342-B048-85BDC9FD1C3A}</a:tableStyleId>
              </a:tblPr>
              <a:tblGrid>
                <a:gridCol w="1417748">
                  <a:extLst>
                    <a:ext uri="{9D8B030D-6E8A-4147-A177-3AD203B41FA5}">
                      <a16:colId xmlns:a16="http://schemas.microsoft.com/office/drawing/2014/main" val="3864717730"/>
                    </a:ext>
                  </a:extLst>
                </a:gridCol>
                <a:gridCol w="970614">
                  <a:extLst>
                    <a:ext uri="{9D8B030D-6E8A-4147-A177-3AD203B41FA5}">
                      <a16:colId xmlns:a16="http://schemas.microsoft.com/office/drawing/2014/main" val="1157247669"/>
                    </a:ext>
                  </a:extLst>
                </a:gridCol>
                <a:gridCol w="970614">
                  <a:extLst>
                    <a:ext uri="{9D8B030D-6E8A-4147-A177-3AD203B41FA5}">
                      <a16:colId xmlns:a16="http://schemas.microsoft.com/office/drawing/2014/main" val="2044126187"/>
                    </a:ext>
                  </a:extLst>
                </a:gridCol>
                <a:gridCol w="522568">
                  <a:extLst>
                    <a:ext uri="{9D8B030D-6E8A-4147-A177-3AD203B41FA5}">
                      <a16:colId xmlns:a16="http://schemas.microsoft.com/office/drawing/2014/main" val="2970605903"/>
                    </a:ext>
                  </a:extLst>
                </a:gridCol>
                <a:gridCol w="522568">
                  <a:extLst>
                    <a:ext uri="{9D8B030D-6E8A-4147-A177-3AD203B41FA5}">
                      <a16:colId xmlns:a16="http://schemas.microsoft.com/office/drawing/2014/main" val="1303430605"/>
                    </a:ext>
                  </a:extLst>
                </a:gridCol>
              </a:tblGrid>
              <a:tr h="135395">
                <a:tc>
                  <a:txBody>
                    <a:bodyPr/>
                    <a:lstStyle/>
                    <a:p>
                      <a:pPr>
                        <a:lnSpc>
                          <a:spcPts val="1150"/>
                        </a:lnSpc>
                      </a:pPr>
                      <a:r>
                        <a:rPr lang="es-EC" sz="900" cap="all">
                          <a:effectLst/>
                        </a:rPr>
                        <a:t>ACTIVIDAD</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cap="all" dirty="0">
                          <a:effectLst/>
                        </a:rPr>
                        <a:t>NIVEL DE RIESGO</a:t>
                      </a:r>
                      <a:endParaRPr lang="es-EC" sz="900" dirty="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cap="all">
                          <a:effectLst/>
                        </a:rPr>
                        <a:t>NIVEL DE ACCION</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cap="all">
                          <a:effectLst/>
                        </a:rPr>
                        <a:t>n</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cap="all">
                          <a:effectLst/>
                        </a:rPr>
                        <a:t>%</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698841757"/>
                  </a:ext>
                </a:extLst>
              </a:tr>
              <a:tr h="135395">
                <a:tc rowSpan="5">
                  <a:txBody>
                    <a:bodyPr/>
                    <a:lstStyle/>
                    <a:p>
                      <a:pPr algn="ctr">
                        <a:lnSpc>
                          <a:spcPts val="1150"/>
                        </a:lnSpc>
                      </a:pPr>
                      <a:r>
                        <a:rPr lang="es-EC" sz="900" cap="all" dirty="0">
                          <a:solidFill>
                            <a:srgbClr val="FF0000"/>
                          </a:solidFill>
                          <a:effectLst/>
                        </a:rPr>
                        <a:t>Alzar columna</a:t>
                      </a:r>
                      <a:endParaRPr lang="es-EC" sz="900" dirty="0">
                        <a:solidFill>
                          <a:srgbClr val="FF0000"/>
                        </a:solidFill>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472409375"/>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804933952"/>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90363565"/>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3</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60%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626474370"/>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299096049"/>
                  </a:ext>
                </a:extLst>
              </a:tr>
              <a:tr h="135395">
                <a:tc rowSpan="5">
                  <a:txBody>
                    <a:bodyPr/>
                    <a:lstStyle/>
                    <a:p>
                      <a:pPr algn="ctr">
                        <a:lnSpc>
                          <a:spcPts val="1150"/>
                        </a:lnSpc>
                      </a:pPr>
                      <a:r>
                        <a:rPr lang="es-EC" sz="900" cap="all" dirty="0">
                          <a:solidFill>
                            <a:srgbClr val="FF0000"/>
                          </a:solidFill>
                          <a:effectLst/>
                        </a:rPr>
                        <a:t>Colocar jabas a nivel alto</a:t>
                      </a:r>
                      <a:endParaRPr lang="es-EC" sz="900" dirty="0">
                        <a:solidFill>
                          <a:srgbClr val="FF0000"/>
                        </a:solidFill>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180048995"/>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027190258"/>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114063261"/>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5</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100%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654489944"/>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50327576"/>
                  </a:ext>
                </a:extLst>
              </a:tr>
              <a:tr h="135395">
                <a:tc rowSpan="5">
                  <a:txBody>
                    <a:bodyPr/>
                    <a:lstStyle/>
                    <a:p>
                      <a:pPr algn="ctr">
                        <a:lnSpc>
                          <a:spcPts val="1150"/>
                        </a:lnSpc>
                      </a:pPr>
                      <a:r>
                        <a:rPr lang="es-EC" sz="900" cap="all">
                          <a:effectLst/>
                        </a:rPr>
                        <a:t>Colocar jabas a nivel 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405803174"/>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626744422"/>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4</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80%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047384830"/>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858823307"/>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063699307"/>
                  </a:ext>
                </a:extLst>
              </a:tr>
              <a:tr h="135395">
                <a:tc rowSpan="5">
                  <a:txBody>
                    <a:bodyPr/>
                    <a:lstStyle/>
                    <a:p>
                      <a:pPr algn="ctr">
                        <a:lnSpc>
                          <a:spcPts val="1150"/>
                        </a:lnSpc>
                      </a:pPr>
                      <a:r>
                        <a:rPr lang="es-EC" sz="900" cap="all">
                          <a:effectLst/>
                        </a:rPr>
                        <a:t>Colocar jabas a nivel 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352206485"/>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785514308"/>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40%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320914699"/>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3</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60%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4006618166"/>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588935531"/>
                  </a:ext>
                </a:extLst>
              </a:tr>
              <a:tr h="135395">
                <a:tc rowSpan="5">
                  <a:txBody>
                    <a:bodyPr/>
                    <a:lstStyle/>
                    <a:p>
                      <a:pPr algn="ctr">
                        <a:lnSpc>
                          <a:spcPts val="1150"/>
                        </a:lnSpc>
                      </a:pPr>
                      <a:r>
                        <a:rPr lang="es-EC" sz="900" cap="all">
                          <a:effectLst/>
                        </a:rPr>
                        <a:t>Colocar liga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111864044"/>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376980938"/>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4</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80%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297592737"/>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625943485"/>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190649191"/>
                  </a:ext>
                </a:extLst>
              </a:tr>
              <a:tr h="135395">
                <a:tc rowSpan="5">
                  <a:txBody>
                    <a:bodyPr/>
                    <a:lstStyle/>
                    <a:p>
                      <a:pPr algn="ctr">
                        <a:lnSpc>
                          <a:spcPts val="1150"/>
                        </a:lnSpc>
                      </a:pPr>
                      <a:r>
                        <a:rPr lang="es-EC" sz="900" cap="all">
                          <a:effectLst/>
                        </a:rPr>
                        <a:t>Colocar palet</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015741726"/>
                  </a:ext>
                </a:extLst>
              </a:tr>
              <a:tr h="27892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655668641"/>
                  </a:ext>
                </a:extLst>
              </a:tr>
              <a:tr h="135395">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2</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40%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3617730186"/>
                  </a:ext>
                </a:extLst>
              </a:tr>
              <a:tr h="135395">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dirty="0">
                          <a:effectLst/>
                        </a:rPr>
                        <a:t>Necesario pronto</a:t>
                      </a:r>
                      <a:endParaRPr lang="es-EC" sz="900" dirty="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3</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60%</a:t>
                      </a:r>
                      <a:endParaRPr lang="es-EC" sz="90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1629523512"/>
                  </a:ext>
                </a:extLst>
              </a:tr>
              <a:tr h="135395">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325" marR="37325" marT="0" marB="0"/>
                </a:tc>
                <a:tc>
                  <a:txBody>
                    <a:bodyPr/>
                    <a:lstStyle/>
                    <a:p>
                      <a:pPr algn="ctr">
                        <a:lnSpc>
                          <a:spcPts val="1150"/>
                        </a:lnSpc>
                      </a:pPr>
                      <a:r>
                        <a:rPr lang="es-EC" sz="900" dirty="0">
                          <a:effectLst/>
                        </a:rPr>
                        <a:t> </a:t>
                      </a:r>
                      <a:endParaRPr lang="es-EC" sz="900" dirty="0">
                        <a:effectLst/>
                        <a:latin typeface="Times New Roman" panose="02020603050405020304" pitchFamily="18" charset="0"/>
                        <a:ea typeface="Times New Roman" panose="02020603050405020304" pitchFamily="18" charset="0"/>
                      </a:endParaRPr>
                    </a:p>
                  </a:txBody>
                  <a:tcPr marL="37325" marR="37325" marT="0" marB="0"/>
                </a:tc>
                <a:extLst>
                  <a:ext uri="{0D108BD9-81ED-4DB2-BD59-A6C34878D82A}">
                    <a16:rowId xmlns:a16="http://schemas.microsoft.com/office/drawing/2014/main" val="221904558"/>
                  </a:ext>
                </a:extLst>
              </a:tr>
            </a:tbl>
          </a:graphicData>
        </a:graphic>
      </p:graphicFrame>
      <p:sp>
        <p:nvSpPr>
          <p:cNvPr id="14" name="Rectangle 1">
            <a:extLst>
              <a:ext uri="{FF2B5EF4-FFF2-40B4-BE49-F238E27FC236}">
                <a16:creationId xmlns:a16="http://schemas.microsoft.com/office/drawing/2014/main" id="{B9BB47DA-9CD9-412D-8A7E-6DDF7464BDBE}"/>
              </a:ext>
            </a:extLst>
          </p:cNvPr>
          <p:cNvSpPr>
            <a:spLocks noChangeArrowheads="1"/>
          </p:cNvSpPr>
          <p:nvPr/>
        </p:nvSpPr>
        <p:spPr bwMode="auto">
          <a:xfrm>
            <a:off x="754204" y="1614982"/>
            <a:ext cx="3442638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C"/>
          </a:p>
        </p:txBody>
      </p:sp>
      <p:graphicFrame>
        <p:nvGraphicFramePr>
          <p:cNvPr id="15" name="Tabla 14">
            <a:extLst>
              <a:ext uri="{FF2B5EF4-FFF2-40B4-BE49-F238E27FC236}">
                <a16:creationId xmlns:a16="http://schemas.microsoft.com/office/drawing/2014/main" id="{E4A89A72-08B0-4209-A318-CB6EB69270D2}"/>
              </a:ext>
            </a:extLst>
          </p:cNvPr>
          <p:cNvGraphicFramePr>
            <a:graphicFrameLocks noGrp="1"/>
          </p:cNvGraphicFramePr>
          <p:nvPr>
            <p:extLst>
              <p:ext uri="{D42A27DB-BD31-4B8C-83A1-F6EECF244321}">
                <p14:modId xmlns:p14="http://schemas.microsoft.com/office/powerpoint/2010/main" val="2919537563"/>
              </p:ext>
            </p:extLst>
          </p:nvPr>
        </p:nvGraphicFramePr>
        <p:xfrm>
          <a:off x="4770094" y="1395654"/>
          <a:ext cx="4729012" cy="5317836"/>
        </p:xfrm>
        <a:graphic>
          <a:graphicData uri="http://schemas.openxmlformats.org/drawingml/2006/table">
            <a:tbl>
              <a:tblPr firstRow="1" firstCol="1" bandRow="1">
                <a:tableStyleId>{5C22544A-7EE6-4342-B048-85BDC9FD1C3A}</a:tableStyleId>
              </a:tblPr>
              <a:tblGrid>
                <a:gridCol w="1522340">
                  <a:extLst>
                    <a:ext uri="{9D8B030D-6E8A-4147-A177-3AD203B41FA5}">
                      <a16:colId xmlns:a16="http://schemas.microsoft.com/office/drawing/2014/main" val="1447389116"/>
                    </a:ext>
                  </a:extLst>
                </a:gridCol>
                <a:gridCol w="1042219">
                  <a:extLst>
                    <a:ext uri="{9D8B030D-6E8A-4147-A177-3AD203B41FA5}">
                      <a16:colId xmlns:a16="http://schemas.microsoft.com/office/drawing/2014/main" val="271706419"/>
                    </a:ext>
                  </a:extLst>
                </a:gridCol>
                <a:gridCol w="1042219">
                  <a:extLst>
                    <a:ext uri="{9D8B030D-6E8A-4147-A177-3AD203B41FA5}">
                      <a16:colId xmlns:a16="http://schemas.microsoft.com/office/drawing/2014/main" val="2036050202"/>
                    </a:ext>
                  </a:extLst>
                </a:gridCol>
                <a:gridCol w="561117">
                  <a:extLst>
                    <a:ext uri="{9D8B030D-6E8A-4147-A177-3AD203B41FA5}">
                      <a16:colId xmlns:a16="http://schemas.microsoft.com/office/drawing/2014/main" val="1987743146"/>
                    </a:ext>
                  </a:extLst>
                </a:gridCol>
                <a:gridCol w="561117">
                  <a:extLst>
                    <a:ext uri="{9D8B030D-6E8A-4147-A177-3AD203B41FA5}">
                      <a16:colId xmlns:a16="http://schemas.microsoft.com/office/drawing/2014/main" val="4280046485"/>
                    </a:ext>
                  </a:extLst>
                </a:gridCol>
              </a:tblGrid>
              <a:tr h="313746">
                <a:tc rowSpan="6">
                  <a:txBody>
                    <a:bodyPr/>
                    <a:lstStyle/>
                    <a:p>
                      <a:pPr algn="ctr">
                        <a:lnSpc>
                          <a:spcPts val="1150"/>
                        </a:lnSpc>
                      </a:pPr>
                      <a:endParaRPr lang="es-EC" sz="900" cap="all" dirty="0">
                        <a:effectLst/>
                      </a:endParaRPr>
                    </a:p>
                    <a:p>
                      <a:pPr algn="ctr">
                        <a:lnSpc>
                          <a:spcPts val="1150"/>
                        </a:lnSpc>
                      </a:pPr>
                      <a:endParaRPr lang="es-EC" sz="900" cap="all" dirty="0">
                        <a:effectLst/>
                      </a:endParaRPr>
                    </a:p>
                    <a:p>
                      <a:pPr algn="ctr">
                        <a:lnSpc>
                          <a:spcPts val="1150"/>
                        </a:lnSpc>
                      </a:pPr>
                      <a:r>
                        <a:rPr lang="es-EC" sz="900" cap="all" dirty="0">
                          <a:effectLst/>
                        </a:rPr>
                        <a:t>Colocar cajas a nivel medio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MX" sz="900" cap="all" dirty="0">
                          <a:effectLst/>
                          <a:latin typeface="Times New Roman" panose="02020603050405020304" pitchFamily="18" charset="0"/>
                          <a:ea typeface="Times New Roman" panose="02020603050405020304" pitchFamily="18" charset="0"/>
                        </a:rPr>
                        <a:t>N</a:t>
                      </a:r>
                      <a:r>
                        <a:rPr lang="es-EC" sz="900" cap="all" dirty="0">
                          <a:effectLst/>
                          <a:latin typeface="Times New Roman" panose="02020603050405020304" pitchFamily="18" charset="0"/>
                          <a:ea typeface="Times New Roman" panose="02020603050405020304" pitchFamily="18" charset="0"/>
                        </a:rPr>
                        <a:t>IVEL DE RIESGO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cap="all" dirty="0">
                          <a:effectLst/>
                        </a:rPr>
                        <a:t>NIVEL DE ACCION</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cap="all" dirty="0">
                          <a:effectLst/>
                        </a:rPr>
                        <a:t> n</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cap="all" dirty="0">
                          <a:effectLst/>
                        </a:rPr>
                        <a:t> %</a:t>
                      </a:r>
                      <a:endParaRPr lang="es-EC" sz="900" dirty="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523721840"/>
                  </a:ext>
                </a:extLst>
              </a:tr>
              <a:tr h="170083">
                <a:tc vMerge="1">
                  <a:txBody>
                    <a:bodyPr/>
                    <a:lstStyle/>
                    <a:p>
                      <a:endParaRPr lang="es-EC"/>
                    </a:p>
                  </a:txBody>
                  <a:tcPr/>
                </a:tc>
                <a:tc>
                  <a:txBody>
                    <a:bodyPr/>
                    <a:lstStyle/>
                    <a:p>
                      <a:pPr>
                        <a:lnSpc>
                          <a:spcPts val="1150"/>
                        </a:lnSpc>
                      </a:pPr>
                      <a:r>
                        <a:rPr lang="es-EC" sz="900" dirty="0">
                          <a:effectLst/>
                        </a:rPr>
                        <a:t>Inapreciable </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dirty="0">
                          <a:effectLst/>
                        </a:rPr>
                        <a:t>No necesario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endParaRPr lang="es-EC" sz="900" dirty="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171214561"/>
                  </a:ext>
                </a:extLst>
              </a:tr>
              <a:tr h="170083">
                <a:tc vMerge="1">
                  <a:txBody>
                    <a:bodyPr/>
                    <a:lstStyle/>
                    <a:p>
                      <a:endParaRPr lang="es-EC"/>
                    </a:p>
                  </a:txBody>
                  <a:tcPr/>
                </a:tc>
                <a:tc>
                  <a:txBody>
                    <a:bodyPr/>
                    <a:lstStyle/>
                    <a:p>
                      <a:pPr>
                        <a:lnSpc>
                          <a:spcPts val="1150"/>
                        </a:lnSpc>
                      </a:pPr>
                      <a:r>
                        <a:rPr lang="es-EC" sz="900" dirty="0">
                          <a:effectLst/>
                        </a:rPr>
                        <a:t>Bajo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2</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40%</a:t>
                      </a:r>
                      <a:endParaRPr lang="es-EC" sz="900" dirty="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690557484"/>
                  </a:ext>
                </a:extLst>
              </a:tr>
              <a:tr h="153683">
                <a:tc vMerge="1">
                  <a:txBody>
                    <a:bodyPr/>
                    <a:lstStyle/>
                    <a:p>
                      <a:endParaRPr lang="es-EC"/>
                    </a:p>
                  </a:txBody>
                  <a:tcPr/>
                </a:tc>
                <a:tc>
                  <a:txBody>
                    <a:bodyPr/>
                    <a:lstStyle/>
                    <a:p>
                      <a:pPr>
                        <a:lnSpc>
                          <a:spcPts val="1150"/>
                        </a:lnSpc>
                      </a:pPr>
                      <a:r>
                        <a:rPr lang="es-EC" sz="900" dirty="0">
                          <a:effectLst/>
                        </a:rPr>
                        <a:t>Medio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dirty="0">
                          <a:effectLst/>
                        </a:rPr>
                        <a:t>Necesario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3</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60%</a:t>
                      </a:r>
                      <a:endParaRPr lang="es-EC" sz="900" dirty="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57990199"/>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dirty="0">
                          <a:effectLst/>
                        </a:rPr>
                        <a:t>Necesario pronto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 </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545048081"/>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648281498"/>
                  </a:ext>
                </a:extLst>
              </a:tr>
              <a:tr h="170083">
                <a:tc rowSpan="5">
                  <a:txBody>
                    <a:bodyPr/>
                    <a:lstStyle/>
                    <a:p>
                      <a:pPr algn="ctr">
                        <a:lnSpc>
                          <a:spcPts val="1150"/>
                        </a:lnSpc>
                      </a:pPr>
                      <a:r>
                        <a:rPr lang="es-EC" sz="900" cap="all" dirty="0">
                          <a:solidFill>
                            <a:srgbClr val="FF0000"/>
                          </a:solidFill>
                          <a:effectLst/>
                        </a:rPr>
                        <a:t>Colocar cajas a nivel bajo</a:t>
                      </a:r>
                      <a:endParaRPr lang="es-EC" sz="900" dirty="0">
                        <a:solidFill>
                          <a:srgbClr val="FF0000"/>
                        </a:solidFill>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dirty="0">
                          <a:effectLst/>
                        </a:rPr>
                        <a:t>No necesario</a:t>
                      </a:r>
                      <a:endParaRPr lang="es-EC" sz="900" dirty="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1626634690"/>
                  </a:ext>
                </a:extLst>
              </a:tr>
              <a:tr h="17008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574212676"/>
                  </a:ext>
                </a:extLst>
              </a:tr>
              <a:tr h="153683">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624379294"/>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4</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80%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010375898"/>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185459052"/>
                  </a:ext>
                </a:extLst>
              </a:tr>
              <a:tr h="170083">
                <a:tc rowSpan="5">
                  <a:txBody>
                    <a:bodyPr/>
                    <a:lstStyle/>
                    <a:p>
                      <a:pPr algn="ctr">
                        <a:lnSpc>
                          <a:spcPts val="1150"/>
                        </a:lnSpc>
                      </a:pPr>
                      <a:r>
                        <a:rPr lang="es-EC" sz="900" cap="all">
                          <a:effectLst/>
                        </a:rPr>
                        <a:t>Embalar</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946552315"/>
                  </a:ext>
                </a:extLst>
              </a:tr>
              <a:tr h="17008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548991005"/>
                  </a:ext>
                </a:extLst>
              </a:tr>
              <a:tr h="153683">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4</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80%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1270552417"/>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530757022"/>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079503231"/>
                  </a:ext>
                </a:extLst>
              </a:tr>
              <a:tr h="170083">
                <a:tc rowSpan="5">
                  <a:txBody>
                    <a:bodyPr/>
                    <a:lstStyle/>
                    <a:p>
                      <a:pPr algn="ctr">
                        <a:lnSpc>
                          <a:spcPts val="1150"/>
                        </a:lnSpc>
                      </a:pPr>
                      <a:r>
                        <a:rPr lang="es-EC" sz="900" cap="all" dirty="0">
                          <a:solidFill>
                            <a:srgbClr val="FF0000"/>
                          </a:solidFill>
                          <a:effectLst/>
                        </a:rPr>
                        <a:t>Empujar torre de jabas</a:t>
                      </a:r>
                      <a:endParaRPr lang="es-EC" sz="900" dirty="0">
                        <a:solidFill>
                          <a:srgbClr val="FF0000"/>
                        </a:solidFill>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6474297"/>
                  </a:ext>
                </a:extLst>
              </a:tr>
              <a:tr h="17008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419926699"/>
                  </a:ext>
                </a:extLst>
              </a:tr>
              <a:tr h="153683">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873037474"/>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4</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80%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00798844"/>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1</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20%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004860110"/>
                  </a:ext>
                </a:extLst>
              </a:tr>
              <a:tr h="170083">
                <a:tc rowSpan="5">
                  <a:txBody>
                    <a:bodyPr/>
                    <a:lstStyle/>
                    <a:p>
                      <a:pPr algn="ctr">
                        <a:lnSpc>
                          <a:spcPts val="1150"/>
                        </a:lnSpc>
                      </a:pPr>
                      <a:r>
                        <a:rPr lang="es-EC" sz="900" cap="all" dirty="0">
                          <a:solidFill>
                            <a:srgbClr val="FF0000"/>
                          </a:solidFill>
                          <a:effectLst/>
                        </a:rPr>
                        <a:t>Tirar torres de Jabas</a:t>
                      </a:r>
                      <a:endParaRPr lang="es-EC" sz="900" dirty="0">
                        <a:solidFill>
                          <a:srgbClr val="FF0000"/>
                        </a:solidFill>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426346507"/>
                  </a:ext>
                </a:extLst>
              </a:tr>
              <a:tr h="17008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161159661"/>
                  </a:ext>
                </a:extLst>
              </a:tr>
              <a:tr h="153683">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642407934"/>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5</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100%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696610141"/>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635863659"/>
                  </a:ext>
                </a:extLst>
              </a:tr>
              <a:tr h="170083">
                <a:tc rowSpan="5">
                  <a:txBody>
                    <a:bodyPr/>
                    <a:lstStyle/>
                    <a:p>
                      <a:pPr algn="ctr">
                        <a:lnSpc>
                          <a:spcPts val="1150"/>
                        </a:lnSpc>
                      </a:pPr>
                      <a:r>
                        <a:rPr lang="es-EC" sz="900" cap="all">
                          <a:effectLst/>
                        </a:rPr>
                        <a:t>Ruleteo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Inapreciable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No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3211446016"/>
                  </a:ext>
                </a:extLst>
              </a:tr>
              <a:tr h="170083">
                <a:tc vMerge="1">
                  <a:txBody>
                    <a:bodyPr/>
                    <a:lstStyle/>
                    <a:p>
                      <a:endParaRPr lang="es-EC"/>
                    </a:p>
                  </a:txBody>
                  <a:tcPr/>
                </a:tc>
                <a:tc>
                  <a:txBody>
                    <a:bodyPr/>
                    <a:lstStyle/>
                    <a:p>
                      <a:pPr>
                        <a:lnSpc>
                          <a:spcPts val="1150"/>
                        </a:lnSpc>
                      </a:pPr>
                      <a:r>
                        <a:rPr lang="es-EC" sz="900">
                          <a:effectLst/>
                        </a:rPr>
                        <a:t>Bajo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Puede ser 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055053828"/>
                  </a:ext>
                </a:extLst>
              </a:tr>
              <a:tr h="153683">
                <a:tc vMerge="1">
                  <a:txBody>
                    <a:bodyPr/>
                    <a:lstStyle/>
                    <a:p>
                      <a:endParaRPr lang="es-EC"/>
                    </a:p>
                  </a:txBody>
                  <a:tcPr/>
                </a:tc>
                <a:tc>
                  <a:txBody>
                    <a:bodyPr/>
                    <a:lstStyle/>
                    <a:p>
                      <a:pPr>
                        <a:lnSpc>
                          <a:spcPts val="1150"/>
                        </a:lnSpc>
                      </a:pPr>
                      <a:r>
                        <a:rPr lang="es-EC" sz="900">
                          <a:effectLst/>
                        </a:rPr>
                        <a:t>Medio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2</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40%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2598076446"/>
                  </a:ext>
                </a:extLst>
              </a:tr>
              <a:tr h="170083">
                <a:tc vMerge="1">
                  <a:txBody>
                    <a:bodyPr/>
                    <a:lstStyle/>
                    <a:p>
                      <a:endParaRPr lang="es-EC"/>
                    </a:p>
                  </a:txBody>
                  <a:tcPr/>
                </a:tc>
                <a:tc>
                  <a:txBody>
                    <a:bodyPr/>
                    <a:lstStyle/>
                    <a:p>
                      <a:pPr>
                        <a:lnSpc>
                          <a:spcPts val="1150"/>
                        </a:lnSpc>
                      </a:pPr>
                      <a:r>
                        <a:rPr lang="es-EC" sz="900">
                          <a:effectLst/>
                        </a:rPr>
                        <a:t>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pronto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3</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60%</a:t>
                      </a:r>
                      <a:endParaRPr lang="es-EC" sz="90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1859472111"/>
                  </a:ext>
                </a:extLst>
              </a:tr>
              <a:tr h="170083">
                <a:tc vMerge="1">
                  <a:txBody>
                    <a:bodyPr/>
                    <a:lstStyle/>
                    <a:p>
                      <a:endParaRPr lang="es-EC"/>
                    </a:p>
                  </a:txBody>
                  <a:tcPr/>
                </a:tc>
                <a:tc>
                  <a:txBody>
                    <a:bodyPr/>
                    <a:lstStyle/>
                    <a:p>
                      <a:pPr>
                        <a:lnSpc>
                          <a:spcPts val="1150"/>
                        </a:lnSpc>
                      </a:pPr>
                      <a:r>
                        <a:rPr lang="es-EC" sz="900">
                          <a:effectLst/>
                        </a:rPr>
                        <a:t>Muy alto</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nSpc>
                          <a:spcPts val="1150"/>
                        </a:lnSpc>
                      </a:pPr>
                      <a:r>
                        <a:rPr lang="es-EC" sz="900">
                          <a:effectLst/>
                        </a:rPr>
                        <a:t>Necesario ahora</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a:effectLst/>
                        </a:rPr>
                        <a:t> </a:t>
                      </a:r>
                      <a:endParaRPr lang="es-EC" sz="900">
                        <a:effectLst/>
                        <a:latin typeface="Times New Roman" panose="02020603050405020304" pitchFamily="18" charset="0"/>
                        <a:ea typeface="Times New Roman" panose="02020603050405020304" pitchFamily="18" charset="0"/>
                      </a:endParaRPr>
                    </a:p>
                  </a:txBody>
                  <a:tcPr marL="37966" marR="37966" marT="0" marB="0"/>
                </a:tc>
                <a:tc>
                  <a:txBody>
                    <a:bodyPr/>
                    <a:lstStyle/>
                    <a:p>
                      <a:pPr algn="ctr">
                        <a:lnSpc>
                          <a:spcPts val="1150"/>
                        </a:lnSpc>
                      </a:pPr>
                      <a:r>
                        <a:rPr lang="es-EC" sz="900" dirty="0">
                          <a:effectLst/>
                        </a:rPr>
                        <a:t> </a:t>
                      </a:r>
                      <a:endParaRPr lang="es-EC" sz="900" dirty="0">
                        <a:effectLst/>
                        <a:latin typeface="Times New Roman" panose="02020603050405020304" pitchFamily="18" charset="0"/>
                        <a:ea typeface="Times New Roman" panose="02020603050405020304" pitchFamily="18" charset="0"/>
                      </a:endParaRPr>
                    </a:p>
                  </a:txBody>
                  <a:tcPr marL="37966" marR="37966" marT="0" marB="0"/>
                </a:tc>
                <a:extLst>
                  <a:ext uri="{0D108BD9-81ED-4DB2-BD59-A6C34878D82A}">
                    <a16:rowId xmlns:a16="http://schemas.microsoft.com/office/drawing/2014/main" val="740452823"/>
                  </a:ext>
                </a:extLst>
              </a:tr>
            </a:tbl>
          </a:graphicData>
        </a:graphic>
      </p:graphicFrame>
      <p:sp>
        <p:nvSpPr>
          <p:cNvPr id="18" name="CuadroTexto 17">
            <a:extLst>
              <a:ext uri="{FF2B5EF4-FFF2-40B4-BE49-F238E27FC236}">
                <a16:creationId xmlns:a16="http://schemas.microsoft.com/office/drawing/2014/main" id="{F5CE8EF8-8509-4FBD-B422-8693052CC38E}"/>
              </a:ext>
            </a:extLst>
          </p:cNvPr>
          <p:cNvSpPr txBox="1"/>
          <p:nvPr/>
        </p:nvSpPr>
        <p:spPr>
          <a:xfrm>
            <a:off x="9666080" y="3267513"/>
            <a:ext cx="2416429" cy="13280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a:t>Tabla 4. Resultados evaluaciones REBA y Nivel de riesgo por actividad</a:t>
            </a:r>
            <a:endParaRPr lang="es-EC" dirty="0"/>
          </a:p>
        </p:txBody>
      </p:sp>
    </p:spTree>
    <p:extLst>
      <p:ext uri="{BB962C8B-B14F-4D97-AF65-F5344CB8AC3E}">
        <p14:creationId xmlns:p14="http://schemas.microsoft.com/office/powerpoint/2010/main" val="93973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7132469"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DISCUSION</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7" name="Marcador de contenido 6">
            <a:extLst>
              <a:ext uri="{FF2B5EF4-FFF2-40B4-BE49-F238E27FC236}">
                <a16:creationId xmlns:a16="http://schemas.microsoft.com/office/drawing/2014/main" id="{0943519B-A56D-4A42-B521-1348C4946669}"/>
              </a:ext>
            </a:extLst>
          </p:cNvPr>
          <p:cNvGraphicFramePr>
            <a:graphicFrameLocks noGrp="1"/>
          </p:cNvGraphicFramePr>
          <p:nvPr>
            <p:ph idx="1"/>
            <p:extLst>
              <p:ext uri="{D42A27DB-BD31-4B8C-83A1-F6EECF244321}">
                <p14:modId xmlns:p14="http://schemas.microsoft.com/office/powerpoint/2010/main" val="21492528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7096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7132469"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DISCUSION</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8" name="Marcador de contenido 7">
            <a:extLst>
              <a:ext uri="{FF2B5EF4-FFF2-40B4-BE49-F238E27FC236}">
                <a16:creationId xmlns:a16="http://schemas.microsoft.com/office/drawing/2014/main" id="{7FE7C363-9E75-4A2C-B2E9-133369A94CE9}"/>
              </a:ext>
            </a:extLst>
          </p:cNvPr>
          <p:cNvGraphicFramePr>
            <a:graphicFrameLocks noGrp="1"/>
          </p:cNvGraphicFramePr>
          <p:nvPr>
            <p:ph idx="1"/>
            <p:extLst>
              <p:ext uri="{D42A27DB-BD31-4B8C-83A1-F6EECF244321}">
                <p14:modId xmlns:p14="http://schemas.microsoft.com/office/powerpoint/2010/main" val="7405310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9647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7132469"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DISCUSION</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8" name="Marcador de contenido 7">
            <a:extLst>
              <a:ext uri="{FF2B5EF4-FFF2-40B4-BE49-F238E27FC236}">
                <a16:creationId xmlns:a16="http://schemas.microsoft.com/office/drawing/2014/main" id="{7FE7C363-9E75-4A2C-B2E9-133369A94CE9}"/>
              </a:ext>
            </a:extLst>
          </p:cNvPr>
          <p:cNvGraphicFramePr>
            <a:graphicFrameLocks noGrp="1"/>
          </p:cNvGraphicFramePr>
          <p:nvPr>
            <p:ph idx="1"/>
            <p:extLst>
              <p:ext uri="{D42A27DB-BD31-4B8C-83A1-F6EECF244321}">
                <p14:modId xmlns:p14="http://schemas.microsoft.com/office/powerpoint/2010/main" val="16394218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026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7132469"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DISCUSION</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8" name="Marcador de contenido 7">
            <a:extLst>
              <a:ext uri="{FF2B5EF4-FFF2-40B4-BE49-F238E27FC236}">
                <a16:creationId xmlns:a16="http://schemas.microsoft.com/office/drawing/2014/main" id="{7FE7C363-9E75-4A2C-B2E9-133369A94CE9}"/>
              </a:ext>
            </a:extLst>
          </p:cNvPr>
          <p:cNvGraphicFramePr>
            <a:graphicFrameLocks noGrp="1"/>
          </p:cNvGraphicFramePr>
          <p:nvPr>
            <p:ph idx="1"/>
            <p:extLst>
              <p:ext uri="{D42A27DB-BD31-4B8C-83A1-F6EECF244321}">
                <p14:modId xmlns:p14="http://schemas.microsoft.com/office/powerpoint/2010/main" val="12669018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906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7132469"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DISCUSION</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10" name="Marcador de contenido 3">
            <a:extLst>
              <a:ext uri="{FF2B5EF4-FFF2-40B4-BE49-F238E27FC236}">
                <a16:creationId xmlns:a16="http://schemas.microsoft.com/office/drawing/2014/main" id="{656C1CC7-6E0A-4B20-9FCE-FF7758C64F04}"/>
              </a:ext>
            </a:extLst>
          </p:cNvPr>
          <p:cNvGraphicFramePr>
            <a:graphicFrameLocks/>
          </p:cNvGraphicFramePr>
          <p:nvPr>
            <p:extLst>
              <p:ext uri="{D42A27DB-BD31-4B8C-83A1-F6EECF244321}">
                <p14:modId xmlns:p14="http://schemas.microsoft.com/office/powerpoint/2010/main" val="1708323329"/>
              </p:ext>
            </p:extLst>
          </p:nvPr>
        </p:nvGraphicFramePr>
        <p:xfrm>
          <a:off x="253754" y="1764961"/>
          <a:ext cx="628908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a:extLst>
              <a:ext uri="{FF2B5EF4-FFF2-40B4-BE49-F238E27FC236}">
                <a16:creationId xmlns:a16="http://schemas.microsoft.com/office/drawing/2014/main" id="{4B4ECF3D-97AE-4264-9108-70FE51DAF3AD}"/>
              </a:ext>
            </a:extLst>
          </p:cNvPr>
          <p:cNvSpPr txBox="1"/>
          <p:nvPr/>
        </p:nvSpPr>
        <p:spPr>
          <a:xfrm>
            <a:off x="1384917" y="5628443"/>
            <a:ext cx="2947386" cy="523220"/>
          </a:xfrm>
          <a:prstGeom prst="rect">
            <a:avLst/>
          </a:prstGeom>
          <a:noFill/>
        </p:spPr>
        <p:txBody>
          <a:bodyPr wrap="square" rtlCol="0">
            <a:spAutoFit/>
          </a:bodyPr>
          <a:lstStyle/>
          <a:p>
            <a:pPr algn="ctr"/>
            <a:r>
              <a:rPr lang="es-MX" sz="2800" b="1" dirty="0">
                <a:solidFill>
                  <a:schemeClr val="bg1"/>
                </a:solidFill>
              </a:rPr>
              <a:t>LIMITACIONES</a:t>
            </a:r>
            <a:endParaRPr lang="es-EC" sz="2800" b="1" dirty="0">
              <a:solidFill>
                <a:schemeClr val="bg1"/>
              </a:solidFill>
            </a:endParaRPr>
          </a:p>
        </p:txBody>
      </p:sp>
      <p:graphicFrame>
        <p:nvGraphicFramePr>
          <p:cNvPr id="11" name="Marcador de contenido 3">
            <a:extLst>
              <a:ext uri="{FF2B5EF4-FFF2-40B4-BE49-F238E27FC236}">
                <a16:creationId xmlns:a16="http://schemas.microsoft.com/office/drawing/2014/main" id="{154A0D82-AA89-4455-A8A2-B8CA80F371D0}"/>
              </a:ext>
            </a:extLst>
          </p:cNvPr>
          <p:cNvGraphicFramePr>
            <a:graphicFrameLocks/>
          </p:cNvGraphicFramePr>
          <p:nvPr>
            <p:extLst>
              <p:ext uri="{D42A27DB-BD31-4B8C-83A1-F6EECF244321}">
                <p14:modId xmlns:p14="http://schemas.microsoft.com/office/powerpoint/2010/main" val="2842438262"/>
              </p:ext>
            </p:extLst>
          </p:nvPr>
        </p:nvGraphicFramePr>
        <p:xfrm>
          <a:off x="5759389" y="1841161"/>
          <a:ext cx="6289089"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CuadroTexto 11">
            <a:extLst>
              <a:ext uri="{FF2B5EF4-FFF2-40B4-BE49-F238E27FC236}">
                <a16:creationId xmlns:a16="http://schemas.microsoft.com/office/drawing/2014/main" id="{3856E7C7-FEE7-4044-AFB4-27BDCBC1420B}"/>
              </a:ext>
            </a:extLst>
          </p:cNvPr>
          <p:cNvSpPr txBox="1"/>
          <p:nvPr/>
        </p:nvSpPr>
        <p:spPr>
          <a:xfrm>
            <a:off x="6784019" y="5669279"/>
            <a:ext cx="2947386" cy="523220"/>
          </a:xfrm>
          <a:prstGeom prst="rect">
            <a:avLst/>
          </a:prstGeom>
          <a:noFill/>
        </p:spPr>
        <p:txBody>
          <a:bodyPr wrap="square" rtlCol="0">
            <a:spAutoFit/>
          </a:bodyPr>
          <a:lstStyle/>
          <a:p>
            <a:pPr algn="ctr"/>
            <a:r>
              <a:rPr lang="es-MX" sz="2800" b="1" dirty="0">
                <a:solidFill>
                  <a:schemeClr val="bg1"/>
                </a:solidFill>
              </a:rPr>
              <a:t>FORTALEZAS</a:t>
            </a:r>
            <a:endParaRPr lang="es-EC" sz="2800" b="1" dirty="0">
              <a:solidFill>
                <a:schemeClr val="bg1"/>
              </a:solidFill>
            </a:endParaRPr>
          </a:p>
        </p:txBody>
      </p:sp>
    </p:spTree>
    <p:extLst>
      <p:ext uri="{BB962C8B-B14F-4D97-AF65-F5344CB8AC3E}">
        <p14:creationId xmlns:p14="http://schemas.microsoft.com/office/powerpoint/2010/main" val="3796207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DISCUSION                                         </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9218721" y="1095570"/>
            <a:ext cx="2814221"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CONCLUSIONES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7" name="Marcador de contenido 6">
            <a:extLst>
              <a:ext uri="{FF2B5EF4-FFF2-40B4-BE49-F238E27FC236}">
                <a16:creationId xmlns:a16="http://schemas.microsoft.com/office/drawing/2014/main" id="{0943519B-A56D-4A42-B521-1348C4946669}"/>
              </a:ext>
            </a:extLst>
          </p:cNvPr>
          <p:cNvGraphicFramePr>
            <a:graphicFrameLocks noGrp="1"/>
          </p:cNvGraphicFramePr>
          <p:nvPr>
            <p:ph idx="1"/>
            <p:extLst>
              <p:ext uri="{D42A27DB-BD31-4B8C-83A1-F6EECF244321}">
                <p14:modId xmlns:p14="http://schemas.microsoft.com/office/powerpoint/2010/main" val="188710801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51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RESULTADOS              DISCUSION                                         </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9218721" y="1095570"/>
            <a:ext cx="2814221"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CONCLUSIONES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8" name="Marcador de contenido 3">
            <a:extLst>
              <a:ext uri="{FF2B5EF4-FFF2-40B4-BE49-F238E27FC236}">
                <a16:creationId xmlns:a16="http://schemas.microsoft.com/office/drawing/2014/main" id="{C5BE2CF3-792F-4BC9-9692-F179F0D98C6C}"/>
              </a:ext>
            </a:extLst>
          </p:cNvPr>
          <p:cNvGraphicFramePr>
            <a:graphicFrameLocks/>
          </p:cNvGraphicFramePr>
          <p:nvPr>
            <p:extLst>
              <p:ext uri="{D42A27DB-BD31-4B8C-83A1-F6EECF244321}">
                <p14:modId xmlns:p14="http://schemas.microsoft.com/office/powerpoint/2010/main" val="2764411272"/>
              </p:ext>
            </p:extLst>
          </p:nvPr>
        </p:nvGraphicFramePr>
        <p:xfrm>
          <a:off x="2561948" y="1816747"/>
          <a:ext cx="794921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uadroTexto 8">
            <a:extLst>
              <a:ext uri="{FF2B5EF4-FFF2-40B4-BE49-F238E27FC236}">
                <a16:creationId xmlns:a16="http://schemas.microsoft.com/office/drawing/2014/main" id="{752B8718-EEE2-4AA3-A5F1-4CEA70E6D0B0}"/>
              </a:ext>
            </a:extLst>
          </p:cNvPr>
          <p:cNvSpPr txBox="1"/>
          <p:nvPr/>
        </p:nvSpPr>
        <p:spPr>
          <a:xfrm>
            <a:off x="4172505" y="5734975"/>
            <a:ext cx="3391270" cy="461665"/>
          </a:xfrm>
          <a:prstGeom prst="rect">
            <a:avLst/>
          </a:prstGeom>
          <a:noFill/>
        </p:spPr>
        <p:txBody>
          <a:bodyPr wrap="square" rtlCol="0">
            <a:spAutoFit/>
          </a:bodyPr>
          <a:lstStyle/>
          <a:p>
            <a:pPr algn="ctr"/>
            <a:r>
              <a:rPr lang="es-MX" sz="2400" b="1" dirty="0">
                <a:solidFill>
                  <a:schemeClr val="bg1"/>
                </a:solidFill>
              </a:rPr>
              <a:t>PROPUESTA DE MEJORAS</a:t>
            </a:r>
            <a:endParaRPr lang="es-EC" sz="2400" b="1" dirty="0">
              <a:solidFill>
                <a:schemeClr val="bg1"/>
              </a:solidFill>
            </a:endParaRPr>
          </a:p>
        </p:txBody>
      </p:sp>
    </p:spTree>
    <p:extLst>
      <p:ext uri="{BB962C8B-B14F-4D97-AF65-F5344CB8AC3E}">
        <p14:creationId xmlns:p14="http://schemas.microsoft.com/office/powerpoint/2010/main" val="72327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752B8718-EEE2-4AA3-A5F1-4CEA70E6D0B0}"/>
              </a:ext>
            </a:extLst>
          </p:cNvPr>
          <p:cNvSpPr txBox="1"/>
          <p:nvPr/>
        </p:nvSpPr>
        <p:spPr>
          <a:xfrm>
            <a:off x="4172505" y="5734975"/>
            <a:ext cx="3391270" cy="461665"/>
          </a:xfrm>
          <a:prstGeom prst="rect">
            <a:avLst/>
          </a:prstGeom>
          <a:noFill/>
        </p:spPr>
        <p:txBody>
          <a:bodyPr wrap="square" rtlCol="0">
            <a:spAutoFit/>
          </a:bodyPr>
          <a:lstStyle/>
          <a:p>
            <a:pPr algn="ctr"/>
            <a:r>
              <a:rPr lang="es-MX" sz="2400" b="1" dirty="0">
                <a:solidFill>
                  <a:schemeClr val="bg1"/>
                </a:solidFill>
              </a:rPr>
              <a:t>PROPUESTA DE MEJORAS</a:t>
            </a:r>
            <a:endParaRPr lang="es-EC" sz="2400" b="1" dirty="0">
              <a:solidFill>
                <a:schemeClr val="bg1"/>
              </a:solidFill>
            </a:endParaRPr>
          </a:p>
        </p:txBody>
      </p:sp>
      <p:sp>
        <p:nvSpPr>
          <p:cNvPr id="6" name="Título 5">
            <a:extLst>
              <a:ext uri="{FF2B5EF4-FFF2-40B4-BE49-F238E27FC236}">
                <a16:creationId xmlns:a16="http://schemas.microsoft.com/office/drawing/2014/main" id="{8B9F7D31-6DE8-472E-8A3A-BFF2F6E45696}"/>
              </a:ext>
            </a:extLst>
          </p:cNvPr>
          <p:cNvSpPr>
            <a:spLocks noGrp="1"/>
          </p:cNvSpPr>
          <p:nvPr>
            <p:ph type="title"/>
          </p:nvPr>
        </p:nvSpPr>
        <p:spPr/>
        <p:txBody>
          <a:bodyPr/>
          <a:lstStyle/>
          <a:p>
            <a:endParaRPr lang="es-EC"/>
          </a:p>
        </p:txBody>
      </p:sp>
      <p:pic>
        <p:nvPicPr>
          <p:cNvPr id="2050" name="Picture 2" descr="Dar las gracias, ¿cómo enseñar a los niños?">
            <a:extLst>
              <a:ext uri="{FF2B5EF4-FFF2-40B4-BE49-F238E27FC236}">
                <a16:creationId xmlns:a16="http://schemas.microsoft.com/office/drawing/2014/main" id="{1F530C96-CDC6-4C11-BADB-EF4631B241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7555" y="1991833"/>
            <a:ext cx="7591148" cy="3049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602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t>           </a:t>
            </a:r>
            <a:r>
              <a:rPr lang="es-MX" dirty="0">
                <a:solidFill>
                  <a:schemeClr val="bg1">
                    <a:lumMod val="85000"/>
                  </a:schemeClr>
                </a:solidFill>
              </a:rPr>
              <a:t>MATERIALES Y METODOS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1012054" y="1096686"/>
            <a:ext cx="1908699"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INTRODUCCION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6" name="Marcador de contenido 3">
            <a:extLst>
              <a:ext uri="{FF2B5EF4-FFF2-40B4-BE49-F238E27FC236}">
                <a16:creationId xmlns:a16="http://schemas.microsoft.com/office/drawing/2014/main" id="{C7DB8542-0044-4D58-B91C-B219091B3506}"/>
              </a:ext>
            </a:extLst>
          </p:cNvPr>
          <p:cNvGraphicFramePr>
            <a:graphicFrameLocks noGrp="1"/>
          </p:cNvGraphicFramePr>
          <p:nvPr>
            <p:ph idx="1"/>
            <p:extLst>
              <p:ext uri="{D42A27DB-BD31-4B8C-83A1-F6EECF244321}">
                <p14:modId xmlns:p14="http://schemas.microsoft.com/office/powerpoint/2010/main" val="8303461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34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t>           </a:t>
            </a:r>
            <a:r>
              <a:rPr lang="es-MX" dirty="0">
                <a:solidFill>
                  <a:schemeClr val="bg1">
                    <a:lumMod val="85000"/>
                  </a:schemeClr>
                </a:solidFill>
              </a:rPr>
              <a:t>MATERIALES Y METODOS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1012054" y="1096686"/>
            <a:ext cx="1908699"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INTRODUCCION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6" name="Marcador de contenido 3">
            <a:extLst>
              <a:ext uri="{FF2B5EF4-FFF2-40B4-BE49-F238E27FC236}">
                <a16:creationId xmlns:a16="http://schemas.microsoft.com/office/drawing/2014/main" id="{EEC42FDF-F625-42B4-8A43-A629EA8F4BA1}"/>
              </a:ext>
            </a:extLst>
          </p:cNvPr>
          <p:cNvGraphicFramePr>
            <a:graphicFrameLocks noGrp="1"/>
          </p:cNvGraphicFramePr>
          <p:nvPr>
            <p:ph idx="1"/>
            <p:extLst>
              <p:ext uri="{D42A27DB-BD31-4B8C-83A1-F6EECF244321}">
                <p14:modId xmlns:p14="http://schemas.microsoft.com/office/powerpoint/2010/main" val="2906184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243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18C824-A307-44F6-B80D-BD041F839B86}"/>
              </a:ext>
            </a:extLst>
          </p:cNvPr>
          <p:cNvSpPr>
            <a:spLocks noGrp="1"/>
          </p:cNvSpPr>
          <p:nvPr>
            <p:ph type="title"/>
          </p:nvPr>
        </p:nvSpPr>
        <p:spPr/>
        <p:txBody>
          <a:bodyPr/>
          <a:lstStyle/>
          <a:p>
            <a:endParaRPr lang="es-EC"/>
          </a:p>
        </p:txBody>
      </p:sp>
      <p:graphicFrame>
        <p:nvGraphicFramePr>
          <p:cNvPr id="4" name="Marcador de contenido 3">
            <a:extLst>
              <a:ext uri="{FF2B5EF4-FFF2-40B4-BE49-F238E27FC236}">
                <a16:creationId xmlns:a16="http://schemas.microsoft.com/office/drawing/2014/main" id="{D7335E61-5D6B-4AA5-B246-9E1D04FF6366}"/>
              </a:ext>
            </a:extLst>
          </p:cNvPr>
          <p:cNvGraphicFramePr>
            <a:graphicFrameLocks noGrp="1"/>
          </p:cNvGraphicFramePr>
          <p:nvPr>
            <p:ph idx="1"/>
            <p:extLst>
              <p:ext uri="{D42A27DB-BD31-4B8C-83A1-F6EECF244321}">
                <p14:modId xmlns:p14="http://schemas.microsoft.com/office/powerpoint/2010/main" val="26592613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232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3" name="Marcador de contenido 2">
            <a:extLst>
              <a:ext uri="{FF2B5EF4-FFF2-40B4-BE49-F238E27FC236}">
                <a16:creationId xmlns:a16="http://schemas.microsoft.com/office/drawing/2014/main" id="{B2164DA5-2A1F-4422-922D-CFD56D05E714}"/>
              </a:ext>
            </a:extLst>
          </p:cNvPr>
          <p:cNvSpPr>
            <a:spLocks noGrp="1"/>
          </p:cNvSpPr>
          <p:nvPr>
            <p:ph idx="1"/>
          </p:nvPr>
        </p:nvSpPr>
        <p:spPr>
          <a:xfrm>
            <a:off x="540799" y="2448974"/>
            <a:ext cx="5163105" cy="255994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pPr marL="0" indent="0">
              <a:buNone/>
            </a:pPr>
            <a:r>
              <a:rPr lang="es-MX" sz="2000" b="0" i="0" u="none" strike="noStrike" baseline="0" dirty="0">
                <a:solidFill>
                  <a:srgbClr val="000000"/>
                </a:solidFill>
                <a:latin typeface="Arial" panose="020B0604020202020204" pitchFamily="34" charset="0"/>
              </a:rPr>
              <a:t>Dentro de los procesos de almacenamiento y distribución, el cargo de auxiliar de bodega cobra gran relevancia, exponiéndose a posturas forzadas en las actividades de alistamiento de pedidos, clasificación de jabas, alzar filas de jabas en las torres de producto, colocar palet, mover torres de producto, entre otras. </a:t>
            </a:r>
          </a:p>
          <a:p>
            <a:pPr marL="0" indent="0">
              <a:buNone/>
            </a:pPr>
            <a:endParaRPr lang="es-MX" sz="1800" dirty="0">
              <a:solidFill>
                <a:srgbClr val="000000"/>
              </a:solidFill>
              <a:latin typeface="Arial" panose="020B0604020202020204" pitchFamily="34" charset="0"/>
            </a:endParaRPr>
          </a:p>
          <a:p>
            <a:pPr marL="0" indent="0">
              <a:buNone/>
            </a:pPr>
            <a:endParaRPr lang="es-MX" sz="1800" dirty="0">
              <a:solidFill>
                <a:srgbClr val="000000"/>
              </a:solidFill>
              <a:latin typeface="Arial" panose="020B0604020202020204" pitchFamily="34" charset="0"/>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t>           </a:t>
            </a:r>
            <a:r>
              <a:rPr lang="es-MX" dirty="0">
                <a:solidFill>
                  <a:schemeClr val="bg1">
                    <a:lumMod val="85000"/>
                  </a:schemeClr>
                </a:solidFill>
              </a:rPr>
              <a:t>MATERIALES Y METODOS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1012054" y="1096686"/>
            <a:ext cx="1908699"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INTRODUCCION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9" name="CuadroTexto 8">
            <a:extLst>
              <a:ext uri="{FF2B5EF4-FFF2-40B4-BE49-F238E27FC236}">
                <a16:creationId xmlns:a16="http://schemas.microsoft.com/office/drawing/2014/main" id="{B2B7819B-89BA-4A66-AE50-2619C189D2FC}"/>
              </a:ext>
            </a:extLst>
          </p:cNvPr>
          <p:cNvSpPr txBox="1"/>
          <p:nvPr/>
        </p:nvSpPr>
        <p:spPr>
          <a:xfrm>
            <a:off x="6488097" y="2098961"/>
            <a:ext cx="4865703" cy="1191816"/>
          </a:xfrm>
          <a:prstGeom prst="round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indent="0">
              <a:buNone/>
            </a:pPr>
            <a:r>
              <a:rPr lang="es-MX" sz="1600" b="0" i="0" u="none" strike="noStrike" baseline="0" dirty="0">
                <a:solidFill>
                  <a:srgbClr val="000000"/>
                </a:solidFill>
                <a:latin typeface="Arial" panose="020B0604020202020204" pitchFamily="34" charset="0"/>
              </a:rPr>
              <a:t>El conocer la prevalencia de estas dolencias osteomusculares en este grupo laboral permitirá sensibilizar y replantear en la industria cervecera sus procesos de logística </a:t>
            </a:r>
          </a:p>
        </p:txBody>
      </p:sp>
      <p:sp>
        <p:nvSpPr>
          <p:cNvPr id="11" name="Rectángulo: esquinas redondeadas 10">
            <a:extLst>
              <a:ext uri="{FF2B5EF4-FFF2-40B4-BE49-F238E27FC236}">
                <a16:creationId xmlns:a16="http://schemas.microsoft.com/office/drawing/2014/main" id="{7867F512-3543-4521-80B8-1C5386EDEEAE}"/>
              </a:ext>
            </a:extLst>
          </p:cNvPr>
          <p:cNvSpPr/>
          <p:nvPr/>
        </p:nvSpPr>
        <p:spPr>
          <a:xfrm>
            <a:off x="6879084" y="3844199"/>
            <a:ext cx="4083728" cy="119181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800" dirty="0">
                <a:solidFill>
                  <a:srgbClr val="000000"/>
                </a:solidFill>
                <a:latin typeface="Arial" panose="020B0604020202020204" pitchFamily="34" charset="0"/>
              </a:rPr>
              <a:t>Existen pocos estudios que tratan esta problemática en este grupo laboral</a:t>
            </a:r>
            <a:endParaRPr lang="es-EC" dirty="0"/>
          </a:p>
        </p:txBody>
      </p:sp>
    </p:spTree>
    <p:extLst>
      <p:ext uri="{BB962C8B-B14F-4D97-AF65-F5344CB8AC3E}">
        <p14:creationId xmlns:p14="http://schemas.microsoft.com/office/powerpoint/2010/main" val="1347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t>           </a:t>
            </a:r>
            <a:r>
              <a:rPr lang="es-MX" dirty="0">
                <a:solidFill>
                  <a:schemeClr val="bg1">
                    <a:lumMod val="85000"/>
                  </a:schemeClr>
                </a:solidFill>
              </a:rPr>
              <a:t>MATERIALES Y METODOS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1012054" y="1096686"/>
            <a:ext cx="1908699"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INTRODUCCION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10" name="Marcador de contenido 3">
            <a:extLst>
              <a:ext uri="{FF2B5EF4-FFF2-40B4-BE49-F238E27FC236}">
                <a16:creationId xmlns:a16="http://schemas.microsoft.com/office/drawing/2014/main" id="{FD1581DD-ABCE-4074-AC04-13FA3F8F97BF}"/>
              </a:ext>
            </a:extLst>
          </p:cNvPr>
          <p:cNvGraphicFramePr>
            <a:graphicFrameLocks noGrp="1"/>
          </p:cNvGraphicFramePr>
          <p:nvPr>
            <p:ph idx="1"/>
            <p:extLst>
              <p:ext uri="{D42A27DB-BD31-4B8C-83A1-F6EECF244321}">
                <p14:modId xmlns:p14="http://schemas.microsoft.com/office/powerpoint/2010/main" val="31327384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uadroTexto 7">
            <a:extLst>
              <a:ext uri="{FF2B5EF4-FFF2-40B4-BE49-F238E27FC236}">
                <a16:creationId xmlns:a16="http://schemas.microsoft.com/office/drawing/2014/main" id="{CE577911-C393-4813-BAD5-3B080F51506F}"/>
              </a:ext>
            </a:extLst>
          </p:cNvPr>
          <p:cNvSpPr txBox="1"/>
          <p:nvPr/>
        </p:nvSpPr>
        <p:spPr>
          <a:xfrm>
            <a:off x="4003829" y="5730536"/>
            <a:ext cx="2565647" cy="523220"/>
          </a:xfrm>
          <a:prstGeom prst="rect">
            <a:avLst/>
          </a:prstGeom>
          <a:noFill/>
        </p:spPr>
        <p:txBody>
          <a:bodyPr wrap="square" rtlCol="0">
            <a:spAutoFit/>
          </a:bodyPr>
          <a:lstStyle/>
          <a:p>
            <a:pPr algn="ctr"/>
            <a:r>
              <a:rPr lang="es-MX" sz="2800" b="1" dirty="0">
                <a:solidFill>
                  <a:schemeClr val="bg1"/>
                </a:solidFill>
              </a:rPr>
              <a:t>OBJETIVOS</a:t>
            </a:r>
            <a:endParaRPr lang="es-EC" sz="2800" b="1" dirty="0">
              <a:solidFill>
                <a:schemeClr val="bg1"/>
              </a:solidFill>
            </a:endParaRPr>
          </a:p>
        </p:txBody>
      </p:sp>
    </p:spTree>
    <p:extLst>
      <p:ext uri="{BB962C8B-B14F-4D97-AF65-F5344CB8AC3E}">
        <p14:creationId xmlns:p14="http://schemas.microsoft.com/office/powerpoint/2010/main" val="3325045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graphicFrame>
        <p:nvGraphicFramePr>
          <p:cNvPr id="7" name="Marcador de contenido 6">
            <a:extLst>
              <a:ext uri="{FF2B5EF4-FFF2-40B4-BE49-F238E27FC236}">
                <a16:creationId xmlns:a16="http://schemas.microsoft.com/office/drawing/2014/main" id="{2D8968A5-348C-4B7D-8521-D40C264DB251}"/>
              </a:ext>
            </a:extLst>
          </p:cNvPr>
          <p:cNvGraphicFramePr>
            <a:graphicFrameLocks noGrp="1"/>
          </p:cNvGraphicFramePr>
          <p:nvPr>
            <p:ph idx="1"/>
            <p:extLst>
              <p:ext uri="{D42A27DB-BD31-4B8C-83A1-F6EECF244321}">
                <p14:modId xmlns:p14="http://schemas.microsoft.com/office/powerpoint/2010/main" val="363525437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3116061"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MATERIALES Y METODOS</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192333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graphicFrame>
        <p:nvGraphicFramePr>
          <p:cNvPr id="7" name="Marcador de contenido 6">
            <a:extLst>
              <a:ext uri="{FF2B5EF4-FFF2-40B4-BE49-F238E27FC236}">
                <a16:creationId xmlns:a16="http://schemas.microsoft.com/office/drawing/2014/main" id="{2D8968A5-348C-4B7D-8521-D40C264DB251}"/>
              </a:ext>
            </a:extLst>
          </p:cNvPr>
          <p:cNvGraphicFramePr>
            <a:graphicFrameLocks noGrp="1"/>
          </p:cNvGraphicFramePr>
          <p:nvPr>
            <p:ph idx="1"/>
            <p:extLst>
              <p:ext uri="{D42A27DB-BD31-4B8C-83A1-F6EECF244321}">
                <p14:modId xmlns:p14="http://schemas.microsoft.com/office/powerpoint/2010/main" val="15185890"/>
              </p:ext>
            </p:extLst>
          </p:nvPr>
        </p:nvGraphicFramePr>
        <p:xfrm>
          <a:off x="2782411" y="1619004"/>
          <a:ext cx="6477000" cy="2062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RESULTADOS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3116061" y="1096686"/>
            <a:ext cx="2814221" cy="400110"/>
          </a:xfrm>
          <a:prstGeom prst="rect">
            <a:avLst/>
          </a:prstGeom>
          <a:noFill/>
        </p:spPr>
        <p:txBody>
          <a:bodyPr wrap="square" lIns="91440" tIns="45720" rIns="91440" bIns="45720">
            <a:spAutoFit/>
          </a:bodyPr>
          <a:lstStyle/>
          <a:p>
            <a:pPr algn="ctr"/>
            <a:r>
              <a:rPr lang="es-MX" sz="2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MATERIALES Y METODOS</a:t>
            </a: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6" name="Diagrama 5">
            <a:extLst>
              <a:ext uri="{FF2B5EF4-FFF2-40B4-BE49-F238E27FC236}">
                <a16:creationId xmlns:a16="http://schemas.microsoft.com/office/drawing/2014/main" id="{B6611BC3-09AE-4BAF-B78D-56BF57A4D2C0}"/>
              </a:ext>
            </a:extLst>
          </p:cNvPr>
          <p:cNvGraphicFramePr/>
          <p:nvPr>
            <p:extLst>
              <p:ext uri="{D42A27DB-BD31-4B8C-83A1-F6EECF244321}">
                <p14:modId xmlns:p14="http://schemas.microsoft.com/office/powerpoint/2010/main" val="2624020799"/>
              </p:ext>
            </p:extLst>
          </p:nvPr>
        </p:nvGraphicFramePr>
        <p:xfrm>
          <a:off x="2317071" y="3041511"/>
          <a:ext cx="8185212" cy="4327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52043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6EA72-CEF6-46D8-9717-3104E0106B14}"/>
              </a:ext>
            </a:extLst>
          </p:cNvPr>
          <p:cNvSpPr>
            <a:spLocks noGrp="1"/>
          </p:cNvSpPr>
          <p:nvPr>
            <p:ph type="title"/>
          </p:nvPr>
        </p:nvSpPr>
        <p:spPr>
          <a:xfrm>
            <a:off x="838200" y="144508"/>
            <a:ext cx="10515600" cy="1073058"/>
          </a:xfrm>
        </p:spPr>
        <p:txBody>
          <a:bodyPr>
            <a:normAutofit/>
          </a:bodyPr>
          <a:lstStyle/>
          <a:p>
            <a:pPr algn="r"/>
            <a:r>
              <a:rPr lang="es-MX" sz="2000" b="1" dirty="0">
                <a:solidFill>
                  <a:srgbClr val="FF0000"/>
                </a:solidFill>
              </a:rPr>
              <a:t>“Prevalencia de dolencias osteomusculares por posturas forzadas en auxiliares de bodega de una empresa cervecera”</a:t>
            </a:r>
            <a:endParaRPr lang="es-EC" sz="2000" dirty="0">
              <a:solidFill>
                <a:srgbClr val="FF0000"/>
              </a:solidFill>
            </a:endParaRPr>
          </a:p>
        </p:txBody>
      </p:sp>
      <p:sp>
        <p:nvSpPr>
          <p:cNvPr id="4" name="CuadroTexto 3">
            <a:extLst>
              <a:ext uri="{FF2B5EF4-FFF2-40B4-BE49-F238E27FC236}">
                <a16:creationId xmlns:a16="http://schemas.microsoft.com/office/drawing/2014/main" id="{2D69D1C2-7B28-4D6E-8DB5-0BE26024F744}"/>
              </a:ext>
            </a:extLst>
          </p:cNvPr>
          <p:cNvSpPr txBox="1"/>
          <p:nvPr/>
        </p:nvSpPr>
        <p:spPr>
          <a:xfrm>
            <a:off x="1012055" y="1127464"/>
            <a:ext cx="10341746" cy="369332"/>
          </a:xfrm>
          <a:prstGeom prst="rect">
            <a:avLst/>
          </a:prstGeom>
          <a:noFill/>
        </p:spPr>
        <p:txBody>
          <a:bodyPr wrap="square" rtlCol="0">
            <a:spAutoFit/>
          </a:bodyPr>
          <a:lstStyle/>
          <a:p>
            <a:r>
              <a:rPr lang="es-MX" dirty="0">
                <a:effectLst>
                  <a:outerShdw blurRad="38100" dist="38100" dir="2700000" algn="tl">
                    <a:srgbClr val="000000">
                      <a:alpha val="43137"/>
                    </a:srgbClr>
                  </a:outerShdw>
                </a:effectLst>
              </a:rPr>
              <a:t>      </a:t>
            </a:r>
            <a:r>
              <a:rPr lang="es-MX" dirty="0">
                <a:solidFill>
                  <a:schemeClr val="bg1">
                    <a:lumMod val="85000"/>
                  </a:schemeClr>
                </a:solidFill>
              </a:rPr>
              <a:t>INTRODUCCION          MATERIALES Y METODOS                                       DISCUSION         CONCLUSIONES</a:t>
            </a:r>
            <a:endParaRPr lang="es-EC" dirty="0">
              <a:solidFill>
                <a:schemeClr val="bg1">
                  <a:lumMod val="85000"/>
                </a:schemeClr>
              </a:solidFill>
            </a:endParaRPr>
          </a:p>
        </p:txBody>
      </p:sp>
      <p:sp>
        <p:nvSpPr>
          <p:cNvPr id="5" name="Rectángulo 4">
            <a:extLst>
              <a:ext uri="{FF2B5EF4-FFF2-40B4-BE49-F238E27FC236}">
                <a16:creationId xmlns:a16="http://schemas.microsoft.com/office/drawing/2014/main" id="{034C1013-3B0B-4E67-9966-F600CFD91F63}"/>
              </a:ext>
            </a:extLst>
          </p:cNvPr>
          <p:cNvSpPr/>
          <p:nvPr/>
        </p:nvSpPr>
        <p:spPr>
          <a:xfrm>
            <a:off x="5317726" y="1112075"/>
            <a:ext cx="2814221" cy="400110"/>
          </a:xfrm>
          <a:prstGeom prst="rect">
            <a:avLst/>
          </a:prstGeom>
          <a:noFill/>
        </p:spPr>
        <p:txBody>
          <a:bodyPr wrap="square" lIns="91440" tIns="45720" rIns="91440" bIns="45720">
            <a:spAutoFit/>
          </a:bodyPr>
          <a:lstStyle/>
          <a:p>
            <a:pPr algn="ctr"/>
            <a:r>
              <a:rPr lang="es-MX"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RESULTADOS </a:t>
            </a:r>
            <a:endParaRPr lang="es-EC" sz="2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10" name="Marcador de contenido 9">
            <a:extLst>
              <a:ext uri="{FF2B5EF4-FFF2-40B4-BE49-F238E27FC236}">
                <a16:creationId xmlns:a16="http://schemas.microsoft.com/office/drawing/2014/main" id="{6810B8C7-0837-4736-9FAC-CC878C0EF7A3}"/>
              </a:ext>
            </a:extLst>
          </p:cNvPr>
          <p:cNvPicPr>
            <a:picLocks noGrp="1" noChangeAspect="1"/>
          </p:cNvPicPr>
          <p:nvPr>
            <p:ph idx="1"/>
          </p:nvPr>
        </p:nvPicPr>
        <p:blipFill>
          <a:blip r:embed="rId2"/>
          <a:stretch>
            <a:fillRect/>
          </a:stretch>
        </p:blipFill>
        <p:spPr>
          <a:xfrm>
            <a:off x="1158434" y="1801548"/>
            <a:ext cx="3852909" cy="4376357"/>
          </a:xfrm>
          <a:ln w="28575">
            <a:solidFill>
              <a:srgbClr val="FF0000"/>
            </a:solidFill>
          </a:ln>
        </p:spPr>
      </p:pic>
      <p:pic>
        <p:nvPicPr>
          <p:cNvPr id="12" name="Imagen 11">
            <a:extLst>
              <a:ext uri="{FF2B5EF4-FFF2-40B4-BE49-F238E27FC236}">
                <a16:creationId xmlns:a16="http://schemas.microsoft.com/office/drawing/2014/main" id="{EC02601F-4153-47CE-B040-347DDC49A415}"/>
              </a:ext>
            </a:extLst>
          </p:cNvPr>
          <p:cNvPicPr>
            <a:picLocks noChangeAspect="1"/>
          </p:cNvPicPr>
          <p:nvPr/>
        </p:nvPicPr>
        <p:blipFill>
          <a:blip r:embed="rId3"/>
          <a:stretch>
            <a:fillRect/>
          </a:stretch>
        </p:blipFill>
        <p:spPr>
          <a:xfrm>
            <a:off x="6096000" y="1547688"/>
            <a:ext cx="4297399" cy="2444535"/>
          </a:xfrm>
          <a:prstGeom prst="rect">
            <a:avLst/>
          </a:prstGeom>
          <a:ln w="28575">
            <a:solidFill>
              <a:srgbClr val="FF0000"/>
            </a:solidFill>
          </a:ln>
        </p:spPr>
      </p:pic>
      <p:pic>
        <p:nvPicPr>
          <p:cNvPr id="14" name="Imagen 13">
            <a:extLst>
              <a:ext uri="{FF2B5EF4-FFF2-40B4-BE49-F238E27FC236}">
                <a16:creationId xmlns:a16="http://schemas.microsoft.com/office/drawing/2014/main" id="{0339FE2C-2A19-4A8A-B587-76CE2603378D}"/>
              </a:ext>
            </a:extLst>
          </p:cNvPr>
          <p:cNvPicPr>
            <a:picLocks noChangeAspect="1"/>
          </p:cNvPicPr>
          <p:nvPr/>
        </p:nvPicPr>
        <p:blipFill>
          <a:blip r:embed="rId4"/>
          <a:stretch>
            <a:fillRect/>
          </a:stretch>
        </p:blipFill>
        <p:spPr>
          <a:xfrm>
            <a:off x="6096000" y="4268957"/>
            <a:ext cx="4375311" cy="2444535"/>
          </a:xfrm>
          <a:prstGeom prst="rect">
            <a:avLst/>
          </a:prstGeom>
          <a:ln w="28575">
            <a:solidFill>
              <a:srgbClr val="FF0000"/>
            </a:solidFill>
          </a:ln>
        </p:spPr>
      </p:pic>
    </p:spTree>
    <p:extLst>
      <p:ext uri="{BB962C8B-B14F-4D97-AF65-F5344CB8AC3E}">
        <p14:creationId xmlns:p14="http://schemas.microsoft.com/office/powerpoint/2010/main" val="17219527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1987</Words>
  <Application>Microsoft Office PowerPoint</Application>
  <PresentationFormat>Panorámica</PresentationFormat>
  <Paragraphs>400</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Calibri Light</vt:lpstr>
      <vt:lpstr>Times New Roman</vt:lpstr>
      <vt:lpstr>Tema de Office</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Presentación de PowerPoint</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“Prevalencia de dolencias osteomusculares por posturas forzadas en auxiliares de bodega de una empresa cervecera”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Oñate Julio Diana Lucia</dc:creator>
  <cp:lastModifiedBy>Joffre Ross</cp:lastModifiedBy>
  <cp:revision>12</cp:revision>
  <dcterms:created xsi:type="dcterms:W3CDTF">2020-06-28T12:49:06Z</dcterms:created>
  <dcterms:modified xsi:type="dcterms:W3CDTF">2021-09-15T03:23:27Z</dcterms:modified>
</cp:coreProperties>
</file>