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58" r:id="rId4"/>
    <p:sldId id="259" r:id="rId5"/>
    <p:sldId id="337" r:id="rId6"/>
    <p:sldId id="290" r:id="rId7"/>
    <p:sldId id="291" r:id="rId8"/>
    <p:sldId id="338" r:id="rId9"/>
    <p:sldId id="292" r:id="rId10"/>
    <p:sldId id="339" r:id="rId11"/>
    <p:sldId id="340" r:id="rId12"/>
    <p:sldId id="354" r:id="rId13"/>
    <p:sldId id="341" r:id="rId14"/>
    <p:sldId id="355" r:id="rId15"/>
    <p:sldId id="356" r:id="rId16"/>
    <p:sldId id="347" r:id="rId17"/>
    <p:sldId id="350" r:id="rId18"/>
    <p:sldId id="300" r:id="rId19"/>
    <p:sldId id="352" r:id="rId20"/>
    <p:sldId id="353" r:id="rId21"/>
    <p:sldId id="332" r:id="rId22"/>
    <p:sldId id="322" r:id="rId23"/>
    <p:sldId id="323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25B"/>
    <a:srgbClr val="2A6583"/>
    <a:srgbClr val="2A8ACC"/>
    <a:srgbClr val="8AAFD8"/>
    <a:srgbClr val="99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Cisneros" userId="e41ba3db92eb419b" providerId="LiveId" clId="{6427D171-7C1C-4EF2-A4FC-A86817D2F0CA}"/>
    <pc:docChg chg="delSld modSld">
      <pc:chgData name="Diego Cisneros" userId="e41ba3db92eb419b" providerId="LiveId" clId="{6427D171-7C1C-4EF2-A4FC-A86817D2F0CA}" dt="2021-08-22T14:40:08.032" v="1" actId="20577"/>
      <pc:docMkLst>
        <pc:docMk/>
      </pc:docMkLst>
      <pc:sldChg chg="del">
        <pc:chgData name="Diego Cisneros" userId="e41ba3db92eb419b" providerId="LiveId" clId="{6427D171-7C1C-4EF2-A4FC-A86817D2F0CA}" dt="2021-08-22T14:39:51.510" v="0" actId="2696"/>
        <pc:sldMkLst>
          <pc:docMk/>
          <pc:sldMk cId="273825313" sldId="351"/>
        </pc:sldMkLst>
      </pc:sldChg>
      <pc:sldChg chg="modSp">
        <pc:chgData name="Diego Cisneros" userId="e41ba3db92eb419b" providerId="LiveId" clId="{6427D171-7C1C-4EF2-A4FC-A86817D2F0CA}" dt="2021-08-22T14:40:08.032" v="1" actId="20577"/>
        <pc:sldMkLst>
          <pc:docMk/>
          <pc:sldMk cId="85464685" sldId="352"/>
        </pc:sldMkLst>
        <pc:graphicFrameChg chg="modGraphic">
          <ac:chgData name="Diego Cisneros" userId="e41ba3db92eb419b" providerId="LiveId" clId="{6427D171-7C1C-4EF2-A4FC-A86817D2F0CA}" dt="2021-08-22T14:40:08.032" v="1" actId="20577"/>
          <ac:graphicFrameMkLst>
            <pc:docMk/>
            <pc:sldMk cId="85464685" sldId="352"/>
            <ac:graphicFrameMk id="10" creationId="{31455544-3EB7-4CEB-9BF1-676DAB0F698A}"/>
          </ac:graphicFrameMkLst>
        </pc:graphicFrameChg>
      </pc:sldChg>
    </pc:docChg>
  </pc:docChgLst>
  <pc:docChgLst>
    <pc:chgData name="Diego Cisneros" userId="e41ba3db92eb419b" providerId="LiveId" clId="{B67040FF-AA3E-4613-AD8E-D4BCF2C8C982}"/>
    <pc:docChg chg="undo custSel delSld modSld sldOrd">
      <pc:chgData name="Diego Cisneros" userId="e41ba3db92eb419b" providerId="LiveId" clId="{B67040FF-AA3E-4613-AD8E-D4BCF2C8C982}" dt="2021-08-22T00:54:31.874" v="1149" actId="20577"/>
      <pc:docMkLst>
        <pc:docMk/>
      </pc:docMkLst>
      <pc:sldChg chg="modSp">
        <pc:chgData name="Diego Cisneros" userId="e41ba3db92eb419b" providerId="LiveId" clId="{B67040FF-AA3E-4613-AD8E-D4BCF2C8C982}" dt="2021-08-21T20:34:04.628" v="903" actId="20577"/>
        <pc:sldMkLst>
          <pc:docMk/>
          <pc:sldMk cId="0" sldId="287"/>
        </pc:sldMkLst>
        <pc:spChg chg="mod">
          <ac:chgData name="Diego Cisneros" userId="e41ba3db92eb419b" providerId="LiveId" clId="{B67040FF-AA3E-4613-AD8E-D4BCF2C8C982}" dt="2021-08-21T20:34:04.628" v="903" actId="2057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del">
        <pc:chgData name="Diego Cisneros" userId="e41ba3db92eb419b" providerId="LiveId" clId="{B67040FF-AA3E-4613-AD8E-D4BCF2C8C982}" dt="2021-08-22T00:16:51.212" v="990" actId="2696"/>
        <pc:sldMkLst>
          <pc:docMk/>
          <pc:sldMk cId="0" sldId="296"/>
        </pc:sldMkLst>
        <pc:spChg chg="add del mod">
          <ac:chgData name="Diego Cisneros" userId="e41ba3db92eb419b" providerId="LiveId" clId="{B67040FF-AA3E-4613-AD8E-D4BCF2C8C982}" dt="2021-08-21T17:07:01.796" v="27" actId="21"/>
          <ac:spMkLst>
            <pc:docMk/>
            <pc:sldMk cId="0" sldId="296"/>
            <ac:spMk id="3" creationId="{503FC39F-7689-4328-B0BD-68F687978854}"/>
          </ac:spMkLst>
        </pc:spChg>
      </pc:sldChg>
      <pc:sldChg chg="modSp">
        <pc:chgData name="Diego Cisneros" userId="e41ba3db92eb419b" providerId="LiveId" clId="{B67040FF-AA3E-4613-AD8E-D4BCF2C8C982}" dt="2021-08-21T17:33:39.559" v="234"/>
        <pc:sldMkLst>
          <pc:docMk/>
          <pc:sldMk cId="0" sldId="300"/>
        </pc:sldMkLst>
        <pc:graphicFrameChg chg="mod">
          <ac:chgData name="Diego Cisneros" userId="e41ba3db92eb419b" providerId="LiveId" clId="{B67040FF-AA3E-4613-AD8E-D4BCF2C8C982}" dt="2021-08-21T17:33:39.559" v="234"/>
          <ac:graphicFrameMkLst>
            <pc:docMk/>
            <pc:sldMk cId="0" sldId="300"/>
            <ac:graphicFrameMk id="7" creationId="{AEA4EF57-1F3F-4212-9A18-547564E4914E}"/>
          </ac:graphicFrameMkLst>
        </pc:graphicFrameChg>
      </pc:sldChg>
      <pc:sldChg chg="modSp">
        <pc:chgData name="Diego Cisneros" userId="e41ba3db92eb419b" providerId="LiveId" clId="{B67040FF-AA3E-4613-AD8E-D4BCF2C8C982}" dt="2021-08-22T00:47:48.116" v="1093" actId="20577"/>
        <pc:sldMkLst>
          <pc:docMk/>
          <pc:sldMk cId="0" sldId="322"/>
        </pc:sldMkLst>
        <pc:spChg chg="mod">
          <ac:chgData name="Diego Cisneros" userId="e41ba3db92eb419b" providerId="LiveId" clId="{B67040FF-AA3E-4613-AD8E-D4BCF2C8C982}" dt="2021-08-21T20:57:58.934" v="956" actId="20577"/>
          <ac:spMkLst>
            <pc:docMk/>
            <pc:sldMk cId="0" sldId="322"/>
            <ac:spMk id="17" creationId="{00000000-0000-0000-0000-000000000000}"/>
          </ac:spMkLst>
        </pc:spChg>
        <pc:spChg chg="mod">
          <ac:chgData name="Diego Cisneros" userId="e41ba3db92eb419b" providerId="LiveId" clId="{B67040FF-AA3E-4613-AD8E-D4BCF2C8C982}" dt="2021-08-22T00:47:48.116" v="1093" actId="20577"/>
          <ac:spMkLst>
            <pc:docMk/>
            <pc:sldMk cId="0" sldId="322"/>
            <ac:spMk id="19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53:55.138" v="947" actId="1076"/>
          <ac:spMkLst>
            <pc:docMk/>
            <pc:sldMk cId="0" sldId="322"/>
            <ac:spMk id="23" creationId="{00000000-0000-0000-0000-000000000000}"/>
          </ac:spMkLst>
        </pc:spChg>
      </pc:sldChg>
      <pc:sldChg chg="modSp">
        <pc:chgData name="Diego Cisneros" userId="e41ba3db92eb419b" providerId="LiveId" clId="{B67040FF-AA3E-4613-AD8E-D4BCF2C8C982}" dt="2021-08-22T00:54:31.874" v="1149" actId="20577"/>
        <pc:sldMkLst>
          <pc:docMk/>
          <pc:sldMk cId="0" sldId="323"/>
        </pc:sldMkLst>
        <pc:spChg chg="mod">
          <ac:chgData name="Diego Cisneros" userId="e41ba3db92eb419b" providerId="LiveId" clId="{B67040FF-AA3E-4613-AD8E-D4BCF2C8C982}" dt="2021-08-22T00:54:31.874" v="1149" actId="20577"/>
          <ac:spMkLst>
            <pc:docMk/>
            <pc:sldMk cId="0" sldId="323"/>
            <ac:spMk id="3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59:56.322" v="959" actId="1076"/>
          <ac:spMkLst>
            <pc:docMk/>
            <pc:sldMk cId="0" sldId="323"/>
            <ac:spMk id="4" creationId="{00000000-0000-0000-0000-000000000000}"/>
          </ac:spMkLst>
        </pc:spChg>
        <pc:spChg chg="mod">
          <ac:chgData name="Diego Cisneros" userId="e41ba3db92eb419b" providerId="LiveId" clId="{B67040FF-AA3E-4613-AD8E-D4BCF2C8C982}" dt="2021-08-22T00:50:32.106" v="1110" actId="1076"/>
          <ac:spMkLst>
            <pc:docMk/>
            <pc:sldMk cId="0" sldId="323"/>
            <ac:spMk id="18" creationId="{00000000-0000-0000-0000-000000000000}"/>
          </ac:spMkLst>
        </pc:spChg>
        <pc:spChg chg="mod">
          <ac:chgData name="Diego Cisneros" userId="e41ba3db92eb419b" providerId="LiveId" clId="{B67040FF-AA3E-4613-AD8E-D4BCF2C8C982}" dt="2021-08-22T00:51:10.201" v="1114" actId="1076"/>
          <ac:spMkLst>
            <pc:docMk/>
            <pc:sldMk cId="0" sldId="323"/>
            <ac:spMk id="25" creationId="{00000000-0000-0000-0000-000000000000}"/>
          </ac:spMkLst>
        </pc:spChg>
        <pc:spChg chg="mod">
          <ac:chgData name="Diego Cisneros" userId="e41ba3db92eb419b" providerId="LiveId" clId="{B67040FF-AA3E-4613-AD8E-D4BCF2C8C982}" dt="2021-08-22T00:52:00.977" v="1124" actId="1076"/>
          <ac:spMkLst>
            <pc:docMk/>
            <pc:sldMk cId="0" sldId="323"/>
            <ac:spMk id="32" creationId="{45D28EEC-4423-4104-84F2-7119EAAF3359}"/>
          </ac:spMkLst>
        </pc:spChg>
        <pc:grpChg chg="mod">
          <ac:chgData name="Diego Cisneros" userId="e41ba3db92eb419b" providerId="LiveId" clId="{B67040FF-AA3E-4613-AD8E-D4BCF2C8C982}" dt="2021-08-22T00:50:20.999" v="1108" actId="1076"/>
          <ac:grpSpMkLst>
            <pc:docMk/>
            <pc:sldMk cId="0" sldId="323"/>
            <ac:grpSpMk id="12" creationId="{00000000-0000-0000-0000-000000000000}"/>
          </ac:grpSpMkLst>
        </pc:grpChg>
        <pc:grpChg chg="mod">
          <ac:chgData name="Diego Cisneros" userId="e41ba3db92eb419b" providerId="LiveId" clId="{B67040FF-AA3E-4613-AD8E-D4BCF2C8C982}" dt="2021-08-22T00:51:06.666" v="1113" actId="1076"/>
          <ac:grpSpMkLst>
            <pc:docMk/>
            <pc:sldMk cId="0" sldId="323"/>
            <ac:grpSpMk id="19" creationId="{00000000-0000-0000-0000-000000000000}"/>
          </ac:grpSpMkLst>
        </pc:grpChg>
        <pc:grpChg chg="mod">
          <ac:chgData name="Diego Cisneros" userId="e41ba3db92eb419b" providerId="LiveId" clId="{B67040FF-AA3E-4613-AD8E-D4BCF2C8C982}" dt="2021-08-22T00:51:55.850" v="1122" actId="1076"/>
          <ac:grpSpMkLst>
            <pc:docMk/>
            <pc:sldMk cId="0" sldId="323"/>
            <ac:grpSpMk id="33" creationId="{86C5669C-ABE4-4CFA-A350-25E8BD0B3324}"/>
          </ac:grpSpMkLst>
        </pc:grpChg>
      </pc:sldChg>
      <pc:sldChg chg="modSp">
        <pc:chgData name="Diego Cisneros" userId="e41ba3db92eb419b" providerId="LiveId" clId="{B67040FF-AA3E-4613-AD8E-D4BCF2C8C982}" dt="2021-08-22T00:43:42.326" v="1028" actId="20577"/>
        <pc:sldMkLst>
          <pc:docMk/>
          <pc:sldMk cId="0" sldId="332"/>
        </pc:sldMkLst>
        <pc:spChg chg="mod">
          <ac:chgData name="Diego Cisneros" userId="e41ba3db92eb419b" providerId="LiveId" clId="{B67040FF-AA3E-4613-AD8E-D4BCF2C8C982}" dt="2021-08-22T00:42:12.808" v="1019" actId="20577"/>
          <ac:spMkLst>
            <pc:docMk/>
            <pc:sldMk cId="0" sldId="332"/>
            <ac:spMk id="11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53:43.306" v="946" actId="1076"/>
          <ac:spMkLst>
            <pc:docMk/>
            <pc:sldMk cId="0" sldId="332"/>
            <ac:spMk id="27" creationId="{00000000-0000-0000-0000-000000000000}"/>
          </ac:spMkLst>
        </pc:spChg>
        <pc:spChg chg="mod">
          <ac:chgData name="Diego Cisneros" userId="e41ba3db92eb419b" providerId="LiveId" clId="{B67040FF-AA3E-4613-AD8E-D4BCF2C8C982}" dt="2021-08-22T00:43:42.326" v="1028" actId="20577"/>
          <ac:spMkLst>
            <pc:docMk/>
            <pc:sldMk cId="0" sldId="332"/>
            <ac:spMk id="28" creationId="{00000000-0000-0000-0000-000000000000}"/>
          </ac:spMkLst>
        </pc:spChg>
      </pc:sldChg>
      <pc:sldChg chg="modSp">
        <pc:chgData name="Diego Cisneros" userId="e41ba3db92eb419b" providerId="LiveId" clId="{B67040FF-AA3E-4613-AD8E-D4BCF2C8C982}" dt="2021-08-21T20:39:49.252" v="911" actId="20577"/>
        <pc:sldMkLst>
          <pc:docMk/>
          <pc:sldMk cId="930363926" sldId="338"/>
        </pc:sldMkLst>
        <pc:spChg chg="mod">
          <ac:chgData name="Diego Cisneros" userId="e41ba3db92eb419b" providerId="LiveId" clId="{B67040FF-AA3E-4613-AD8E-D4BCF2C8C982}" dt="2021-08-21T20:39:49.252" v="911" actId="20577"/>
          <ac:spMkLst>
            <pc:docMk/>
            <pc:sldMk cId="930363926" sldId="338"/>
            <ac:spMk id="4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38:13.371" v="907" actId="20577"/>
          <ac:spMkLst>
            <pc:docMk/>
            <pc:sldMk cId="930363926" sldId="338"/>
            <ac:spMk id="48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38:20.275" v="909" actId="20577"/>
          <ac:spMkLst>
            <pc:docMk/>
            <pc:sldMk cId="930363926" sldId="338"/>
            <ac:spMk id="55" creationId="{00000000-0000-0000-0000-000000000000}"/>
          </ac:spMkLst>
        </pc:spChg>
      </pc:sldChg>
      <pc:sldChg chg="addSp delSp modSp">
        <pc:chgData name="Diego Cisneros" userId="e41ba3db92eb419b" providerId="LiveId" clId="{B67040FF-AA3E-4613-AD8E-D4BCF2C8C982}" dt="2021-08-21T23:58:06.640" v="982" actId="20577"/>
        <pc:sldMkLst>
          <pc:docMk/>
          <pc:sldMk cId="2450372445" sldId="339"/>
        </pc:sldMkLst>
        <pc:spChg chg="mod">
          <ac:chgData name="Diego Cisneros" userId="e41ba3db92eb419b" providerId="LiveId" clId="{B67040FF-AA3E-4613-AD8E-D4BCF2C8C982}" dt="2021-08-21T20:41:28.974" v="915" actId="20577"/>
          <ac:spMkLst>
            <pc:docMk/>
            <pc:sldMk cId="2450372445" sldId="339"/>
            <ac:spMk id="5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3:58:06.640" v="982" actId="20577"/>
          <ac:spMkLst>
            <pc:docMk/>
            <pc:sldMk cId="2450372445" sldId="339"/>
            <ac:spMk id="6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20:42:33.300" v="925" actId="20577"/>
          <ac:spMkLst>
            <pc:docMk/>
            <pc:sldMk cId="2450372445" sldId="339"/>
            <ac:spMk id="7" creationId="{062DD8A4-73AB-460E-A5E2-2A8CA8FE3916}"/>
          </ac:spMkLst>
        </pc:spChg>
        <pc:spChg chg="del">
          <ac:chgData name="Diego Cisneros" userId="e41ba3db92eb419b" providerId="LiveId" clId="{B67040FF-AA3E-4613-AD8E-D4BCF2C8C982}" dt="2021-08-21T16:07:24.035" v="0" actId="478"/>
          <ac:spMkLst>
            <pc:docMk/>
            <pc:sldMk cId="2450372445" sldId="339"/>
            <ac:spMk id="15" creationId="{DD203C66-36C5-4247-AA56-13A9A7D5AFAB}"/>
          </ac:spMkLst>
        </pc:spChg>
        <pc:spChg chg="add del mod">
          <ac:chgData name="Diego Cisneros" userId="e41ba3db92eb419b" providerId="LiveId" clId="{B67040FF-AA3E-4613-AD8E-D4BCF2C8C982}" dt="2021-08-21T16:08:01.601" v="7" actId="478"/>
          <ac:spMkLst>
            <pc:docMk/>
            <pc:sldMk cId="2450372445" sldId="339"/>
            <ac:spMk id="16" creationId="{EA10A021-581B-49FD-B14A-59D5A89ECA0E}"/>
          </ac:spMkLst>
        </pc:spChg>
        <pc:spChg chg="add mod">
          <ac:chgData name="Diego Cisneros" userId="e41ba3db92eb419b" providerId="LiveId" clId="{B67040FF-AA3E-4613-AD8E-D4BCF2C8C982}" dt="2021-08-21T16:08:29.464" v="17" actId="20577"/>
          <ac:spMkLst>
            <pc:docMk/>
            <pc:sldMk cId="2450372445" sldId="339"/>
            <ac:spMk id="17" creationId="{440ADA8E-C201-48F1-955A-74276EE20A10}"/>
          </ac:spMkLst>
        </pc:spChg>
      </pc:sldChg>
      <pc:sldChg chg="addSp modSp">
        <pc:chgData name="Diego Cisneros" userId="e41ba3db92eb419b" providerId="LiveId" clId="{B67040FF-AA3E-4613-AD8E-D4BCF2C8C982}" dt="2021-08-21T23:59:01.389" v="984" actId="1076"/>
        <pc:sldMkLst>
          <pc:docMk/>
          <pc:sldMk cId="1798855270" sldId="340"/>
        </pc:sldMkLst>
        <pc:spChg chg="add mod">
          <ac:chgData name="Diego Cisneros" userId="e41ba3db92eb419b" providerId="LiveId" clId="{B67040FF-AA3E-4613-AD8E-D4BCF2C8C982}" dt="2021-08-21T23:59:01.389" v="984" actId="1076"/>
          <ac:spMkLst>
            <pc:docMk/>
            <pc:sldMk cId="1798855270" sldId="340"/>
            <ac:spMk id="9" creationId="{E9B4192C-4346-44E7-A592-6074C4B0915D}"/>
          </ac:spMkLst>
        </pc:spChg>
      </pc:sldChg>
      <pc:sldChg chg="del">
        <pc:chgData name="Diego Cisneros" userId="e41ba3db92eb419b" providerId="LiveId" clId="{B67040FF-AA3E-4613-AD8E-D4BCF2C8C982}" dt="2021-08-22T00:17:59.889" v="991" actId="2696"/>
        <pc:sldMkLst>
          <pc:docMk/>
          <pc:sldMk cId="2154980283" sldId="348"/>
        </pc:sldMkLst>
      </pc:sldChg>
      <pc:sldChg chg="modSp del">
        <pc:chgData name="Diego Cisneros" userId="e41ba3db92eb419b" providerId="LiveId" clId="{B67040FF-AA3E-4613-AD8E-D4BCF2C8C982}" dt="2021-08-22T00:18:05.420" v="992" actId="2696"/>
        <pc:sldMkLst>
          <pc:docMk/>
          <pc:sldMk cId="1200008782" sldId="349"/>
        </pc:sldMkLst>
        <pc:graphicFrameChg chg="mod">
          <ac:chgData name="Diego Cisneros" userId="e41ba3db92eb419b" providerId="LiveId" clId="{B67040FF-AA3E-4613-AD8E-D4BCF2C8C982}" dt="2021-08-21T19:11:59.060" v="898"/>
          <ac:graphicFrameMkLst>
            <pc:docMk/>
            <pc:sldMk cId="1200008782" sldId="349"/>
            <ac:graphicFrameMk id="9" creationId="{A1DC5C8A-E27C-4B7B-9572-EEA9DBE6E0EE}"/>
          </ac:graphicFrameMkLst>
        </pc:graphicFrameChg>
      </pc:sldChg>
      <pc:sldChg chg="addSp delSp modSp">
        <pc:chgData name="Diego Cisneros" userId="e41ba3db92eb419b" providerId="LiveId" clId="{B67040FF-AA3E-4613-AD8E-D4BCF2C8C982}" dt="2021-08-21T17:40:40.767" v="258" actId="403"/>
        <pc:sldMkLst>
          <pc:docMk/>
          <pc:sldMk cId="273825313" sldId="351"/>
        </pc:sldMkLst>
        <pc:spChg chg="add del">
          <ac:chgData name="Diego Cisneros" userId="e41ba3db92eb419b" providerId="LiveId" clId="{B67040FF-AA3E-4613-AD8E-D4BCF2C8C982}" dt="2021-08-21T17:38:10.444" v="237" actId="478"/>
          <ac:spMkLst>
            <pc:docMk/>
            <pc:sldMk cId="273825313" sldId="351"/>
            <ac:spMk id="5" creationId="{509EE869-8B95-4845-9F95-BCA4B8F42016}"/>
          </ac:spMkLst>
        </pc:spChg>
        <pc:spChg chg="add mod">
          <ac:chgData name="Diego Cisneros" userId="e41ba3db92eb419b" providerId="LiveId" clId="{B67040FF-AA3E-4613-AD8E-D4BCF2C8C982}" dt="2021-08-21T17:40:40.767" v="258" actId="403"/>
          <ac:spMkLst>
            <pc:docMk/>
            <pc:sldMk cId="273825313" sldId="351"/>
            <ac:spMk id="8" creationId="{DAAF0775-D9FB-408B-A279-4B09D587B864}"/>
          </ac:spMkLst>
        </pc:spChg>
        <pc:graphicFrameChg chg="add del">
          <ac:chgData name="Diego Cisneros" userId="e41ba3db92eb419b" providerId="LiveId" clId="{B67040FF-AA3E-4613-AD8E-D4BCF2C8C982}" dt="2021-08-21T17:38:10.444" v="237" actId="478"/>
          <ac:graphicFrameMkLst>
            <pc:docMk/>
            <pc:sldMk cId="273825313" sldId="351"/>
            <ac:graphicFrameMk id="3" creationId="{DCC30084-9BE3-4090-BED9-D4E37B6E14CF}"/>
          </ac:graphicFrameMkLst>
        </pc:graphicFrameChg>
        <pc:picChg chg="add del mod">
          <ac:chgData name="Diego Cisneros" userId="e41ba3db92eb419b" providerId="LiveId" clId="{B67040FF-AA3E-4613-AD8E-D4BCF2C8C982}" dt="2021-08-21T17:39:01.845" v="242" actId="478"/>
          <ac:picMkLst>
            <pc:docMk/>
            <pc:sldMk cId="273825313" sldId="351"/>
            <ac:picMk id="6" creationId="{7C59A5A6-BB3A-4077-9937-3BD22D0543FB}"/>
          </ac:picMkLst>
        </pc:picChg>
        <pc:picChg chg="add mod">
          <ac:chgData name="Diego Cisneros" userId="e41ba3db92eb419b" providerId="LiveId" clId="{B67040FF-AA3E-4613-AD8E-D4BCF2C8C982}" dt="2021-08-21T17:39:58.654" v="247" actId="1076"/>
          <ac:picMkLst>
            <pc:docMk/>
            <pc:sldMk cId="273825313" sldId="351"/>
            <ac:picMk id="7" creationId="{FF51F49E-D880-4011-9E2C-C880F726D90A}"/>
          </ac:picMkLst>
        </pc:picChg>
        <pc:picChg chg="del">
          <ac:chgData name="Diego Cisneros" userId="e41ba3db92eb419b" providerId="LiveId" clId="{B67040FF-AA3E-4613-AD8E-D4BCF2C8C982}" dt="2021-08-21T17:37:40.804" v="235" actId="478"/>
          <ac:picMkLst>
            <pc:docMk/>
            <pc:sldMk cId="273825313" sldId="351"/>
            <ac:picMk id="9" creationId="{236D0623-C26D-4557-9AC5-A26810C508FB}"/>
          </ac:picMkLst>
        </pc:picChg>
      </pc:sldChg>
      <pc:sldChg chg="modSp">
        <pc:chgData name="Diego Cisneros" userId="e41ba3db92eb419b" providerId="LiveId" clId="{B67040FF-AA3E-4613-AD8E-D4BCF2C8C982}" dt="2021-08-21T20:51:11.630" v="935" actId="20577"/>
        <pc:sldMkLst>
          <pc:docMk/>
          <pc:sldMk cId="85464685" sldId="352"/>
        </pc:sldMkLst>
        <pc:spChg chg="mod">
          <ac:chgData name="Diego Cisneros" userId="e41ba3db92eb419b" providerId="LiveId" clId="{B67040FF-AA3E-4613-AD8E-D4BCF2C8C982}" dt="2021-08-21T20:51:11.630" v="935" actId="20577"/>
          <ac:spMkLst>
            <pc:docMk/>
            <pc:sldMk cId="85464685" sldId="352"/>
            <ac:spMk id="5" creationId="{9B22E6C2-ACA6-4B22-9F71-65EEB85B96E4}"/>
          </ac:spMkLst>
        </pc:spChg>
      </pc:sldChg>
      <pc:sldChg chg="addSp delSp modSp">
        <pc:chgData name="Diego Cisneros" userId="e41ba3db92eb419b" providerId="LiveId" clId="{B67040FF-AA3E-4613-AD8E-D4BCF2C8C982}" dt="2021-08-21T20:52:53.028" v="945" actId="20577"/>
        <pc:sldMkLst>
          <pc:docMk/>
          <pc:sldMk cId="2636974475" sldId="353"/>
        </pc:sldMkLst>
        <pc:spChg chg="add mod">
          <ac:chgData name="Diego Cisneros" userId="e41ba3db92eb419b" providerId="LiveId" clId="{B67040FF-AA3E-4613-AD8E-D4BCF2C8C982}" dt="2021-08-21T18:57:01.009" v="873" actId="1076"/>
          <ac:spMkLst>
            <pc:docMk/>
            <pc:sldMk cId="2636974475" sldId="353"/>
            <ac:spMk id="3" creationId="{460EA803-AC83-45F7-ACDA-AB65DD588314}"/>
          </ac:spMkLst>
        </pc:spChg>
        <pc:spChg chg="del">
          <ac:chgData name="Diego Cisneros" userId="e41ba3db92eb419b" providerId="LiveId" clId="{B67040FF-AA3E-4613-AD8E-D4BCF2C8C982}" dt="2021-08-21T18:56:45.477" v="869" actId="478"/>
          <ac:spMkLst>
            <pc:docMk/>
            <pc:sldMk cId="2636974475" sldId="353"/>
            <ac:spMk id="17" creationId="{48873AE4-AC60-43CB-8DA4-40CE6A527ED1}"/>
          </ac:spMkLst>
        </pc:spChg>
        <pc:graphicFrameChg chg="mod modGraphic">
          <ac:chgData name="Diego Cisneros" userId="e41ba3db92eb419b" providerId="LiveId" clId="{B67040FF-AA3E-4613-AD8E-D4BCF2C8C982}" dt="2021-08-21T20:52:53.028" v="945" actId="20577"/>
          <ac:graphicFrameMkLst>
            <pc:docMk/>
            <pc:sldMk cId="2636974475" sldId="353"/>
            <ac:graphicFrameMk id="15" creationId="{E79B9CBC-DAAE-4F0B-9AE6-F582D34C988F}"/>
          </ac:graphicFrameMkLst>
        </pc:graphicFrameChg>
      </pc:sldChg>
      <pc:sldChg chg="addSp delSp modSp ord">
        <pc:chgData name="Diego Cisneros" userId="e41ba3db92eb419b" providerId="LiveId" clId="{B67040FF-AA3E-4613-AD8E-D4BCF2C8C982}" dt="2021-08-21T23:59:55.912" v="989" actId="14100"/>
        <pc:sldMkLst>
          <pc:docMk/>
          <pc:sldMk cId="3088727894" sldId="354"/>
        </pc:sldMkLst>
        <pc:spChg chg="mod">
          <ac:chgData name="Diego Cisneros" userId="e41ba3db92eb419b" providerId="LiveId" clId="{B67040FF-AA3E-4613-AD8E-D4BCF2C8C982}" dt="2021-08-21T23:59:55.912" v="989" actId="14100"/>
          <ac:spMkLst>
            <pc:docMk/>
            <pc:sldMk cId="3088727894" sldId="354"/>
            <ac:spMk id="5" creationId="{00000000-0000-0000-0000-000000000000}"/>
          </ac:spMkLst>
        </pc:spChg>
        <pc:spChg chg="mod">
          <ac:chgData name="Diego Cisneros" userId="e41ba3db92eb419b" providerId="LiveId" clId="{B67040FF-AA3E-4613-AD8E-D4BCF2C8C982}" dt="2021-08-21T17:10:30.803" v="172" actId="1076"/>
          <ac:spMkLst>
            <pc:docMk/>
            <pc:sldMk cId="3088727894" sldId="354"/>
            <ac:spMk id="6" creationId="{00000000-0000-0000-0000-000000000000}"/>
          </ac:spMkLst>
        </pc:spChg>
        <pc:spChg chg="add del mod">
          <ac:chgData name="Diego Cisneros" userId="e41ba3db92eb419b" providerId="LiveId" clId="{B67040FF-AA3E-4613-AD8E-D4BCF2C8C982}" dt="2021-08-21T23:59:20.316" v="985" actId="478"/>
          <ac:spMkLst>
            <pc:docMk/>
            <pc:sldMk cId="3088727894" sldId="354"/>
            <ac:spMk id="7" creationId="{EC8291BB-5A64-493E-B09F-A5BB5A5E4FB4}"/>
          </ac:spMkLst>
        </pc:spChg>
        <pc:graphicFrameChg chg="mod">
          <ac:chgData name="Diego Cisneros" userId="e41ba3db92eb419b" providerId="LiveId" clId="{B67040FF-AA3E-4613-AD8E-D4BCF2C8C982}" dt="2021-08-21T23:59:26.789" v="986" actId="1076"/>
          <ac:graphicFrameMkLst>
            <pc:docMk/>
            <pc:sldMk cId="3088727894" sldId="354"/>
            <ac:graphicFrameMk id="8" creationId="{89E123B2-E41F-4C9F-96B7-6B71127E1B31}"/>
          </ac:graphicFrameMkLst>
        </pc:graphicFrameChg>
        <pc:graphicFrameChg chg="mod">
          <ac:chgData name="Diego Cisneros" userId="e41ba3db92eb419b" providerId="LiveId" clId="{B67040FF-AA3E-4613-AD8E-D4BCF2C8C982}" dt="2021-08-21T23:59:26.789" v="986" actId="1076"/>
          <ac:graphicFrameMkLst>
            <pc:docMk/>
            <pc:sldMk cId="3088727894" sldId="354"/>
            <ac:graphicFrameMk id="9" creationId="{C0DFA298-74F7-44BF-806D-C1B4DEFB78C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CQUER\Downloads\DATOS%20DIEGO\Eventos%20de%20asistencia%202018-2019%20ANALISI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CQUER\Downloads\DATOS%20DIEGO\Eventos%20de%20asistencia%202018-2019%20ANALISI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CQUER\Downloads\DATOS%20DIEGO\Eventos%20de%20asistencia%202018-2019%20ANALIS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Enfermedades Osteomusculares - 2018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332129963898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7A-46F7-9B26-ABB8F66A881B}"/>
                </c:ext>
              </c:extLst>
            </c:dLbl>
            <c:dLbl>
              <c:idx val="1"/>
              <c:layout>
                <c:manualLayout>
                  <c:x val="1.9559902200488938E-2"/>
                  <c:y val="-3.369434416365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7A-46F7-9B26-ABB8F66A881B}"/>
                </c:ext>
              </c:extLst>
            </c:dLbl>
            <c:dLbl>
              <c:idx val="2"/>
              <c:layout>
                <c:manualLayout>
                  <c:x val="9.779951100244379E-3"/>
                  <c:y val="-4.33212996389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7A-46F7-9B26-ABB8F66A8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TOTAL'!$R$5:$T$5</c:f>
              <c:strCache>
                <c:ptCount val="3"/>
                <c:pt idx="0">
                  <c:v>Cervicalgia </c:v>
                </c:pt>
                <c:pt idx="1">
                  <c:v>Lumbalgia</c:v>
                </c:pt>
                <c:pt idx="2">
                  <c:v>Tendinitis</c:v>
                </c:pt>
              </c:strCache>
            </c:strRef>
          </c:cat>
          <c:val>
            <c:numRef>
              <c:f>'Td TOTAL'!$R$18:$T$18</c:f>
              <c:numCache>
                <c:formatCode>0</c:formatCode>
                <c:ptCount val="3"/>
                <c:pt idx="0">
                  <c:v>196</c:v>
                </c:pt>
                <c:pt idx="1">
                  <c:v>55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A-46F7-9B26-ABB8F66A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7051352"/>
        <c:axId val="687046432"/>
        <c:axId val="0"/>
      </c:bar3DChart>
      <c:catAx>
        <c:axId val="68705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046432"/>
        <c:crosses val="autoZero"/>
        <c:auto val="1"/>
        <c:lblAlgn val="ctr"/>
        <c:lblOffset val="100"/>
        <c:noMultiLvlLbl val="0"/>
      </c:catAx>
      <c:valAx>
        <c:axId val="6870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05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Enfermedades Osteomusculares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332129963898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1-4C9B-B496-CDD14AC647DD}"/>
                </c:ext>
              </c:extLst>
            </c:dLbl>
            <c:dLbl>
              <c:idx val="1"/>
              <c:layout>
                <c:manualLayout>
                  <c:x val="1.9559902200488938E-2"/>
                  <c:y val="-3.369434416365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1-4C9B-B496-CDD14AC647DD}"/>
                </c:ext>
              </c:extLst>
            </c:dLbl>
            <c:dLbl>
              <c:idx val="2"/>
              <c:layout>
                <c:manualLayout>
                  <c:x val="9.779951100244379E-3"/>
                  <c:y val="-4.33212996389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1-4C9B-B496-CDD14AC64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 TOTAL'!$L$5:$N$5</c:f>
              <c:strCache>
                <c:ptCount val="3"/>
                <c:pt idx="0">
                  <c:v>Cervicalgia </c:v>
                </c:pt>
                <c:pt idx="1">
                  <c:v>Lumbalgia</c:v>
                </c:pt>
                <c:pt idx="2">
                  <c:v>Tendinitis</c:v>
                </c:pt>
              </c:strCache>
            </c:strRef>
          </c:cat>
          <c:val>
            <c:numRef>
              <c:f>'Td TOTAL'!$L$18:$N$18</c:f>
              <c:numCache>
                <c:formatCode>0</c:formatCode>
                <c:ptCount val="3"/>
                <c:pt idx="0">
                  <c:v>114</c:v>
                </c:pt>
                <c:pt idx="1">
                  <c:v>47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1-4C9B-B496-CDD14AC64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7051352"/>
        <c:axId val="687046432"/>
        <c:axId val="0"/>
      </c:bar3DChart>
      <c:catAx>
        <c:axId val="68705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046432"/>
        <c:crosses val="autoZero"/>
        <c:auto val="1"/>
        <c:lblAlgn val="ctr"/>
        <c:lblOffset val="100"/>
        <c:noMultiLvlLbl val="0"/>
      </c:catAx>
      <c:valAx>
        <c:axId val="6870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05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Total gastos</a:t>
            </a:r>
            <a:r>
              <a:rPr lang="es-EC" baseline="0"/>
              <a:t> por enfermedades oseomusculares</a:t>
            </a:r>
            <a:endParaRPr lang="es-EC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46804614539462"/>
          <c:y val="0.17634259259259263"/>
          <c:w val="0.84486011922928239"/>
          <c:h val="0.513270997375328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'Td TOTAL'!$D$297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28-4EC1-9B35-C53ED094CA9E}"/>
                </c:ext>
              </c:extLst>
            </c:dLbl>
            <c:dLbl>
              <c:idx val="1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8-4EC1-9B35-C53ED094CA9E}"/>
                </c:ext>
              </c:extLst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28-4EC1-9B35-C53ED094CA9E}"/>
                </c:ext>
              </c:extLst>
            </c:dLbl>
            <c:dLbl>
              <c:idx val="3"/>
              <c:layout>
                <c:manualLayout>
                  <c:x val="-2.8880866425992868E-2"/>
                  <c:y val="-1.1976047904191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8-4EC1-9B35-C53ED094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'Td TOTAL'!$F$296:$I$296</c:f>
              <c:strCache>
                <c:ptCount val="4"/>
                <c:pt idx="0">
                  <c:v>Seguro Médico</c:v>
                </c:pt>
                <c:pt idx="1">
                  <c:v>Gastos por ausentismo</c:v>
                </c:pt>
                <c:pt idx="2">
                  <c:v>Contratos de incidencia</c:v>
                </c:pt>
                <c:pt idx="3">
                  <c:v>Capacitación y adquisición de equipos ergonómicos</c:v>
                </c:pt>
              </c:strCache>
            </c:strRef>
          </c:cat>
          <c:val>
            <c:numRef>
              <c:f>'Td TOTAL'!$F$297:$I$297</c:f>
              <c:numCache>
                <c:formatCode>"$"#,##0</c:formatCode>
                <c:ptCount val="4"/>
                <c:pt idx="0" formatCode="&quot;$&quot;#,##0_);[Red]\(&quot;$&quot;#,##0\)">
                  <c:v>111943</c:v>
                </c:pt>
                <c:pt idx="1">
                  <c:v>23226.300000000003</c:v>
                </c:pt>
                <c:pt idx="2" formatCode="&quot;$&quot;#,##0_);[Red]\(&quot;$&quot;#,##0\)">
                  <c:v>72000</c:v>
                </c:pt>
                <c:pt idx="3" formatCode="&quot;$&quot;#,##0_);[Red]\(&quot;$&quot;#,##0\)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8-4EC1-9B35-C53ED094CA9E}"/>
            </c:ext>
          </c:extLst>
        </c:ser>
        <c:ser>
          <c:idx val="1"/>
          <c:order val="1"/>
          <c:tx>
            <c:strRef>
              <c:f>'Td TOTAL'!$D$298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651162790697674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28-4EC1-9B35-C53ED094CA9E}"/>
                </c:ext>
              </c:extLst>
            </c:dLbl>
            <c:dLbl>
              <c:idx val="1"/>
              <c:layout>
                <c:manualLayout>
                  <c:x val="3.359173126614987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28-4EC1-9B35-C53ED094CA9E}"/>
                </c:ext>
              </c:extLst>
            </c:dLbl>
            <c:dLbl>
              <c:idx val="2"/>
              <c:layout>
                <c:manualLayout>
                  <c:x val="3.8759689922480522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28-4EC1-9B35-C53ED094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'Td TOTAL'!$F$296:$I$296</c:f>
              <c:strCache>
                <c:ptCount val="4"/>
                <c:pt idx="0">
                  <c:v>Seguro Médico</c:v>
                </c:pt>
                <c:pt idx="1">
                  <c:v>Gastos por ausentismo</c:v>
                </c:pt>
                <c:pt idx="2">
                  <c:v>Contratos de incidencia</c:v>
                </c:pt>
                <c:pt idx="3">
                  <c:v>Capacitación y adquisición de equipos ergonómicos</c:v>
                </c:pt>
              </c:strCache>
            </c:strRef>
          </c:cat>
          <c:val>
            <c:numRef>
              <c:f>'Td TOTAL'!$F$298:$I$298</c:f>
              <c:numCache>
                <c:formatCode>"$"#,##0</c:formatCode>
                <c:ptCount val="4"/>
                <c:pt idx="0" formatCode="&quot;$&quot;#,##0_);[Red]\(&quot;$&quot;#,##0\)">
                  <c:v>69285</c:v>
                </c:pt>
                <c:pt idx="1">
                  <c:v>14976.62</c:v>
                </c:pt>
                <c:pt idx="2" formatCode="&quot;$&quot;#,##0_);[Red]\(&quot;$&quot;#,##0\)">
                  <c:v>72000</c:v>
                </c:pt>
                <c:pt idx="3" formatCode="&quot;$&quot;#,##0_);[Red]\(&quot;$&quot;#,##0\)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28-4EC1-9B35-C53ED094C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397848"/>
        <c:axId val="1"/>
        <c:axId val="0"/>
      </c:bar3DChart>
      <c:catAx>
        <c:axId val="4323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2397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197A0-1FD2-4D1E-9007-4A7D5F6C3D5D}" type="doc">
      <dgm:prSet loTypeId="urn:microsoft.com/office/officeart/2008/layout/RadialCluster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D7561783-47F6-436E-9181-C6DB893C6B89}">
      <dgm:prSet phldrT="[Texto]" custT="1"/>
      <dgm:spPr/>
      <dgm:t>
        <a:bodyPr/>
        <a:lstStyle/>
        <a:p>
          <a:r>
            <a:rPr lang="es-MX" sz="2000" dirty="0"/>
            <a:t>Enfermedades osteomusculares y pérdidas económicas en un </a:t>
          </a:r>
          <a:r>
            <a:rPr lang="es-MX" sz="2000" dirty="0" err="1"/>
            <a:t>Call</a:t>
          </a:r>
          <a:r>
            <a:rPr lang="es-MX" sz="2000" dirty="0"/>
            <a:t> Center</a:t>
          </a:r>
          <a:endParaRPr lang="es-CO" sz="2000" dirty="0"/>
        </a:p>
      </dgm:t>
    </dgm:pt>
    <dgm:pt modelId="{45D2864E-34E7-4514-B903-E9625512C1A9}" type="parTrans" cxnId="{91791FA9-4FDB-44A9-A319-A05CEC58BF9C}">
      <dgm:prSet/>
      <dgm:spPr/>
      <dgm:t>
        <a:bodyPr/>
        <a:lstStyle/>
        <a:p>
          <a:endParaRPr lang="es-CO" sz="3200"/>
        </a:p>
      </dgm:t>
    </dgm:pt>
    <dgm:pt modelId="{FB12A15D-0E3A-49ED-9991-37F57748E468}" type="sibTrans" cxnId="{91791FA9-4FDB-44A9-A319-A05CEC58BF9C}">
      <dgm:prSet/>
      <dgm:spPr/>
      <dgm:t>
        <a:bodyPr/>
        <a:lstStyle/>
        <a:p>
          <a:endParaRPr lang="es-CO" sz="3200"/>
        </a:p>
      </dgm:t>
    </dgm:pt>
    <dgm:pt modelId="{EBBE2E4A-7704-437E-B57C-D2C4B1C8D7A8}">
      <dgm:prSet phldrT="[Texto]" custT="1"/>
      <dgm:spPr/>
      <dgm:t>
        <a:bodyPr/>
        <a:lstStyle/>
        <a:p>
          <a:r>
            <a:rPr lang="es-CO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LIMITACIÓN DEL MOVIMIENTO</a:t>
          </a:r>
        </a:p>
      </dgm:t>
    </dgm:pt>
    <dgm:pt modelId="{69952BDF-75A7-494A-A4B5-DD1FDA38B710}" type="parTrans" cxnId="{192AF789-3E12-4764-9590-A599F7ECE59B}">
      <dgm:prSet/>
      <dgm:spPr/>
      <dgm:t>
        <a:bodyPr/>
        <a:lstStyle/>
        <a:p>
          <a:endParaRPr lang="es-CO" sz="3200"/>
        </a:p>
      </dgm:t>
    </dgm:pt>
    <dgm:pt modelId="{B6027B44-9996-4855-BEF8-E39CEE304CFA}" type="sibTrans" cxnId="{192AF789-3E12-4764-9590-A599F7ECE59B}">
      <dgm:prSet/>
      <dgm:spPr/>
      <dgm:t>
        <a:bodyPr/>
        <a:lstStyle/>
        <a:p>
          <a:endParaRPr lang="es-CO" sz="3200"/>
        </a:p>
      </dgm:t>
    </dgm:pt>
    <dgm:pt modelId="{357BFACC-1D08-473E-9E1D-EA5FD5CB9092}">
      <dgm:prSet phldrT="[Texto]" custT="1"/>
      <dgm:spPr/>
      <dgm:t>
        <a:bodyPr/>
        <a:lstStyle/>
        <a:p>
          <a:r>
            <a:rPr lang="es-CO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DISMINUCIÓN DE LA PRODUCTIVIDAD</a:t>
          </a:r>
        </a:p>
      </dgm:t>
    </dgm:pt>
    <dgm:pt modelId="{B51E6F8B-1151-42C9-B188-F0949E07AB73}" type="parTrans" cxnId="{4D8271A0-A31E-4492-B86C-96D0B3F911CE}">
      <dgm:prSet/>
      <dgm:spPr/>
      <dgm:t>
        <a:bodyPr/>
        <a:lstStyle/>
        <a:p>
          <a:endParaRPr lang="es-CO" sz="3200"/>
        </a:p>
      </dgm:t>
    </dgm:pt>
    <dgm:pt modelId="{2F4EBCA8-9D98-49EC-BC51-44E35A7C8511}" type="sibTrans" cxnId="{4D8271A0-A31E-4492-B86C-96D0B3F911CE}">
      <dgm:prSet/>
      <dgm:spPr/>
      <dgm:t>
        <a:bodyPr/>
        <a:lstStyle/>
        <a:p>
          <a:endParaRPr lang="es-CO" sz="3200"/>
        </a:p>
      </dgm:t>
    </dgm:pt>
    <dgm:pt modelId="{316E5EAF-A951-4EDC-8E2D-9DA5F9CC693B}">
      <dgm:prSet phldrT="[Texto]" custT="1"/>
      <dgm:spPr/>
      <dgm:t>
        <a:bodyPr/>
        <a:lstStyle/>
        <a:p>
          <a:r>
            <a:rPr lang="es-EC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PERSONAS</a:t>
          </a:r>
          <a:endParaRPr lang="es-CO" sz="14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2F642ED-9942-4EFC-8F13-347E27A97666}" type="parTrans" cxnId="{7C22A8EE-9676-40A1-89DE-7929C398A4A0}">
      <dgm:prSet/>
      <dgm:spPr/>
      <dgm:t>
        <a:bodyPr/>
        <a:lstStyle/>
        <a:p>
          <a:endParaRPr lang="es-CO" sz="3200"/>
        </a:p>
      </dgm:t>
    </dgm:pt>
    <dgm:pt modelId="{0EBA5AD0-1996-4C33-B870-FBEC1E1AAB6D}" type="sibTrans" cxnId="{7C22A8EE-9676-40A1-89DE-7929C398A4A0}">
      <dgm:prSet/>
      <dgm:spPr/>
      <dgm:t>
        <a:bodyPr/>
        <a:lstStyle/>
        <a:p>
          <a:endParaRPr lang="es-CO" sz="3200"/>
        </a:p>
      </dgm:t>
    </dgm:pt>
    <dgm:pt modelId="{B9C2BE36-69A6-40BB-8B2D-6368A0508F04}">
      <dgm:prSet phldrT="[Texto]" custT="1"/>
      <dgm:spPr/>
      <dgm:t>
        <a:bodyPr/>
        <a:lstStyle/>
        <a:p>
          <a:r>
            <a:rPr lang="es-CO" sz="16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DOLOR Y SÍNTOMAS</a:t>
          </a:r>
          <a:endParaRPr lang="es-CO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EDF2D4F-A3F9-41B6-BBB4-1E43905BBF4E}" type="parTrans" cxnId="{1E6D2967-67AF-47C9-951E-69E7E576E0C1}">
      <dgm:prSet/>
      <dgm:spPr/>
      <dgm:t>
        <a:bodyPr/>
        <a:lstStyle/>
        <a:p>
          <a:endParaRPr lang="es-CO" sz="3200"/>
        </a:p>
      </dgm:t>
    </dgm:pt>
    <dgm:pt modelId="{E7253A35-7DDB-444E-BA66-74FD7F6BFAF0}" type="sibTrans" cxnId="{1E6D2967-67AF-47C9-951E-69E7E576E0C1}">
      <dgm:prSet/>
      <dgm:spPr/>
      <dgm:t>
        <a:bodyPr/>
        <a:lstStyle/>
        <a:p>
          <a:endParaRPr lang="es-CO" sz="3200"/>
        </a:p>
      </dgm:t>
    </dgm:pt>
    <dgm:pt modelId="{C10652EE-B473-42CA-94D0-A40463EFD588}">
      <dgm:prSet phldrT="[Texto]" custT="1"/>
      <dgm:spPr/>
      <dgm:t>
        <a:bodyPr/>
        <a:lstStyle/>
        <a:p>
          <a:r>
            <a:rPr lang="es-EC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PROCEDIMIENTOS</a:t>
          </a:r>
          <a:endParaRPr lang="es-CO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A2C6686-AF05-4CF6-B233-7B4E25EB00D8}" type="parTrans" cxnId="{EB9194FE-AE1F-4FAB-B63B-92D51B67145D}">
      <dgm:prSet/>
      <dgm:spPr/>
      <dgm:t>
        <a:bodyPr/>
        <a:lstStyle/>
        <a:p>
          <a:endParaRPr lang="es-CO" sz="3200"/>
        </a:p>
      </dgm:t>
    </dgm:pt>
    <dgm:pt modelId="{CEF38AA5-F528-4397-9715-2B7002419295}" type="sibTrans" cxnId="{EB9194FE-AE1F-4FAB-B63B-92D51B67145D}">
      <dgm:prSet/>
      <dgm:spPr/>
      <dgm:t>
        <a:bodyPr/>
        <a:lstStyle/>
        <a:p>
          <a:endParaRPr lang="es-CO" sz="3200"/>
        </a:p>
      </dgm:t>
    </dgm:pt>
    <dgm:pt modelId="{68DAA3F6-57CB-4CB9-A19E-F4365D9DA810}">
      <dgm:prSet phldrT="[Texto]" custT="1"/>
      <dgm:spPr/>
      <dgm:t>
        <a:bodyPr/>
        <a:lstStyle/>
        <a:p>
          <a:r>
            <a:rPr lang="es-EC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ORGANIZACIÓN</a:t>
          </a:r>
          <a:endParaRPr lang="es-CO" sz="1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23049C8-3452-4CBE-80EE-A0B2B6D3101F}" type="parTrans" cxnId="{A41D2DCD-C0D5-496B-8A89-8780C0A58F9E}">
      <dgm:prSet/>
      <dgm:spPr/>
      <dgm:t>
        <a:bodyPr/>
        <a:lstStyle/>
        <a:p>
          <a:endParaRPr lang="es-CO" sz="3200"/>
        </a:p>
      </dgm:t>
    </dgm:pt>
    <dgm:pt modelId="{C4341022-7943-45EC-86F8-40E1D9D53C1E}" type="sibTrans" cxnId="{A41D2DCD-C0D5-496B-8A89-8780C0A58F9E}">
      <dgm:prSet/>
      <dgm:spPr/>
      <dgm:t>
        <a:bodyPr/>
        <a:lstStyle/>
        <a:p>
          <a:endParaRPr lang="es-CO" sz="3200"/>
        </a:p>
      </dgm:t>
    </dgm:pt>
    <dgm:pt modelId="{62B8842C-87D5-450E-A538-CBD298CC56E8}" type="pres">
      <dgm:prSet presAssocID="{00B197A0-1FD2-4D1E-9007-4A7D5F6C3D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651AA60-86EF-4484-B342-1A8FDFC47958}" type="pres">
      <dgm:prSet presAssocID="{D7561783-47F6-436E-9181-C6DB893C6B89}" presName="singleCycle" presStyleCnt="0"/>
      <dgm:spPr/>
    </dgm:pt>
    <dgm:pt modelId="{102478A8-6B26-4201-98B9-D4DD8FF813EE}" type="pres">
      <dgm:prSet presAssocID="{D7561783-47F6-436E-9181-C6DB893C6B89}" presName="singleCenter" presStyleLbl="node1" presStyleIdx="0" presStyleCnt="7" custScaleX="415236" custScaleY="54022">
        <dgm:presLayoutVars>
          <dgm:chMax val="7"/>
          <dgm:chPref val="7"/>
        </dgm:presLayoutVars>
      </dgm:prSet>
      <dgm:spPr/>
    </dgm:pt>
    <dgm:pt modelId="{B348EF6E-E3B5-4131-9EAC-C281E5B1DAD9}" type="pres">
      <dgm:prSet presAssocID="{69952BDF-75A7-494A-A4B5-DD1FDA38B710}" presName="Name56" presStyleLbl="parChTrans1D2" presStyleIdx="0" presStyleCnt="6"/>
      <dgm:spPr/>
    </dgm:pt>
    <dgm:pt modelId="{E88AB0E3-6685-4182-95F0-E612C6A995B6}" type="pres">
      <dgm:prSet presAssocID="{EBBE2E4A-7704-437E-B57C-D2C4B1C8D7A8}" presName="text0" presStyleLbl="node1" presStyleIdx="1" presStyleCnt="7" custScaleX="199091">
        <dgm:presLayoutVars>
          <dgm:bulletEnabled val="1"/>
        </dgm:presLayoutVars>
      </dgm:prSet>
      <dgm:spPr/>
    </dgm:pt>
    <dgm:pt modelId="{A68D83B0-2F95-4D3E-85AB-F9ED16EC1EFA}" type="pres">
      <dgm:prSet presAssocID="{B51E6F8B-1151-42C9-B188-F0949E07AB73}" presName="Name56" presStyleLbl="parChTrans1D2" presStyleIdx="1" presStyleCnt="6"/>
      <dgm:spPr/>
    </dgm:pt>
    <dgm:pt modelId="{4BD4C675-698C-4643-897C-5624364CEC56}" type="pres">
      <dgm:prSet presAssocID="{357BFACC-1D08-473E-9E1D-EA5FD5CB9092}" presName="text0" presStyleLbl="node1" presStyleIdx="2" presStyleCnt="7" custScaleX="244647" custRadScaleRad="157316" custRadScaleInc="-31598">
        <dgm:presLayoutVars>
          <dgm:bulletEnabled val="1"/>
        </dgm:presLayoutVars>
      </dgm:prSet>
      <dgm:spPr/>
    </dgm:pt>
    <dgm:pt modelId="{80C256C3-DCC9-4CEB-B4BF-950C5EAAA430}" type="pres">
      <dgm:prSet presAssocID="{3A2C6686-AF05-4CF6-B233-7B4E25EB00D8}" presName="Name56" presStyleLbl="parChTrans1D2" presStyleIdx="2" presStyleCnt="6"/>
      <dgm:spPr/>
    </dgm:pt>
    <dgm:pt modelId="{5AAE3559-0914-4375-A686-53020AC6449D}" type="pres">
      <dgm:prSet presAssocID="{C10652EE-B473-42CA-94D0-A40463EFD588}" presName="text0" presStyleLbl="node1" presStyleIdx="3" presStyleCnt="7" custScaleX="226105" custRadScaleRad="162346" custRadScaleInc="28955">
        <dgm:presLayoutVars>
          <dgm:bulletEnabled val="1"/>
        </dgm:presLayoutVars>
      </dgm:prSet>
      <dgm:spPr/>
    </dgm:pt>
    <dgm:pt modelId="{FF2A9A95-42FA-42F5-A2D7-E7F0FC9A93D0}" type="pres">
      <dgm:prSet presAssocID="{A23049C8-3452-4CBE-80EE-A0B2B6D3101F}" presName="Name56" presStyleLbl="parChTrans1D2" presStyleIdx="3" presStyleCnt="6"/>
      <dgm:spPr/>
    </dgm:pt>
    <dgm:pt modelId="{FE1FE612-C65A-47D9-AA1B-9F08771A54F3}" type="pres">
      <dgm:prSet presAssocID="{68DAA3F6-57CB-4CB9-A19E-F4365D9DA810}" presName="text0" presStyleLbl="node1" presStyleIdx="4" presStyleCnt="7" custScaleX="247037">
        <dgm:presLayoutVars>
          <dgm:bulletEnabled val="1"/>
        </dgm:presLayoutVars>
      </dgm:prSet>
      <dgm:spPr/>
    </dgm:pt>
    <dgm:pt modelId="{7B81A0F7-F75B-403C-A1AF-D5DEE8D1F34C}" type="pres">
      <dgm:prSet presAssocID="{AEDF2D4F-A3F9-41B6-BBB4-1E43905BBF4E}" presName="Name56" presStyleLbl="parChTrans1D2" presStyleIdx="4" presStyleCnt="6"/>
      <dgm:spPr/>
    </dgm:pt>
    <dgm:pt modelId="{0BD3743F-220C-4147-B72E-B0A43CB28013}" type="pres">
      <dgm:prSet presAssocID="{B9C2BE36-69A6-40BB-8B2D-6368A0508F04}" presName="text0" presStyleLbl="node1" presStyleIdx="5" presStyleCnt="7" custScaleX="240420" custRadScaleRad="152866" custRadScaleInc="232285">
        <dgm:presLayoutVars>
          <dgm:bulletEnabled val="1"/>
        </dgm:presLayoutVars>
      </dgm:prSet>
      <dgm:spPr/>
    </dgm:pt>
    <dgm:pt modelId="{783F8B1E-A740-4C9D-9A70-2F2390D8DC98}" type="pres">
      <dgm:prSet presAssocID="{B2F642ED-9942-4EFC-8F13-347E27A97666}" presName="Name56" presStyleLbl="parChTrans1D2" presStyleIdx="5" presStyleCnt="6"/>
      <dgm:spPr/>
    </dgm:pt>
    <dgm:pt modelId="{C8CE2CAC-2AB6-4C88-8397-E91BB887B2BD}" type="pres">
      <dgm:prSet presAssocID="{316E5EAF-A951-4EDC-8E2D-9DA5F9CC693B}" presName="text0" presStyleLbl="node1" presStyleIdx="6" presStyleCnt="7" custScaleX="211081" custRadScaleRad="163057" custRadScaleInc="-222777">
        <dgm:presLayoutVars>
          <dgm:bulletEnabled val="1"/>
        </dgm:presLayoutVars>
      </dgm:prSet>
      <dgm:spPr/>
    </dgm:pt>
  </dgm:ptLst>
  <dgm:cxnLst>
    <dgm:cxn modelId="{1E367900-FC7C-418E-97B9-06B53A22A49C}" type="presOf" srcId="{C10652EE-B473-42CA-94D0-A40463EFD588}" destId="{5AAE3559-0914-4375-A686-53020AC6449D}" srcOrd="0" destOrd="0" presId="urn:microsoft.com/office/officeart/2008/layout/RadialCluster"/>
    <dgm:cxn modelId="{E284FF00-6DB1-49D8-AEE2-FF8AA87ABF5D}" type="presOf" srcId="{69952BDF-75A7-494A-A4B5-DD1FDA38B710}" destId="{B348EF6E-E3B5-4131-9EAC-C281E5B1DAD9}" srcOrd="0" destOrd="0" presId="urn:microsoft.com/office/officeart/2008/layout/RadialCluster"/>
    <dgm:cxn modelId="{A17F2213-9B8F-44E7-B358-B0C2C2042E40}" type="presOf" srcId="{AEDF2D4F-A3F9-41B6-BBB4-1E43905BBF4E}" destId="{7B81A0F7-F75B-403C-A1AF-D5DEE8D1F34C}" srcOrd="0" destOrd="0" presId="urn:microsoft.com/office/officeart/2008/layout/RadialCluster"/>
    <dgm:cxn modelId="{01CFAD20-C4D0-4547-BEBD-9AF4C2FBC385}" type="presOf" srcId="{316E5EAF-A951-4EDC-8E2D-9DA5F9CC693B}" destId="{C8CE2CAC-2AB6-4C88-8397-E91BB887B2BD}" srcOrd="0" destOrd="0" presId="urn:microsoft.com/office/officeart/2008/layout/RadialCluster"/>
    <dgm:cxn modelId="{B21ED627-0011-4376-9C8B-23E8449A642D}" type="presOf" srcId="{00B197A0-1FD2-4D1E-9007-4A7D5F6C3D5D}" destId="{62B8842C-87D5-450E-A538-CBD298CC56E8}" srcOrd="0" destOrd="0" presId="urn:microsoft.com/office/officeart/2008/layout/RadialCluster"/>
    <dgm:cxn modelId="{AB1D523C-F5C8-4219-9764-5D6FDD5752C8}" type="presOf" srcId="{D7561783-47F6-436E-9181-C6DB893C6B89}" destId="{102478A8-6B26-4201-98B9-D4DD8FF813EE}" srcOrd="0" destOrd="0" presId="urn:microsoft.com/office/officeart/2008/layout/RadialCluster"/>
    <dgm:cxn modelId="{1E6D2967-67AF-47C9-951E-69E7E576E0C1}" srcId="{D7561783-47F6-436E-9181-C6DB893C6B89}" destId="{B9C2BE36-69A6-40BB-8B2D-6368A0508F04}" srcOrd="4" destOrd="0" parTransId="{AEDF2D4F-A3F9-41B6-BBB4-1E43905BBF4E}" sibTransId="{E7253A35-7DDB-444E-BA66-74FD7F6BFAF0}"/>
    <dgm:cxn modelId="{51527767-EA79-41BC-AB25-DF0906FAC9AA}" type="presOf" srcId="{68DAA3F6-57CB-4CB9-A19E-F4365D9DA810}" destId="{FE1FE612-C65A-47D9-AA1B-9F08771A54F3}" srcOrd="0" destOrd="0" presId="urn:microsoft.com/office/officeart/2008/layout/RadialCluster"/>
    <dgm:cxn modelId="{BED66672-D301-430B-86C9-7AF608DE70CD}" type="presOf" srcId="{B2F642ED-9942-4EFC-8F13-347E27A97666}" destId="{783F8B1E-A740-4C9D-9A70-2F2390D8DC98}" srcOrd="0" destOrd="0" presId="urn:microsoft.com/office/officeart/2008/layout/RadialCluster"/>
    <dgm:cxn modelId="{50C46276-3FE2-46C2-9EAF-2394E22AC5B2}" type="presOf" srcId="{A23049C8-3452-4CBE-80EE-A0B2B6D3101F}" destId="{FF2A9A95-42FA-42F5-A2D7-E7F0FC9A93D0}" srcOrd="0" destOrd="0" presId="urn:microsoft.com/office/officeart/2008/layout/RadialCluster"/>
    <dgm:cxn modelId="{ADD79F77-8AE1-448A-B881-BD28612A3698}" type="presOf" srcId="{3A2C6686-AF05-4CF6-B233-7B4E25EB00D8}" destId="{80C256C3-DCC9-4CEB-B4BF-950C5EAAA430}" srcOrd="0" destOrd="0" presId="urn:microsoft.com/office/officeart/2008/layout/RadialCluster"/>
    <dgm:cxn modelId="{616CCC7C-AA1C-4727-824C-EA8ECF7C4742}" type="presOf" srcId="{357BFACC-1D08-473E-9E1D-EA5FD5CB9092}" destId="{4BD4C675-698C-4643-897C-5624364CEC56}" srcOrd="0" destOrd="0" presId="urn:microsoft.com/office/officeart/2008/layout/RadialCluster"/>
    <dgm:cxn modelId="{192AF789-3E12-4764-9590-A599F7ECE59B}" srcId="{D7561783-47F6-436E-9181-C6DB893C6B89}" destId="{EBBE2E4A-7704-437E-B57C-D2C4B1C8D7A8}" srcOrd="0" destOrd="0" parTransId="{69952BDF-75A7-494A-A4B5-DD1FDA38B710}" sibTransId="{B6027B44-9996-4855-BEF8-E39CEE304CFA}"/>
    <dgm:cxn modelId="{CBB25B9D-17A7-4E27-B9FA-A80D0ED2C65A}" type="presOf" srcId="{EBBE2E4A-7704-437E-B57C-D2C4B1C8D7A8}" destId="{E88AB0E3-6685-4182-95F0-E612C6A995B6}" srcOrd="0" destOrd="0" presId="urn:microsoft.com/office/officeart/2008/layout/RadialCluster"/>
    <dgm:cxn modelId="{4D8271A0-A31E-4492-B86C-96D0B3F911CE}" srcId="{D7561783-47F6-436E-9181-C6DB893C6B89}" destId="{357BFACC-1D08-473E-9E1D-EA5FD5CB9092}" srcOrd="1" destOrd="0" parTransId="{B51E6F8B-1151-42C9-B188-F0949E07AB73}" sibTransId="{2F4EBCA8-9D98-49EC-BC51-44E35A7C8511}"/>
    <dgm:cxn modelId="{91791FA9-4FDB-44A9-A319-A05CEC58BF9C}" srcId="{00B197A0-1FD2-4D1E-9007-4A7D5F6C3D5D}" destId="{D7561783-47F6-436E-9181-C6DB893C6B89}" srcOrd="0" destOrd="0" parTransId="{45D2864E-34E7-4514-B903-E9625512C1A9}" sibTransId="{FB12A15D-0E3A-49ED-9991-37F57748E468}"/>
    <dgm:cxn modelId="{1532B1C0-DEB2-44BA-96D0-C84F60D32F74}" type="presOf" srcId="{B51E6F8B-1151-42C9-B188-F0949E07AB73}" destId="{A68D83B0-2F95-4D3E-85AB-F9ED16EC1EFA}" srcOrd="0" destOrd="0" presId="urn:microsoft.com/office/officeart/2008/layout/RadialCluster"/>
    <dgm:cxn modelId="{A41D2DCD-C0D5-496B-8A89-8780C0A58F9E}" srcId="{D7561783-47F6-436E-9181-C6DB893C6B89}" destId="{68DAA3F6-57CB-4CB9-A19E-F4365D9DA810}" srcOrd="3" destOrd="0" parTransId="{A23049C8-3452-4CBE-80EE-A0B2B6D3101F}" sibTransId="{C4341022-7943-45EC-86F8-40E1D9D53C1E}"/>
    <dgm:cxn modelId="{7C22A8EE-9676-40A1-89DE-7929C398A4A0}" srcId="{D7561783-47F6-436E-9181-C6DB893C6B89}" destId="{316E5EAF-A951-4EDC-8E2D-9DA5F9CC693B}" srcOrd="5" destOrd="0" parTransId="{B2F642ED-9942-4EFC-8F13-347E27A97666}" sibTransId="{0EBA5AD0-1996-4C33-B870-FBEC1E1AAB6D}"/>
    <dgm:cxn modelId="{EB9194FE-AE1F-4FAB-B63B-92D51B67145D}" srcId="{D7561783-47F6-436E-9181-C6DB893C6B89}" destId="{C10652EE-B473-42CA-94D0-A40463EFD588}" srcOrd="2" destOrd="0" parTransId="{3A2C6686-AF05-4CF6-B233-7B4E25EB00D8}" sibTransId="{CEF38AA5-F528-4397-9715-2B7002419295}"/>
    <dgm:cxn modelId="{47E2CFFE-4CAC-4428-BA91-1C987769E680}" type="presOf" srcId="{B9C2BE36-69A6-40BB-8B2D-6368A0508F04}" destId="{0BD3743F-220C-4147-B72E-B0A43CB28013}" srcOrd="0" destOrd="0" presId="urn:microsoft.com/office/officeart/2008/layout/RadialCluster"/>
    <dgm:cxn modelId="{B1C06292-3928-4179-ABFC-522505CC9F6A}" type="presParOf" srcId="{62B8842C-87D5-450E-A538-CBD298CC56E8}" destId="{8651AA60-86EF-4484-B342-1A8FDFC47958}" srcOrd="0" destOrd="0" presId="urn:microsoft.com/office/officeart/2008/layout/RadialCluster"/>
    <dgm:cxn modelId="{CA82CE83-F08A-4116-82A9-AF0A0DDAD3C3}" type="presParOf" srcId="{8651AA60-86EF-4484-B342-1A8FDFC47958}" destId="{102478A8-6B26-4201-98B9-D4DD8FF813EE}" srcOrd="0" destOrd="0" presId="urn:microsoft.com/office/officeart/2008/layout/RadialCluster"/>
    <dgm:cxn modelId="{980939FD-E4D9-4385-A82C-18B650CF596F}" type="presParOf" srcId="{8651AA60-86EF-4484-B342-1A8FDFC47958}" destId="{B348EF6E-E3B5-4131-9EAC-C281E5B1DAD9}" srcOrd="1" destOrd="0" presId="urn:microsoft.com/office/officeart/2008/layout/RadialCluster"/>
    <dgm:cxn modelId="{330E6794-5973-4A44-9FB7-075C9E72F0FD}" type="presParOf" srcId="{8651AA60-86EF-4484-B342-1A8FDFC47958}" destId="{E88AB0E3-6685-4182-95F0-E612C6A995B6}" srcOrd="2" destOrd="0" presId="urn:microsoft.com/office/officeart/2008/layout/RadialCluster"/>
    <dgm:cxn modelId="{D395049E-156E-4304-ABA6-BD0FD4A7914E}" type="presParOf" srcId="{8651AA60-86EF-4484-B342-1A8FDFC47958}" destId="{A68D83B0-2F95-4D3E-85AB-F9ED16EC1EFA}" srcOrd="3" destOrd="0" presId="urn:microsoft.com/office/officeart/2008/layout/RadialCluster"/>
    <dgm:cxn modelId="{EC2D8260-048D-4259-801C-7540B4D0ED25}" type="presParOf" srcId="{8651AA60-86EF-4484-B342-1A8FDFC47958}" destId="{4BD4C675-698C-4643-897C-5624364CEC56}" srcOrd="4" destOrd="0" presId="urn:microsoft.com/office/officeart/2008/layout/RadialCluster"/>
    <dgm:cxn modelId="{CA80BA53-1B8E-46B5-A8A9-E76D80185B7E}" type="presParOf" srcId="{8651AA60-86EF-4484-B342-1A8FDFC47958}" destId="{80C256C3-DCC9-4CEB-B4BF-950C5EAAA430}" srcOrd="5" destOrd="0" presId="urn:microsoft.com/office/officeart/2008/layout/RadialCluster"/>
    <dgm:cxn modelId="{5350ACD2-FFCA-4B7C-A067-3CABF95813CA}" type="presParOf" srcId="{8651AA60-86EF-4484-B342-1A8FDFC47958}" destId="{5AAE3559-0914-4375-A686-53020AC6449D}" srcOrd="6" destOrd="0" presId="urn:microsoft.com/office/officeart/2008/layout/RadialCluster"/>
    <dgm:cxn modelId="{787094A5-8916-4F2E-A8AC-FC1AC0678ED4}" type="presParOf" srcId="{8651AA60-86EF-4484-B342-1A8FDFC47958}" destId="{FF2A9A95-42FA-42F5-A2D7-E7F0FC9A93D0}" srcOrd="7" destOrd="0" presId="urn:microsoft.com/office/officeart/2008/layout/RadialCluster"/>
    <dgm:cxn modelId="{8BDF8E85-FA4F-4AF0-A4E6-BC1F0D1A0913}" type="presParOf" srcId="{8651AA60-86EF-4484-B342-1A8FDFC47958}" destId="{FE1FE612-C65A-47D9-AA1B-9F08771A54F3}" srcOrd="8" destOrd="0" presId="urn:microsoft.com/office/officeart/2008/layout/RadialCluster"/>
    <dgm:cxn modelId="{B5FA4FCB-B5FC-4AAC-86EA-6F410117E065}" type="presParOf" srcId="{8651AA60-86EF-4484-B342-1A8FDFC47958}" destId="{7B81A0F7-F75B-403C-A1AF-D5DEE8D1F34C}" srcOrd="9" destOrd="0" presId="urn:microsoft.com/office/officeart/2008/layout/RadialCluster"/>
    <dgm:cxn modelId="{8DEB3FAA-E3BA-421C-A4C4-174159299FF2}" type="presParOf" srcId="{8651AA60-86EF-4484-B342-1A8FDFC47958}" destId="{0BD3743F-220C-4147-B72E-B0A43CB28013}" srcOrd="10" destOrd="0" presId="urn:microsoft.com/office/officeart/2008/layout/RadialCluster"/>
    <dgm:cxn modelId="{791F8F3B-AC5B-4CA8-9651-B72544333407}" type="presParOf" srcId="{8651AA60-86EF-4484-B342-1A8FDFC47958}" destId="{783F8B1E-A740-4C9D-9A70-2F2390D8DC98}" srcOrd="11" destOrd="0" presId="urn:microsoft.com/office/officeart/2008/layout/RadialCluster"/>
    <dgm:cxn modelId="{EC4E5B1E-F5D1-4D09-8CC3-D831200AB62C}" type="presParOf" srcId="{8651AA60-86EF-4484-B342-1A8FDFC47958}" destId="{C8CE2CAC-2AB6-4C88-8397-E91BB887B2B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40297-CFB5-475C-91E0-A0291100695E}" type="doc">
      <dgm:prSet loTypeId="urn:microsoft.com/office/officeart/2005/8/layout/hierarchy2" loCatId="hierarchy" qsTypeId="urn:microsoft.com/office/officeart/2005/8/quickstyle/3d7" qsCatId="3D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878E71BB-546C-4DFF-9869-CCC753B0CA8F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s-ES" dirty="0">
              <a:latin typeface="Times New Roman" pitchFamily="18" charset="0"/>
              <a:cs typeface="Times New Roman" pitchFamily="18" charset="0"/>
            </a:rPr>
            <a:t>METODOLOGÍA</a:t>
          </a:r>
        </a:p>
      </dgm:t>
    </dgm:pt>
    <dgm:pt modelId="{86D4EC95-DB25-46B7-9F62-DCE9CF7A97A3}" type="parTrans" cxnId="{2F7CE358-E152-4140-8AD0-28392B70F5FF}">
      <dgm:prSet/>
      <dgm:spPr/>
      <dgm:t>
        <a:bodyPr/>
        <a:lstStyle/>
        <a:p>
          <a:endParaRPr lang="es-ES"/>
        </a:p>
      </dgm:t>
    </dgm:pt>
    <dgm:pt modelId="{F7A9F764-930B-49D1-AE0A-05D18F3FC2A3}" type="sibTrans" cxnId="{2F7CE358-E152-4140-8AD0-28392B70F5FF}">
      <dgm:prSet/>
      <dgm:spPr/>
      <dgm:t>
        <a:bodyPr/>
        <a:lstStyle/>
        <a:p>
          <a:endParaRPr lang="es-ES"/>
        </a:p>
      </dgm:t>
    </dgm:pt>
    <dgm:pt modelId="{C3EBE7C8-3ABF-479D-8BF4-BDEB68B09E6C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s-ES" b="1" dirty="0">
              <a:latin typeface="Times New Roman" pitchFamily="18" charset="0"/>
              <a:cs typeface="Times New Roman" pitchFamily="18" charset="0"/>
            </a:rPr>
            <a:t>MÉTODO DESCRIPTIVO LONGITUDINAL</a:t>
          </a:r>
        </a:p>
      </dgm:t>
    </dgm:pt>
    <dgm:pt modelId="{A6883FDE-E6D8-4C6D-9B08-A33B620F9608}" type="parTrans" cxnId="{D5606DFA-28EB-4786-A714-A149D4F7663E}">
      <dgm:prSet/>
      <dgm:spPr/>
      <dgm:t>
        <a:bodyPr/>
        <a:lstStyle/>
        <a:p>
          <a:endParaRPr lang="es-ES"/>
        </a:p>
      </dgm:t>
    </dgm:pt>
    <dgm:pt modelId="{30B82C65-DE35-4C23-853C-E278CE2EB3E3}" type="sibTrans" cxnId="{D5606DFA-28EB-4786-A714-A149D4F7663E}">
      <dgm:prSet/>
      <dgm:spPr/>
      <dgm:t>
        <a:bodyPr/>
        <a:lstStyle/>
        <a:p>
          <a:endParaRPr lang="es-ES"/>
        </a:p>
      </dgm:t>
    </dgm:pt>
    <dgm:pt modelId="{0B3F0A53-6C23-4F08-8FFE-734D51A68AF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S" sz="1400" dirty="0">
              <a:latin typeface="Times New Roman" pitchFamily="18" charset="0"/>
              <a:cs typeface="Times New Roman" pitchFamily="18" charset="0"/>
            </a:rPr>
            <a:t>Estudio para establecer la incidencia y prevalencia de enfermedades osteomusculares y pérdidas económicas</a:t>
          </a:r>
        </a:p>
      </dgm:t>
    </dgm:pt>
    <dgm:pt modelId="{190E369B-FFB5-4FC6-BDFD-EF73F6E83967}" type="parTrans" cxnId="{8BB2B713-47FF-4245-8C8B-0E59433613E7}">
      <dgm:prSet/>
      <dgm:spPr/>
      <dgm:t>
        <a:bodyPr/>
        <a:lstStyle/>
        <a:p>
          <a:endParaRPr lang="es-ES"/>
        </a:p>
      </dgm:t>
    </dgm:pt>
    <dgm:pt modelId="{123EDC04-ECBC-49AB-938B-910BE2AE1844}" type="sibTrans" cxnId="{8BB2B713-47FF-4245-8C8B-0E59433613E7}">
      <dgm:prSet/>
      <dgm:spPr/>
      <dgm:t>
        <a:bodyPr/>
        <a:lstStyle/>
        <a:p>
          <a:endParaRPr lang="es-ES"/>
        </a:p>
      </dgm:t>
    </dgm:pt>
    <dgm:pt modelId="{B5AB5357-A8EC-4BA3-A6D8-BC183594920F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s-ES" b="1" dirty="0">
              <a:latin typeface="Times New Roman" pitchFamily="18" charset="0"/>
              <a:cs typeface="Times New Roman" pitchFamily="18" charset="0"/>
            </a:rPr>
            <a:t>TÉCNICA = OBSERVACIÓN</a:t>
          </a:r>
        </a:p>
      </dgm:t>
    </dgm:pt>
    <dgm:pt modelId="{056AC980-F631-4003-AB1B-8B0282E8FC73}" type="parTrans" cxnId="{7477784F-BFD7-4309-BE01-460CEBEEA683}">
      <dgm:prSet/>
      <dgm:spPr/>
      <dgm:t>
        <a:bodyPr/>
        <a:lstStyle/>
        <a:p>
          <a:endParaRPr lang="es-ES"/>
        </a:p>
      </dgm:t>
    </dgm:pt>
    <dgm:pt modelId="{2AB21581-DC48-4C3E-8C69-B4396279C427}" type="sibTrans" cxnId="{7477784F-BFD7-4309-BE01-460CEBEEA683}">
      <dgm:prSet/>
      <dgm:spPr/>
      <dgm:t>
        <a:bodyPr/>
        <a:lstStyle/>
        <a:p>
          <a:endParaRPr lang="es-ES"/>
        </a:p>
      </dgm:t>
    </dgm:pt>
    <dgm:pt modelId="{7558DBCA-931A-420C-97EA-64915BE0BC91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Se analizó los factores ergonómicos, sociodemográficos y organizacionales</a:t>
          </a:r>
        </a:p>
      </dgm:t>
    </dgm:pt>
    <dgm:pt modelId="{113824B2-0B63-4340-9910-E07992F13DF4}" type="parTrans" cxnId="{B420C1CF-5B4A-4665-9C96-45A4E146DDFE}">
      <dgm:prSet/>
      <dgm:spPr/>
      <dgm:t>
        <a:bodyPr/>
        <a:lstStyle/>
        <a:p>
          <a:endParaRPr lang="es-ES"/>
        </a:p>
      </dgm:t>
    </dgm:pt>
    <dgm:pt modelId="{5D961E2B-5564-4865-9257-7DDBF9473A99}" type="sibTrans" cxnId="{B420C1CF-5B4A-4665-9C96-45A4E146DDFE}">
      <dgm:prSet/>
      <dgm:spPr/>
      <dgm:t>
        <a:bodyPr/>
        <a:lstStyle/>
        <a:p>
          <a:endParaRPr lang="es-ES"/>
        </a:p>
      </dgm:t>
    </dgm:pt>
    <dgm:pt modelId="{97F2862F-9286-4E34-8687-B1FFD71E96E7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>
              <a:latin typeface="Times New Roman" pitchFamily="18" charset="0"/>
              <a:cs typeface="Times New Roman" pitchFamily="18" charset="0"/>
            </a:rPr>
            <a:t>Se realizó en el área operativa del </a:t>
          </a:r>
          <a:r>
            <a:rPr lang="es-ES" sz="16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es-ES" sz="1600" dirty="0">
              <a:latin typeface="Times New Roman" pitchFamily="18" charset="0"/>
              <a:cs typeface="Times New Roman" pitchFamily="18" charset="0"/>
            </a:rPr>
            <a:t> Center.</a:t>
          </a:r>
          <a:endParaRPr lang="es-ES" sz="1600" dirty="0"/>
        </a:p>
      </dgm:t>
    </dgm:pt>
    <dgm:pt modelId="{DBCE22B5-0C4A-4E71-9FFF-205FEBE29774}" type="parTrans" cxnId="{902948E2-425F-434C-9234-FCF0D2AD3C05}">
      <dgm:prSet/>
      <dgm:spPr/>
      <dgm:t>
        <a:bodyPr/>
        <a:lstStyle/>
        <a:p>
          <a:endParaRPr lang="es-ES"/>
        </a:p>
      </dgm:t>
    </dgm:pt>
    <dgm:pt modelId="{FFD38668-D517-4BED-AA1A-B858DD2D9E42}" type="sibTrans" cxnId="{902948E2-425F-434C-9234-FCF0D2AD3C05}">
      <dgm:prSet/>
      <dgm:spPr/>
      <dgm:t>
        <a:bodyPr/>
        <a:lstStyle/>
        <a:p>
          <a:endParaRPr lang="es-ES"/>
        </a:p>
      </dgm:t>
    </dgm:pt>
    <dgm:pt modelId="{B1E86CAB-A6DC-45A8-8320-09DDC56315B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S" dirty="0">
              <a:latin typeface="Times New Roman" pitchFamily="18" charset="0"/>
              <a:cs typeface="Times New Roman" pitchFamily="18" charset="0"/>
            </a:rPr>
            <a:t>Datos recogidos directamente de la  base de datos de la empresa</a:t>
          </a:r>
        </a:p>
      </dgm:t>
    </dgm:pt>
    <dgm:pt modelId="{97FC8630-981C-468E-83F9-1152358D206E}" type="parTrans" cxnId="{82EA7AE3-C6C6-4185-9E73-31596C9566DF}">
      <dgm:prSet/>
      <dgm:spPr/>
      <dgm:t>
        <a:bodyPr/>
        <a:lstStyle/>
        <a:p>
          <a:endParaRPr lang="es-EC"/>
        </a:p>
      </dgm:t>
    </dgm:pt>
    <dgm:pt modelId="{F21BBBCF-3EE8-4E98-AB07-C7168B0D1890}" type="sibTrans" cxnId="{82EA7AE3-C6C6-4185-9E73-31596C9566DF}">
      <dgm:prSet/>
      <dgm:spPr/>
      <dgm:t>
        <a:bodyPr/>
        <a:lstStyle/>
        <a:p>
          <a:endParaRPr lang="es-EC"/>
        </a:p>
      </dgm:t>
    </dgm:pt>
    <dgm:pt modelId="{F550827D-9297-48DD-88D2-9285AA335D72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9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Se establece las relaciones que pueden existir entre las diferentes variables de la investigación.</a:t>
          </a:r>
        </a:p>
      </dgm:t>
    </dgm:pt>
    <dgm:pt modelId="{29AB6EDF-225B-4611-9EFF-9CB2EA8FE2D2}" type="parTrans" cxnId="{0872BEA7-EA62-4F35-86C9-19E421A3FB0D}">
      <dgm:prSet/>
      <dgm:spPr/>
      <dgm:t>
        <a:bodyPr/>
        <a:lstStyle/>
        <a:p>
          <a:endParaRPr lang="es-EC"/>
        </a:p>
      </dgm:t>
    </dgm:pt>
    <dgm:pt modelId="{E94A0101-D8CF-45A7-BE29-5D48C2209726}" type="sibTrans" cxnId="{0872BEA7-EA62-4F35-86C9-19E421A3FB0D}">
      <dgm:prSet/>
      <dgm:spPr/>
      <dgm:t>
        <a:bodyPr/>
        <a:lstStyle/>
        <a:p>
          <a:endParaRPr lang="es-EC"/>
        </a:p>
      </dgm:t>
    </dgm:pt>
    <dgm:pt modelId="{FB00DDA2-6B56-4C38-9F0B-46EAFF7963A4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dirty="0">
              <a:latin typeface="Times New Roman" pitchFamily="18" charset="0"/>
              <a:cs typeface="Times New Roman" pitchFamily="18" charset="0"/>
            </a:rPr>
            <a:t>MODALIDAD = DE CAMPO </a:t>
          </a:r>
          <a:r>
            <a:rPr lang="es-ES" sz="1600" b="1" dirty="0">
              <a:latin typeface="Times New Roman" pitchFamily="18" charset="0"/>
              <a:cs typeface="Times New Roman" pitchFamily="18" charset="0"/>
            </a:rPr>
            <a:t>(Instrumento = BDD)</a:t>
          </a:r>
          <a:endParaRPr lang="es-ES" sz="1800" dirty="0"/>
        </a:p>
      </dgm:t>
    </dgm:pt>
    <dgm:pt modelId="{27778246-22AA-4474-8C01-5B3E897D3565}" type="parTrans" cxnId="{5A4AC86C-802A-4956-8212-96FBF197BA59}">
      <dgm:prSet/>
      <dgm:spPr/>
      <dgm:t>
        <a:bodyPr/>
        <a:lstStyle/>
        <a:p>
          <a:endParaRPr lang="es-EC"/>
        </a:p>
      </dgm:t>
    </dgm:pt>
    <dgm:pt modelId="{DBD7C342-0F88-4279-9E2F-529EF57849B1}" type="sibTrans" cxnId="{5A4AC86C-802A-4956-8212-96FBF197BA59}">
      <dgm:prSet/>
      <dgm:spPr/>
      <dgm:t>
        <a:bodyPr/>
        <a:lstStyle/>
        <a:p>
          <a:endParaRPr lang="es-EC"/>
        </a:p>
      </dgm:t>
    </dgm:pt>
    <dgm:pt modelId="{C4A46604-5698-4D05-9E4A-469E17E6DC53}" type="pres">
      <dgm:prSet presAssocID="{69640297-CFB5-475C-91E0-A029110069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F73D29-4AD4-4646-AA0C-FA90CB6E179E}" type="pres">
      <dgm:prSet presAssocID="{878E71BB-546C-4DFF-9869-CCC753B0CA8F}" presName="root1" presStyleCnt="0"/>
      <dgm:spPr/>
    </dgm:pt>
    <dgm:pt modelId="{E66CF9B9-B58C-49D9-AEFF-61114095E5EA}" type="pres">
      <dgm:prSet presAssocID="{878E71BB-546C-4DFF-9869-CCC753B0CA8F}" presName="LevelOneTextNode" presStyleLbl="node0" presStyleIdx="0" presStyleCnt="1">
        <dgm:presLayoutVars>
          <dgm:chPref val="3"/>
        </dgm:presLayoutVars>
      </dgm:prSet>
      <dgm:spPr/>
    </dgm:pt>
    <dgm:pt modelId="{2B581D84-4C7B-4B23-97CB-BFF0F6E96E78}" type="pres">
      <dgm:prSet presAssocID="{878E71BB-546C-4DFF-9869-CCC753B0CA8F}" presName="level2hierChild" presStyleCnt="0"/>
      <dgm:spPr/>
    </dgm:pt>
    <dgm:pt modelId="{130B5216-C706-479B-8F05-DF22D5E53C90}" type="pres">
      <dgm:prSet presAssocID="{A6883FDE-E6D8-4C6D-9B08-A33B620F9608}" presName="conn2-1" presStyleLbl="parChTrans1D2" presStyleIdx="0" presStyleCnt="3"/>
      <dgm:spPr/>
    </dgm:pt>
    <dgm:pt modelId="{FBD904D8-E9F6-4440-B08A-41CA80A1E71B}" type="pres">
      <dgm:prSet presAssocID="{A6883FDE-E6D8-4C6D-9B08-A33B620F9608}" presName="connTx" presStyleLbl="parChTrans1D2" presStyleIdx="0" presStyleCnt="3"/>
      <dgm:spPr/>
    </dgm:pt>
    <dgm:pt modelId="{436A11AE-923D-407C-AB62-9D5C045F1895}" type="pres">
      <dgm:prSet presAssocID="{C3EBE7C8-3ABF-479D-8BF4-BDEB68B09E6C}" presName="root2" presStyleCnt="0"/>
      <dgm:spPr/>
    </dgm:pt>
    <dgm:pt modelId="{8A9D6A04-AE0B-42FF-AF6E-A1C81E89A703}" type="pres">
      <dgm:prSet presAssocID="{C3EBE7C8-3ABF-479D-8BF4-BDEB68B09E6C}" presName="LevelTwoTextNode" presStyleLbl="node2" presStyleIdx="0" presStyleCnt="3">
        <dgm:presLayoutVars>
          <dgm:chPref val="3"/>
        </dgm:presLayoutVars>
      </dgm:prSet>
      <dgm:spPr/>
    </dgm:pt>
    <dgm:pt modelId="{6F599316-AD83-4BA4-BD16-3CAE2E10F186}" type="pres">
      <dgm:prSet presAssocID="{C3EBE7C8-3ABF-479D-8BF4-BDEB68B09E6C}" presName="level3hierChild" presStyleCnt="0"/>
      <dgm:spPr/>
    </dgm:pt>
    <dgm:pt modelId="{944C7E31-3F57-4048-BC78-26445446E0A5}" type="pres">
      <dgm:prSet presAssocID="{190E369B-FFB5-4FC6-BDFD-EF73F6E83967}" presName="conn2-1" presStyleLbl="parChTrans1D3" presStyleIdx="0" presStyleCnt="5"/>
      <dgm:spPr/>
    </dgm:pt>
    <dgm:pt modelId="{FAED005E-0D62-49FC-97A3-39174089B974}" type="pres">
      <dgm:prSet presAssocID="{190E369B-FFB5-4FC6-BDFD-EF73F6E83967}" presName="connTx" presStyleLbl="parChTrans1D3" presStyleIdx="0" presStyleCnt="5"/>
      <dgm:spPr/>
    </dgm:pt>
    <dgm:pt modelId="{F803563B-17E3-44A5-BD9B-EC5A7A6E7739}" type="pres">
      <dgm:prSet presAssocID="{0B3F0A53-6C23-4F08-8FFE-734D51A68AFC}" presName="root2" presStyleCnt="0"/>
      <dgm:spPr/>
    </dgm:pt>
    <dgm:pt modelId="{57AD1E87-A0AE-4F5E-AD0F-D744195F02F7}" type="pres">
      <dgm:prSet presAssocID="{0B3F0A53-6C23-4F08-8FFE-734D51A68AFC}" presName="LevelTwoTextNode" presStyleLbl="node3" presStyleIdx="0" presStyleCnt="5">
        <dgm:presLayoutVars>
          <dgm:chPref val="3"/>
        </dgm:presLayoutVars>
      </dgm:prSet>
      <dgm:spPr/>
    </dgm:pt>
    <dgm:pt modelId="{E7F8C27B-3004-4158-9691-D65FE707C9BA}" type="pres">
      <dgm:prSet presAssocID="{0B3F0A53-6C23-4F08-8FFE-734D51A68AFC}" presName="level3hierChild" presStyleCnt="0"/>
      <dgm:spPr/>
    </dgm:pt>
    <dgm:pt modelId="{8FE64C3E-A59F-4FA1-8062-22D236BDE483}" type="pres">
      <dgm:prSet presAssocID="{056AC980-F631-4003-AB1B-8B0282E8FC73}" presName="conn2-1" presStyleLbl="parChTrans1D2" presStyleIdx="1" presStyleCnt="3"/>
      <dgm:spPr/>
    </dgm:pt>
    <dgm:pt modelId="{4589D499-63DF-44D1-B58D-0C446762C15B}" type="pres">
      <dgm:prSet presAssocID="{056AC980-F631-4003-AB1B-8B0282E8FC73}" presName="connTx" presStyleLbl="parChTrans1D2" presStyleIdx="1" presStyleCnt="3"/>
      <dgm:spPr/>
    </dgm:pt>
    <dgm:pt modelId="{264E4ECD-7694-40D5-A309-C1DE1952226B}" type="pres">
      <dgm:prSet presAssocID="{B5AB5357-A8EC-4BA3-A6D8-BC183594920F}" presName="root2" presStyleCnt="0"/>
      <dgm:spPr/>
    </dgm:pt>
    <dgm:pt modelId="{4B8477AD-BC3B-4A9D-90EF-C6FDD4D7E038}" type="pres">
      <dgm:prSet presAssocID="{B5AB5357-A8EC-4BA3-A6D8-BC183594920F}" presName="LevelTwoTextNode" presStyleLbl="node2" presStyleIdx="1" presStyleCnt="3">
        <dgm:presLayoutVars>
          <dgm:chPref val="3"/>
        </dgm:presLayoutVars>
      </dgm:prSet>
      <dgm:spPr/>
    </dgm:pt>
    <dgm:pt modelId="{E17CC3B6-899D-4332-A81B-B3AD4F61E01E}" type="pres">
      <dgm:prSet presAssocID="{B5AB5357-A8EC-4BA3-A6D8-BC183594920F}" presName="level3hierChild" presStyleCnt="0"/>
      <dgm:spPr/>
    </dgm:pt>
    <dgm:pt modelId="{819A3E8F-8F0C-4B12-BBA1-877EFC0C1514}" type="pres">
      <dgm:prSet presAssocID="{113824B2-0B63-4340-9910-E07992F13DF4}" presName="conn2-1" presStyleLbl="parChTrans1D3" presStyleIdx="1" presStyleCnt="5"/>
      <dgm:spPr/>
    </dgm:pt>
    <dgm:pt modelId="{94A8F944-F0A6-420E-9597-6EF9BD701515}" type="pres">
      <dgm:prSet presAssocID="{113824B2-0B63-4340-9910-E07992F13DF4}" presName="connTx" presStyleLbl="parChTrans1D3" presStyleIdx="1" presStyleCnt="5"/>
      <dgm:spPr/>
    </dgm:pt>
    <dgm:pt modelId="{32B4ADBA-F844-4391-B6C0-CF547E7D879E}" type="pres">
      <dgm:prSet presAssocID="{7558DBCA-931A-420C-97EA-64915BE0BC91}" presName="root2" presStyleCnt="0"/>
      <dgm:spPr/>
    </dgm:pt>
    <dgm:pt modelId="{20659927-ECD4-44A9-BC4E-71EEF627E4FA}" type="pres">
      <dgm:prSet presAssocID="{7558DBCA-931A-420C-97EA-64915BE0BC91}" presName="LevelTwoTextNode" presStyleLbl="node3" presStyleIdx="1" presStyleCnt="5">
        <dgm:presLayoutVars>
          <dgm:chPref val="3"/>
        </dgm:presLayoutVars>
      </dgm:prSet>
      <dgm:spPr/>
    </dgm:pt>
    <dgm:pt modelId="{8E2652E8-8604-4EA1-A983-2CE95E6EFF16}" type="pres">
      <dgm:prSet presAssocID="{7558DBCA-931A-420C-97EA-64915BE0BC91}" presName="level3hierChild" presStyleCnt="0"/>
      <dgm:spPr/>
    </dgm:pt>
    <dgm:pt modelId="{A475E5DA-BA71-4A4F-BC01-E83DFA10AE8D}" type="pres">
      <dgm:prSet presAssocID="{DBCE22B5-0C4A-4E71-9FFF-205FEBE29774}" presName="conn2-1" presStyleLbl="parChTrans1D3" presStyleIdx="2" presStyleCnt="5"/>
      <dgm:spPr/>
    </dgm:pt>
    <dgm:pt modelId="{292D7EEF-702A-4ED0-AF9C-947EA1AA10FF}" type="pres">
      <dgm:prSet presAssocID="{DBCE22B5-0C4A-4E71-9FFF-205FEBE29774}" presName="connTx" presStyleLbl="parChTrans1D3" presStyleIdx="2" presStyleCnt="5"/>
      <dgm:spPr/>
    </dgm:pt>
    <dgm:pt modelId="{16B02794-BCE7-4CC7-BD12-5E9427F6F4DB}" type="pres">
      <dgm:prSet presAssocID="{97F2862F-9286-4E34-8687-B1FFD71E96E7}" presName="root2" presStyleCnt="0"/>
      <dgm:spPr/>
    </dgm:pt>
    <dgm:pt modelId="{2F7288C5-18D1-448E-9C7B-2075B6D3A7FA}" type="pres">
      <dgm:prSet presAssocID="{97F2862F-9286-4E34-8687-B1FFD71E96E7}" presName="LevelTwoTextNode" presStyleLbl="node3" presStyleIdx="2" presStyleCnt="5">
        <dgm:presLayoutVars>
          <dgm:chPref val="3"/>
        </dgm:presLayoutVars>
      </dgm:prSet>
      <dgm:spPr/>
    </dgm:pt>
    <dgm:pt modelId="{6301A076-EF77-4F41-A3C3-F47F2A8E41AC}" type="pres">
      <dgm:prSet presAssocID="{97F2862F-9286-4E34-8687-B1FFD71E96E7}" presName="level3hierChild" presStyleCnt="0"/>
      <dgm:spPr/>
    </dgm:pt>
    <dgm:pt modelId="{951EFF36-D3E2-4574-B56B-BDC692AF0412}" type="pres">
      <dgm:prSet presAssocID="{27778246-22AA-4474-8C01-5B3E897D3565}" presName="conn2-1" presStyleLbl="parChTrans1D2" presStyleIdx="2" presStyleCnt="3"/>
      <dgm:spPr/>
    </dgm:pt>
    <dgm:pt modelId="{360CD80F-496A-4886-B640-EA9035174402}" type="pres">
      <dgm:prSet presAssocID="{27778246-22AA-4474-8C01-5B3E897D3565}" presName="connTx" presStyleLbl="parChTrans1D2" presStyleIdx="2" presStyleCnt="3"/>
      <dgm:spPr/>
    </dgm:pt>
    <dgm:pt modelId="{68A6E0BE-F7D5-4372-B58E-6DE246843BCF}" type="pres">
      <dgm:prSet presAssocID="{FB00DDA2-6B56-4C38-9F0B-46EAFF7963A4}" presName="root2" presStyleCnt="0"/>
      <dgm:spPr/>
    </dgm:pt>
    <dgm:pt modelId="{8B428A6A-87E1-4308-8C51-D22257EBBA25}" type="pres">
      <dgm:prSet presAssocID="{FB00DDA2-6B56-4C38-9F0B-46EAFF7963A4}" presName="LevelTwoTextNode" presStyleLbl="node2" presStyleIdx="2" presStyleCnt="3">
        <dgm:presLayoutVars>
          <dgm:chPref val="3"/>
        </dgm:presLayoutVars>
      </dgm:prSet>
      <dgm:spPr/>
    </dgm:pt>
    <dgm:pt modelId="{4C6C81F0-16C9-4C88-978D-628409601FDA}" type="pres">
      <dgm:prSet presAssocID="{FB00DDA2-6B56-4C38-9F0B-46EAFF7963A4}" presName="level3hierChild" presStyleCnt="0"/>
      <dgm:spPr/>
    </dgm:pt>
    <dgm:pt modelId="{51B046AE-DD65-4D70-8867-95D884AF489A}" type="pres">
      <dgm:prSet presAssocID="{97FC8630-981C-468E-83F9-1152358D206E}" presName="conn2-1" presStyleLbl="parChTrans1D3" presStyleIdx="3" presStyleCnt="5"/>
      <dgm:spPr/>
    </dgm:pt>
    <dgm:pt modelId="{49666641-2C48-4DFB-87B0-66C114B60490}" type="pres">
      <dgm:prSet presAssocID="{97FC8630-981C-468E-83F9-1152358D206E}" presName="connTx" presStyleLbl="parChTrans1D3" presStyleIdx="3" presStyleCnt="5"/>
      <dgm:spPr/>
    </dgm:pt>
    <dgm:pt modelId="{04DC3F1E-0D8B-4176-AF3C-930B4F2994BD}" type="pres">
      <dgm:prSet presAssocID="{B1E86CAB-A6DC-45A8-8320-09DDC56315B9}" presName="root2" presStyleCnt="0"/>
      <dgm:spPr/>
    </dgm:pt>
    <dgm:pt modelId="{564CC2F5-A466-4EBD-8749-C71CD5A38420}" type="pres">
      <dgm:prSet presAssocID="{B1E86CAB-A6DC-45A8-8320-09DDC56315B9}" presName="LevelTwoTextNode" presStyleLbl="node3" presStyleIdx="3" presStyleCnt="5">
        <dgm:presLayoutVars>
          <dgm:chPref val="3"/>
        </dgm:presLayoutVars>
      </dgm:prSet>
      <dgm:spPr/>
    </dgm:pt>
    <dgm:pt modelId="{BAB00160-D092-48A1-9FD3-2872A64C4C21}" type="pres">
      <dgm:prSet presAssocID="{B1E86CAB-A6DC-45A8-8320-09DDC56315B9}" presName="level3hierChild" presStyleCnt="0"/>
      <dgm:spPr/>
    </dgm:pt>
    <dgm:pt modelId="{8A62D50F-8705-480F-AACB-48998B743FD3}" type="pres">
      <dgm:prSet presAssocID="{29AB6EDF-225B-4611-9EFF-9CB2EA8FE2D2}" presName="conn2-1" presStyleLbl="parChTrans1D3" presStyleIdx="4" presStyleCnt="5"/>
      <dgm:spPr/>
    </dgm:pt>
    <dgm:pt modelId="{AABC3567-E3AC-4A19-87CE-A3E5C01DE2D7}" type="pres">
      <dgm:prSet presAssocID="{29AB6EDF-225B-4611-9EFF-9CB2EA8FE2D2}" presName="connTx" presStyleLbl="parChTrans1D3" presStyleIdx="4" presStyleCnt="5"/>
      <dgm:spPr/>
    </dgm:pt>
    <dgm:pt modelId="{A96EE40D-73F9-415E-BF3A-2D3E6AC47986}" type="pres">
      <dgm:prSet presAssocID="{F550827D-9297-48DD-88D2-9285AA335D72}" presName="root2" presStyleCnt="0"/>
      <dgm:spPr/>
    </dgm:pt>
    <dgm:pt modelId="{4548DD70-52D2-43E9-BCCC-81A9FAAD9DD8}" type="pres">
      <dgm:prSet presAssocID="{F550827D-9297-48DD-88D2-9285AA335D72}" presName="LevelTwoTextNode" presStyleLbl="node3" presStyleIdx="4" presStyleCnt="5">
        <dgm:presLayoutVars>
          <dgm:chPref val="3"/>
        </dgm:presLayoutVars>
      </dgm:prSet>
      <dgm:spPr/>
    </dgm:pt>
    <dgm:pt modelId="{5D0EF11B-FF5F-40FC-AC6C-E9CCA871076E}" type="pres">
      <dgm:prSet presAssocID="{F550827D-9297-48DD-88D2-9285AA335D72}" presName="level3hierChild" presStyleCnt="0"/>
      <dgm:spPr/>
    </dgm:pt>
  </dgm:ptLst>
  <dgm:cxnLst>
    <dgm:cxn modelId="{33C65406-863D-44AB-A2CB-C75780EB76D7}" type="presOf" srcId="{B5AB5357-A8EC-4BA3-A6D8-BC183594920F}" destId="{4B8477AD-BC3B-4A9D-90EF-C6FDD4D7E038}" srcOrd="0" destOrd="0" presId="urn:microsoft.com/office/officeart/2005/8/layout/hierarchy2"/>
    <dgm:cxn modelId="{8BB2B713-47FF-4245-8C8B-0E59433613E7}" srcId="{C3EBE7C8-3ABF-479D-8BF4-BDEB68B09E6C}" destId="{0B3F0A53-6C23-4F08-8FFE-734D51A68AFC}" srcOrd="0" destOrd="0" parTransId="{190E369B-FFB5-4FC6-BDFD-EF73F6E83967}" sibTransId="{123EDC04-ECBC-49AB-938B-910BE2AE1844}"/>
    <dgm:cxn modelId="{BEB79B14-9F90-445A-B315-056BC7287AC4}" type="presOf" srcId="{B1E86CAB-A6DC-45A8-8320-09DDC56315B9}" destId="{564CC2F5-A466-4EBD-8749-C71CD5A38420}" srcOrd="0" destOrd="0" presId="urn:microsoft.com/office/officeart/2005/8/layout/hierarchy2"/>
    <dgm:cxn modelId="{7A3F9116-72FD-488D-9C0E-0EF47E51A190}" type="presOf" srcId="{878E71BB-546C-4DFF-9869-CCC753B0CA8F}" destId="{E66CF9B9-B58C-49D9-AEFF-61114095E5EA}" srcOrd="0" destOrd="0" presId="urn:microsoft.com/office/officeart/2005/8/layout/hierarchy2"/>
    <dgm:cxn modelId="{3CD91F1C-1934-4083-BEFA-A0CDED61C1B0}" type="presOf" srcId="{69640297-CFB5-475C-91E0-A0291100695E}" destId="{C4A46604-5698-4D05-9E4A-469E17E6DC53}" srcOrd="0" destOrd="0" presId="urn:microsoft.com/office/officeart/2005/8/layout/hierarchy2"/>
    <dgm:cxn modelId="{C4998423-A69A-4807-99E7-3FBEABAB0ECA}" type="presOf" srcId="{29AB6EDF-225B-4611-9EFF-9CB2EA8FE2D2}" destId="{8A62D50F-8705-480F-AACB-48998B743FD3}" srcOrd="0" destOrd="0" presId="urn:microsoft.com/office/officeart/2005/8/layout/hierarchy2"/>
    <dgm:cxn modelId="{4084CB27-9CDB-4866-9147-A0E58A4EF55B}" type="presOf" srcId="{97FC8630-981C-468E-83F9-1152358D206E}" destId="{51B046AE-DD65-4D70-8867-95D884AF489A}" srcOrd="0" destOrd="0" presId="urn:microsoft.com/office/officeart/2005/8/layout/hierarchy2"/>
    <dgm:cxn modelId="{2EB0C233-9AF3-4BC3-9435-F7F7CA0F621A}" type="presOf" srcId="{056AC980-F631-4003-AB1B-8B0282E8FC73}" destId="{4589D499-63DF-44D1-B58D-0C446762C15B}" srcOrd="1" destOrd="0" presId="urn:microsoft.com/office/officeart/2005/8/layout/hierarchy2"/>
    <dgm:cxn modelId="{919C1A5C-460F-477E-971B-C8680D7EA40F}" type="presOf" srcId="{056AC980-F631-4003-AB1B-8B0282E8FC73}" destId="{8FE64C3E-A59F-4FA1-8062-22D236BDE483}" srcOrd="0" destOrd="0" presId="urn:microsoft.com/office/officeart/2005/8/layout/hierarchy2"/>
    <dgm:cxn modelId="{37E91562-52C0-4ECA-95BD-7F931E00EBE3}" type="presOf" srcId="{190E369B-FFB5-4FC6-BDFD-EF73F6E83967}" destId="{FAED005E-0D62-49FC-97A3-39174089B974}" srcOrd="1" destOrd="0" presId="urn:microsoft.com/office/officeart/2005/8/layout/hierarchy2"/>
    <dgm:cxn modelId="{4A5A5B42-637B-4C3C-B8DC-3BC8231C1798}" type="presOf" srcId="{97FC8630-981C-468E-83F9-1152358D206E}" destId="{49666641-2C48-4DFB-87B0-66C114B60490}" srcOrd="1" destOrd="0" presId="urn:microsoft.com/office/officeart/2005/8/layout/hierarchy2"/>
    <dgm:cxn modelId="{139CA06C-A38A-4963-B811-D8447CCB2E76}" type="presOf" srcId="{DBCE22B5-0C4A-4E71-9FFF-205FEBE29774}" destId="{A475E5DA-BA71-4A4F-BC01-E83DFA10AE8D}" srcOrd="0" destOrd="0" presId="urn:microsoft.com/office/officeart/2005/8/layout/hierarchy2"/>
    <dgm:cxn modelId="{5A4AC86C-802A-4956-8212-96FBF197BA59}" srcId="{878E71BB-546C-4DFF-9869-CCC753B0CA8F}" destId="{FB00DDA2-6B56-4C38-9F0B-46EAFF7963A4}" srcOrd="2" destOrd="0" parTransId="{27778246-22AA-4474-8C01-5B3E897D3565}" sibTransId="{DBD7C342-0F88-4279-9E2F-529EF57849B1}"/>
    <dgm:cxn modelId="{7477784F-BFD7-4309-BE01-460CEBEEA683}" srcId="{878E71BB-546C-4DFF-9869-CCC753B0CA8F}" destId="{B5AB5357-A8EC-4BA3-A6D8-BC183594920F}" srcOrd="1" destOrd="0" parTransId="{056AC980-F631-4003-AB1B-8B0282E8FC73}" sibTransId="{2AB21581-DC48-4C3E-8C69-B4396279C427}"/>
    <dgm:cxn modelId="{FB780072-EB3E-4A14-BBA0-B1B6DC19F8AC}" type="presOf" srcId="{113824B2-0B63-4340-9910-E07992F13DF4}" destId="{94A8F944-F0A6-420E-9597-6EF9BD701515}" srcOrd="1" destOrd="0" presId="urn:microsoft.com/office/officeart/2005/8/layout/hierarchy2"/>
    <dgm:cxn modelId="{2F7CE358-E152-4140-8AD0-28392B70F5FF}" srcId="{69640297-CFB5-475C-91E0-A0291100695E}" destId="{878E71BB-546C-4DFF-9869-CCC753B0CA8F}" srcOrd="0" destOrd="0" parTransId="{86D4EC95-DB25-46B7-9F62-DCE9CF7A97A3}" sibTransId="{F7A9F764-930B-49D1-AE0A-05D18F3FC2A3}"/>
    <dgm:cxn modelId="{499ADF7A-4434-46B1-9117-008439F03AB6}" type="presOf" srcId="{A6883FDE-E6D8-4C6D-9B08-A33B620F9608}" destId="{130B5216-C706-479B-8F05-DF22D5E53C90}" srcOrd="0" destOrd="0" presId="urn:microsoft.com/office/officeart/2005/8/layout/hierarchy2"/>
    <dgm:cxn modelId="{6673457C-EFA8-4F70-AB91-9BD0FDF6FB61}" type="presOf" srcId="{113824B2-0B63-4340-9910-E07992F13DF4}" destId="{819A3E8F-8F0C-4B12-BBA1-877EFC0C1514}" srcOrd="0" destOrd="0" presId="urn:microsoft.com/office/officeart/2005/8/layout/hierarchy2"/>
    <dgm:cxn modelId="{056D3A9B-0503-4EFF-A0DC-BF8439E826AC}" type="presOf" srcId="{27778246-22AA-4474-8C01-5B3E897D3565}" destId="{951EFF36-D3E2-4574-B56B-BDC692AF0412}" srcOrd="0" destOrd="0" presId="urn:microsoft.com/office/officeart/2005/8/layout/hierarchy2"/>
    <dgm:cxn modelId="{0872BEA7-EA62-4F35-86C9-19E421A3FB0D}" srcId="{FB00DDA2-6B56-4C38-9F0B-46EAFF7963A4}" destId="{F550827D-9297-48DD-88D2-9285AA335D72}" srcOrd="1" destOrd="0" parTransId="{29AB6EDF-225B-4611-9EFF-9CB2EA8FE2D2}" sibTransId="{E94A0101-D8CF-45A7-BE29-5D48C2209726}"/>
    <dgm:cxn modelId="{FB5C17BA-3E47-4009-8F0C-2D1AC39C702B}" type="presOf" srcId="{97F2862F-9286-4E34-8687-B1FFD71E96E7}" destId="{2F7288C5-18D1-448E-9C7B-2075B6D3A7FA}" srcOrd="0" destOrd="0" presId="urn:microsoft.com/office/officeart/2005/8/layout/hierarchy2"/>
    <dgm:cxn modelId="{37139CBA-88D8-4479-BAEC-6A8DD7C7340C}" type="presOf" srcId="{7558DBCA-931A-420C-97EA-64915BE0BC91}" destId="{20659927-ECD4-44A9-BC4E-71EEF627E4FA}" srcOrd="0" destOrd="0" presId="urn:microsoft.com/office/officeart/2005/8/layout/hierarchy2"/>
    <dgm:cxn modelId="{9293DAC6-FD9C-4E06-875F-BE392D8A3588}" type="presOf" srcId="{FB00DDA2-6B56-4C38-9F0B-46EAFF7963A4}" destId="{8B428A6A-87E1-4308-8C51-D22257EBBA25}" srcOrd="0" destOrd="0" presId="urn:microsoft.com/office/officeart/2005/8/layout/hierarchy2"/>
    <dgm:cxn modelId="{F03A48C7-D248-4AE7-BC5E-438784C0706B}" type="presOf" srcId="{A6883FDE-E6D8-4C6D-9B08-A33B620F9608}" destId="{FBD904D8-E9F6-4440-B08A-41CA80A1E71B}" srcOrd="1" destOrd="0" presId="urn:microsoft.com/office/officeart/2005/8/layout/hierarchy2"/>
    <dgm:cxn modelId="{B420C1CF-5B4A-4665-9C96-45A4E146DDFE}" srcId="{B5AB5357-A8EC-4BA3-A6D8-BC183594920F}" destId="{7558DBCA-931A-420C-97EA-64915BE0BC91}" srcOrd="0" destOrd="0" parTransId="{113824B2-0B63-4340-9910-E07992F13DF4}" sibTransId="{5D961E2B-5564-4865-9257-7DDBF9473A99}"/>
    <dgm:cxn modelId="{680282D3-8B6D-4120-8154-E09F36BABB14}" type="presOf" srcId="{27778246-22AA-4474-8C01-5B3E897D3565}" destId="{360CD80F-496A-4886-B640-EA9035174402}" srcOrd="1" destOrd="0" presId="urn:microsoft.com/office/officeart/2005/8/layout/hierarchy2"/>
    <dgm:cxn modelId="{04FD69D9-4233-4994-BEB0-584D4DE464EB}" type="presOf" srcId="{0B3F0A53-6C23-4F08-8FFE-734D51A68AFC}" destId="{57AD1E87-A0AE-4F5E-AD0F-D744195F02F7}" srcOrd="0" destOrd="0" presId="urn:microsoft.com/office/officeart/2005/8/layout/hierarchy2"/>
    <dgm:cxn modelId="{902948E2-425F-434C-9234-FCF0D2AD3C05}" srcId="{B5AB5357-A8EC-4BA3-A6D8-BC183594920F}" destId="{97F2862F-9286-4E34-8687-B1FFD71E96E7}" srcOrd="1" destOrd="0" parTransId="{DBCE22B5-0C4A-4E71-9FFF-205FEBE29774}" sibTransId="{FFD38668-D517-4BED-AA1A-B858DD2D9E42}"/>
    <dgm:cxn modelId="{82EA7AE3-C6C6-4185-9E73-31596C9566DF}" srcId="{FB00DDA2-6B56-4C38-9F0B-46EAFF7963A4}" destId="{B1E86CAB-A6DC-45A8-8320-09DDC56315B9}" srcOrd="0" destOrd="0" parTransId="{97FC8630-981C-468E-83F9-1152358D206E}" sibTransId="{F21BBBCF-3EE8-4E98-AB07-C7168B0D1890}"/>
    <dgm:cxn modelId="{D6464FF2-B64F-40E3-9178-D62E09A58FB5}" type="presOf" srcId="{DBCE22B5-0C4A-4E71-9FFF-205FEBE29774}" destId="{292D7EEF-702A-4ED0-AF9C-947EA1AA10FF}" srcOrd="1" destOrd="0" presId="urn:microsoft.com/office/officeart/2005/8/layout/hierarchy2"/>
    <dgm:cxn modelId="{D5606DFA-28EB-4786-A714-A149D4F7663E}" srcId="{878E71BB-546C-4DFF-9869-CCC753B0CA8F}" destId="{C3EBE7C8-3ABF-479D-8BF4-BDEB68B09E6C}" srcOrd="0" destOrd="0" parTransId="{A6883FDE-E6D8-4C6D-9B08-A33B620F9608}" sibTransId="{30B82C65-DE35-4C23-853C-E278CE2EB3E3}"/>
    <dgm:cxn modelId="{A6C16EFD-F444-4C86-88D0-609000982465}" type="presOf" srcId="{29AB6EDF-225B-4611-9EFF-9CB2EA8FE2D2}" destId="{AABC3567-E3AC-4A19-87CE-A3E5C01DE2D7}" srcOrd="1" destOrd="0" presId="urn:microsoft.com/office/officeart/2005/8/layout/hierarchy2"/>
    <dgm:cxn modelId="{5A364FFD-1CA2-444B-BDC6-3EE21D2F738C}" type="presOf" srcId="{C3EBE7C8-3ABF-479D-8BF4-BDEB68B09E6C}" destId="{8A9D6A04-AE0B-42FF-AF6E-A1C81E89A703}" srcOrd="0" destOrd="0" presId="urn:microsoft.com/office/officeart/2005/8/layout/hierarchy2"/>
    <dgm:cxn modelId="{A70EE4FD-9CEA-49E1-B4B6-F57D0245712A}" type="presOf" srcId="{F550827D-9297-48DD-88D2-9285AA335D72}" destId="{4548DD70-52D2-43E9-BCCC-81A9FAAD9DD8}" srcOrd="0" destOrd="0" presId="urn:microsoft.com/office/officeart/2005/8/layout/hierarchy2"/>
    <dgm:cxn modelId="{24884AFF-F99A-46AB-B02C-DCFB327C9275}" type="presOf" srcId="{190E369B-FFB5-4FC6-BDFD-EF73F6E83967}" destId="{944C7E31-3F57-4048-BC78-26445446E0A5}" srcOrd="0" destOrd="0" presId="urn:microsoft.com/office/officeart/2005/8/layout/hierarchy2"/>
    <dgm:cxn modelId="{5184E964-019B-4315-9BBE-0C56E82FF1C8}" type="presParOf" srcId="{C4A46604-5698-4D05-9E4A-469E17E6DC53}" destId="{32F73D29-4AD4-4646-AA0C-FA90CB6E179E}" srcOrd="0" destOrd="0" presId="urn:microsoft.com/office/officeart/2005/8/layout/hierarchy2"/>
    <dgm:cxn modelId="{0B922003-1F0D-4D9A-9E73-29D9847ACEA8}" type="presParOf" srcId="{32F73D29-4AD4-4646-AA0C-FA90CB6E179E}" destId="{E66CF9B9-B58C-49D9-AEFF-61114095E5EA}" srcOrd="0" destOrd="0" presId="urn:microsoft.com/office/officeart/2005/8/layout/hierarchy2"/>
    <dgm:cxn modelId="{446D94E3-DCAA-4574-A516-050DD3B478C3}" type="presParOf" srcId="{32F73D29-4AD4-4646-AA0C-FA90CB6E179E}" destId="{2B581D84-4C7B-4B23-97CB-BFF0F6E96E78}" srcOrd="1" destOrd="0" presId="urn:microsoft.com/office/officeart/2005/8/layout/hierarchy2"/>
    <dgm:cxn modelId="{D3C5D5CA-444E-41A9-8C27-EFB3B13B12AB}" type="presParOf" srcId="{2B581D84-4C7B-4B23-97CB-BFF0F6E96E78}" destId="{130B5216-C706-479B-8F05-DF22D5E53C90}" srcOrd="0" destOrd="0" presId="urn:microsoft.com/office/officeart/2005/8/layout/hierarchy2"/>
    <dgm:cxn modelId="{38750D86-C31E-429C-800E-A7E713F7CF04}" type="presParOf" srcId="{130B5216-C706-479B-8F05-DF22D5E53C90}" destId="{FBD904D8-E9F6-4440-B08A-41CA80A1E71B}" srcOrd="0" destOrd="0" presId="urn:microsoft.com/office/officeart/2005/8/layout/hierarchy2"/>
    <dgm:cxn modelId="{C460B476-3645-44C3-B020-85B3F52A3681}" type="presParOf" srcId="{2B581D84-4C7B-4B23-97CB-BFF0F6E96E78}" destId="{436A11AE-923D-407C-AB62-9D5C045F1895}" srcOrd="1" destOrd="0" presId="urn:microsoft.com/office/officeart/2005/8/layout/hierarchy2"/>
    <dgm:cxn modelId="{D37E44C8-9E1D-42A1-A919-9DD5D8327915}" type="presParOf" srcId="{436A11AE-923D-407C-AB62-9D5C045F1895}" destId="{8A9D6A04-AE0B-42FF-AF6E-A1C81E89A703}" srcOrd="0" destOrd="0" presId="urn:microsoft.com/office/officeart/2005/8/layout/hierarchy2"/>
    <dgm:cxn modelId="{CA6411EF-9014-4FEE-989B-FCB3BF8B769D}" type="presParOf" srcId="{436A11AE-923D-407C-AB62-9D5C045F1895}" destId="{6F599316-AD83-4BA4-BD16-3CAE2E10F186}" srcOrd="1" destOrd="0" presId="urn:microsoft.com/office/officeart/2005/8/layout/hierarchy2"/>
    <dgm:cxn modelId="{21CC3176-6DD1-4FFC-8A45-1815EEF5F422}" type="presParOf" srcId="{6F599316-AD83-4BA4-BD16-3CAE2E10F186}" destId="{944C7E31-3F57-4048-BC78-26445446E0A5}" srcOrd="0" destOrd="0" presId="urn:microsoft.com/office/officeart/2005/8/layout/hierarchy2"/>
    <dgm:cxn modelId="{E234F8B6-70A8-4397-9CA1-CDFC72F63956}" type="presParOf" srcId="{944C7E31-3F57-4048-BC78-26445446E0A5}" destId="{FAED005E-0D62-49FC-97A3-39174089B974}" srcOrd="0" destOrd="0" presId="urn:microsoft.com/office/officeart/2005/8/layout/hierarchy2"/>
    <dgm:cxn modelId="{895896E3-EF30-4941-9689-E92FA9518DC1}" type="presParOf" srcId="{6F599316-AD83-4BA4-BD16-3CAE2E10F186}" destId="{F803563B-17E3-44A5-BD9B-EC5A7A6E7739}" srcOrd="1" destOrd="0" presId="urn:microsoft.com/office/officeart/2005/8/layout/hierarchy2"/>
    <dgm:cxn modelId="{991C7509-6B85-499D-A80D-CA48A860C561}" type="presParOf" srcId="{F803563B-17E3-44A5-BD9B-EC5A7A6E7739}" destId="{57AD1E87-A0AE-4F5E-AD0F-D744195F02F7}" srcOrd="0" destOrd="0" presId="urn:microsoft.com/office/officeart/2005/8/layout/hierarchy2"/>
    <dgm:cxn modelId="{19C79CFA-9AB5-4E59-8E62-BD1F3379A854}" type="presParOf" srcId="{F803563B-17E3-44A5-BD9B-EC5A7A6E7739}" destId="{E7F8C27B-3004-4158-9691-D65FE707C9BA}" srcOrd="1" destOrd="0" presId="urn:microsoft.com/office/officeart/2005/8/layout/hierarchy2"/>
    <dgm:cxn modelId="{9FDB6B80-A742-461E-982D-DC91B201EAB5}" type="presParOf" srcId="{2B581D84-4C7B-4B23-97CB-BFF0F6E96E78}" destId="{8FE64C3E-A59F-4FA1-8062-22D236BDE483}" srcOrd="2" destOrd="0" presId="urn:microsoft.com/office/officeart/2005/8/layout/hierarchy2"/>
    <dgm:cxn modelId="{A5637573-0748-44AA-A476-02AC10886E7A}" type="presParOf" srcId="{8FE64C3E-A59F-4FA1-8062-22D236BDE483}" destId="{4589D499-63DF-44D1-B58D-0C446762C15B}" srcOrd="0" destOrd="0" presId="urn:microsoft.com/office/officeart/2005/8/layout/hierarchy2"/>
    <dgm:cxn modelId="{1F71E50D-236B-4AFC-BD07-09B6A951299E}" type="presParOf" srcId="{2B581D84-4C7B-4B23-97CB-BFF0F6E96E78}" destId="{264E4ECD-7694-40D5-A309-C1DE1952226B}" srcOrd="3" destOrd="0" presId="urn:microsoft.com/office/officeart/2005/8/layout/hierarchy2"/>
    <dgm:cxn modelId="{8222F6A6-C8B4-41EA-BB2D-11BF7871D5FD}" type="presParOf" srcId="{264E4ECD-7694-40D5-A309-C1DE1952226B}" destId="{4B8477AD-BC3B-4A9D-90EF-C6FDD4D7E038}" srcOrd="0" destOrd="0" presId="urn:microsoft.com/office/officeart/2005/8/layout/hierarchy2"/>
    <dgm:cxn modelId="{7AB15921-CE75-489A-98B4-D4EADC4544FF}" type="presParOf" srcId="{264E4ECD-7694-40D5-A309-C1DE1952226B}" destId="{E17CC3B6-899D-4332-A81B-B3AD4F61E01E}" srcOrd="1" destOrd="0" presId="urn:microsoft.com/office/officeart/2005/8/layout/hierarchy2"/>
    <dgm:cxn modelId="{5EA1AF4D-5AFB-479C-A268-9995B86525C8}" type="presParOf" srcId="{E17CC3B6-899D-4332-A81B-B3AD4F61E01E}" destId="{819A3E8F-8F0C-4B12-BBA1-877EFC0C1514}" srcOrd="0" destOrd="0" presId="urn:microsoft.com/office/officeart/2005/8/layout/hierarchy2"/>
    <dgm:cxn modelId="{307C9640-C4F8-4BE3-9019-FF4B3817CEF5}" type="presParOf" srcId="{819A3E8F-8F0C-4B12-BBA1-877EFC0C1514}" destId="{94A8F944-F0A6-420E-9597-6EF9BD701515}" srcOrd="0" destOrd="0" presId="urn:microsoft.com/office/officeart/2005/8/layout/hierarchy2"/>
    <dgm:cxn modelId="{1D37A635-7F64-44D7-9324-35D1ED7F1917}" type="presParOf" srcId="{E17CC3B6-899D-4332-A81B-B3AD4F61E01E}" destId="{32B4ADBA-F844-4391-B6C0-CF547E7D879E}" srcOrd="1" destOrd="0" presId="urn:microsoft.com/office/officeart/2005/8/layout/hierarchy2"/>
    <dgm:cxn modelId="{7498E376-E06E-408A-AEF8-DC4620BA7CB7}" type="presParOf" srcId="{32B4ADBA-F844-4391-B6C0-CF547E7D879E}" destId="{20659927-ECD4-44A9-BC4E-71EEF627E4FA}" srcOrd="0" destOrd="0" presId="urn:microsoft.com/office/officeart/2005/8/layout/hierarchy2"/>
    <dgm:cxn modelId="{B35026D1-575E-4EBF-85E6-E570ACAFD526}" type="presParOf" srcId="{32B4ADBA-F844-4391-B6C0-CF547E7D879E}" destId="{8E2652E8-8604-4EA1-A983-2CE95E6EFF16}" srcOrd="1" destOrd="0" presId="urn:microsoft.com/office/officeart/2005/8/layout/hierarchy2"/>
    <dgm:cxn modelId="{30900403-9092-4604-92BF-430298A4D560}" type="presParOf" srcId="{E17CC3B6-899D-4332-A81B-B3AD4F61E01E}" destId="{A475E5DA-BA71-4A4F-BC01-E83DFA10AE8D}" srcOrd="2" destOrd="0" presId="urn:microsoft.com/office/officeart/2005/8/layout/hierarchy2"/>
    <dgm:cxn modelId="{AA8452F7-8113-483F-BA8E-331E08D4D73C}" type="presParOf" srcId="{A475E5DA-BA71-4A4F-BC01-E83DFA10AE8D}" destId="{292D7EEF-702A-4ED0-AF9C-947EA1AA10FF}" srcOrd="0" destOrd="0" presId="urn:microsoft.com/office/officeart/2005/8/layout/hierarchy2"/>
    <dgm:cxn modelId="{C2120D8E-0684-4D31-942B-1A5D4AA6D78A}" type="presParOf" srcId="{E17CC3B6-899D-4332-A81B-B3AD4F61E01E}" destId="{16B02794-BCE7-4CC7-BD12-5E9427F6F4DB}" srcOrd="3" destOrd="0" presId="urn:microsoft.com/office/officeart/2005/8/layout/hierarchy2"/>
    <dgm:cxn modelId="{D4E6C14F-3A53-41C3-BB0A-AAB8F2CF079A}" type="presParOf" srcId="{16B02794-BCE7-4CC7-BD12-5E9427F6F4DB}" destId="{2F7288C5-18D1-448E-9C7B-2075B6D3A7FA}" srcOrd="0" destOrd="0" presId="urn:microsoft.com/office/officeart/2005/8/layout/hierarchy2"/>
    <dgm:cxn modelId="{63D5B996-6EA3-45FF-B121-BF438F840941}" type="presParOf" srcId="{16B02794-BCE7-4CC7-BD12-5E9427F6F4DB}" destId="{6301A076-EF77-4F41-A3C3-F47F2A8E41AC}" srcOrd="1" destOrd="0" presId="urn:microsoft.com/office/officeart/2005/8/layout/hierarchy2"/>
    <dgm:cxn modelId="{B7354D36-495D-4D5E-8BE0-4A0C25426490}" type="presParOf" srcId="{2B581D84-4C7B-4B23-97CB-BFF0F6E96E78}" destId="{951EFF36-D3E2-4574-B56B-BDC692AF0412}" srcOrd="4" destOrd="0" presId="urn:microsoft.com/office/officeart/2005/8/layout/hierarchy2"/>
    <dgm:cxn modelId="{B92FC088-8936-4219-905E-5569495A8E33}" type="presParOf" srcId="{951EFF36-D3E2-4574-B56B-BDC692AF0412}" destId="{360CD80F-496A-4886-B640-EA9035174402}" srcOrd="0" destOrd="0" presId="urn:microsoft.com/office/officeart/2005/8/layout/hierarchy2"/>
    <dgm:cxn modelId="{765620EF-44E4-47D7-8461-B3117F8CE021}" type="presParOf" srcId="{2B581D84-4C7B-4B23-97CB-BFF0F6E96E78}" destId="{68A6E0BE-F7D5-4372-B58E-6DE246843BCF}" srcOrd="5" destOrd="0" presId="urn:microsoft.com/office/officeart/2005/8/layout/hierarchy2"/>
    <dgm:cxn modelId="{3E28BCB1-D60F-4468-ACAA-F8CF924D9035}" type="presParOf" srcId="{68A6E0BE-F7D5-4372-B58E-6DE246843BCF}" destId="{8B428A6A-87E1-4308-8C51-D22257EBBA25}" srcOrd="0" destOrd="0" presId="urn:microsoft.com/office/officeart/2005/8/layout/hierarchy2"/>
    <dgm:cxn modelId="{D458CC2B-7003-4DEF-A524-4DE29E0E00E0}" type="presParOf" srcId="{68A6E0BE-F7D5-4372-B58E-6DE246843BCF}" destId="{4C6C81F0-16C9-4C88-978D-628409601FDA}" srcOrd="1" destOrd="0" presId="urn:microsoft.com/office/officeart/2005/8/layout/hierarchy2"/>
    <dgm:cxn modelId="{0D2978E5-49E0-499A-8CE4-736110B1C327}" type="presParOf" srcId="{4C6C81F0-16C9-4C88-978D-628409601FDA}" destId="{51B046AE-DD65-4D70-8867-95D884AF489A}" srcOrd="0" destOrd="0" presId="urn:microsoft.com/office/officeart/2005/8/layout/hierarchy2"/>
    <dgm:cxn modelId="{E141D8B7-8156-4812-84B4-AC822BC107A7}" type="presParOf" srcId="{51B046AE-DD65-4D70-8867-95D884AF489A}" destId="{49666641-2C48-4DFB-87B0-66C114B60490}" srcOrd="0" destOrd="0" presId="urn:microsoft.com/office/officeart/2005/8/layout/hierarchy2"/>
    <dgm:cxn modelId="{326A1731-3382-4308-B0C9-FFBCDEAD15D2}" type="presParOf" srcId="{4C6C81F0-16C9-4C88-978D-628409601FDA}" destId="{04DC3F1E-0D8B-4176-AF3C-930B4F2994BD}" srcOrd="1" destOrd="0" presId="urn:microsoft.com/office/officeart/2005/8/layout/hierarchy2"/>
    <dgm:cxn modelId="{8973E7B9-2A52-4A6D-9A92-0F0DCE48428E}" type="presParOf" srcId="{04DC3F1E-0D8B-4176-AF3C-930B4F2994BD}" destId="{564CC2F5-A466-4EBD-8749-C71CD5A38420}" srcOrd="0" destOrd="0" presId="urn:microsoft.com/office/officeart/2005/8/layout/hierarchy2"/>
    <dgm:cxn modelId="{1EC52E8C-13B4-4126-953A-312655495B05}" type="presParOf" srcId="{04DC3F1E-0D8B-4176-AF3C-930B4F2994BD}" destId="{BAB00160-D092-48A1-9FD3-2872A64C4C21}" srcOrd="1" destOrd="0" presId="urn:microsoft.com/office/officeart/2005/8/layout/hierarchy2"/>
    <dgm:cxn modelId="{7A2781FA-AAAC-41CF-ACF2-6086A72CA950}" type="presParOf" srcId="{4C6C81F0-16C9-4C88-978D-628409601FDA}" destId="{8A62D50F-8705-480F-AACB-48998B743FD3}" srcOrd="2" destOrd="0" presId="urn:microsoft.com/office/officeart/2005/8/layout/hierarchy2"/>
    <dgm:cxn modelId="{2DFB397E-4620-4DFC-84D8-B673AC2BFA77}" type="presParOf" srcId="{8A62D50F-8705-480F-AACB-48998B743FD3}" destId="{AABC3567-E3AC-4A19-87CE-A3E5C01DE2D7}" srcOrd="0" destOrd="0" presId="urn:microsoft.com/office/officeart/2005/8/layout/hierarchy2"/>
    <dgm:cxn modelId="{45441B8F-1A6E-482A-A66A-9E6FE0C9D5C9}" type="presParOf" srcId="{4C6C81F0-16C9-4C88-978D-628409601FDA}" destId="{A96EE40D-73F9-415E-BF3A-2D3E6AC47986}" srcOrd="3" destOrd="0" presId="urn:microsoft.com/office/officeart/2005/8/layout/hierarchy2"/>
    <dgm:cxn modelId="{97213296-180C-4876-912D-A08069D837D1}" type="presParOf" srcId="{A96EE40D-73F9-415E-BF3A-2D3E6AC47986}" destId="{4548DD70-52D2-43E9-BCCC-81A9FAAD9DD8}" srcOrd="0" destOrd="0" presId="urn:microsoft.com/office/officeart/2005/8/layout/hierarchy2"/>
    <dgm:cxn modelId="{20A1A423-32C1-48B6-9CCB-24167132C445}" type="presParOf" srcId="{A96EE40D-73F9-415E-BF3A-2D3E6AC47986}" destId="{5D0EF11B-FF5F-40FC-AC6C-E9CCA87107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5BAC0-14AD-4037-9EF0-52654933D858}" type="doc">
      <dgm:prSet loTypeId="urn:microsoft.com/office/officeart/2005/8/layout/radial6" loCatId="cycle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732654-8E57-443B-82CB-B13E64F2AE10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2000" b="0" dirty="0">
              <a:latin typeface="Times New Roman" pitchFamily="18" charset="0"/>
              <a:cs typeface="Times New Roman" pitchFamily="18" charset="0"/>
            </a:rPr>
            <a:t>Plan de prevención</a:t>
          </a:r>
        </a:p>
      </dgm:t>
    </dgm:pt>
    <dgm:pt modelId="{E7FDFFB1-74AA-4FA0-9686-D69727858B10}" type="parTrans" cxnId="{EDE4EE0C-543C-4EDD-B079-9927F60A3CB7}">
      <dgm:prSet/>
      <dgm:spPr/>
      <dgm:t>
        <a:bodyPr/>
        <a:lstStyle/>
        <a:p>
          <a:endParaRPr lang="es-ES" sz="1400"/>
        </a:p>
      </dgm:t>
    </dgm:pt>
    <dgm:pt modelId="{9FEA3672-2203-4A6D-AB44-645E505CDE18}" type="sibTrans" cxnId="{EDE4EE0C-543C-4EDD-B079-9927F60A3CB7}">
      <dgm:prSet/>
      <dgm:spPr/>
      <dgm:t>
        <a:bodyPr/>
        <a:lstStyle/>
        <a:p>
          <a:endParaRPr lang="es-ES" sz="1400"/>
        </a:p>
      </dgm:t>
    </dgm:pt>
    <dgm:pt modelId="{8E976BBA-7A6D-4117-A014-7AAC720280B1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Medidas preventivas sobre los riesgos ergonómicos</a:t>
          </a:r>
        </a:p>
      </dgm:t>
    </dgm:pt>
    <dgm:pt modelId="{FECEAE4A-6847-4557-9F5A-0A3C8539A3F3}" type="parTrans" cxnId="{074ED84F-A87D-485A-A73B-01672E7D594E}">
      <dgm:prSet/>
      <dgm:spPr/>
      <dgm:t>
        <a:bodyPr/>
        <a:lstStyle/>
        <a:p>
          <a:endParaRPr lang="es-ES" sz="1400"/>
        </a:p>
      </dgm:t>
    </dgm:pt>
    <dgm:pt modelId="{4F74621C-73A5-4B83-856C-D463C099C759}" type="sibTrans" cxnId="{074ED84F-A87D-485A-A73B-01672E7D594E}">
      <dgm:prSet/>
      <dgm:spPr/>
      <dgm:t>
        <a:bodyPr/>
        <a:lstStyle/>
        <a:p>
          <a:endParaRPr lang="es-ES" sz="1400"/>
        </a:p>
      </dgm:t>
    </dgm:pt>
    <dgm:pt modelId="{6B6FA485-7817-4978-BC05-9F2AA42CE9A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300" b="0" dirty="0">
              <a:latin typeface="Times New Roman" panose="02020603050405020304" pitchFamily="18" charset="0"/>
              <a:cs typeface="Times New Roman" panose="02020603050405020304" pitchFamily="18" charset="0"/>
            </a:rPr>
            <a:t>Mejoramiento de infraestructura en el área operativa</a:t>
          </a:r>
          <a:endParaRPr lang="es-ES" sz="1300" b="0" dirty="0">
            <a:latin typeface="Times New Roman" pitchFamily="18" charset="0"/>
            <a:cs typeface="Times New Roman" pitchFamily="18" charset="0"/>
          </a:endParaRPr>
        </a:p>
      </dgm:t>
    </dgm:pt>
    <dgm:pt modelId="{A1A84FBD-4B57-4708-BAFB-2F43427B37B3}" type="parTrans" cxnId="{0765A8EE-A311-4D99-8E27-D9C1DE65EDDD}">
      <dgm:prSet/>
      <dgm:spPr/>
      <dgm:t>
        <a:bodyPr/>
        <a:lstStyle/>
        <a:p>
          <a:endParaRPr lang="es-ES" sz="1400"/>
        </a:p>
      </dgm:t>
    </dgm:pt>
    <dgm:pt modelId="{2FF0D75A-E6B2-4C32-AAA3-C24F84A6D49C}" type="sibTrans" cxnId="{0765A8EE-A311-4D99-8E27-D9C1DE65EDDD}">
      <dgm:prSet/>
      <dgm:spPr/>
      <dgm:t>
        <a:bodyPr/>
        <a:lstStyle/>
        <a:p>
          <a:endParaRPr lang="es-ES" sz="1400"/>
        </a:p>
      </dgm:t>
    </dgm:pt>
    <dgm:pt modelId="{8941289B-5E84-47E3-9948-1484A15B1FB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y vigilancia médica</a:t>
          </a:r>
          <a:endParaRPr lang="es-ES" sz="1400" b="0" dirty="0">
            <a:latin typeface="Times New Roman" pitchFamily="18" charset="0"/>
            <a:cs typeface="Times New Roman" pitchFamily="18" charset="0"/>
          </a:endParaRPr>
        </a:p>
      </dgm:t>
    </dgm:pt>
    <dgm:pt modelId="{0DE2C92D-2885-4EB0-B691-ADD92A5F57EF}" type="parTrans" cxnId="{89E88921-13E2-4A29-A63D-B3FD64EDC8FA}">
      <dgm:prSet/>
      <dgm:spPr/>
      <dgm:t>
        <a:bodyPr/>
        <a:lstStyle/>
        <a:p>
          <a:endParaRPr lang="es-ES" sz="1400"/>
        </a:p>
      </dgm:t>
    </dgm:pt>
    <dgm:pt modelId="{9E98A454-F189-4A86-B2F6-B7E152FA0D9A}" type="sibTrans" cxnId="{89E88921-13E2-4A29-A63D-B3FD64EDC8FA}">
      <dgm:prSet/>
      <dgm:spPr/>
      <dgm:t>
        <a:bodyPr/>
        <a:lstStyle/>
        <a:p>
          <a:endParaRPr lang="es-ES" sz="1400"/>
        </a:p>
      </dgm:t>
    </dgm:pt>
    <dgm:pt modelId="{D7A1233B-32C6-400D-8980-134C2A3F8A1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Capacitación en seguridad y salud ocupacional y ergonomía</a:t>
          </a:r>
          <a:endParaRPr lang="es-E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E4119-7ED9-4D74-A373-8DD9652BB133}" type="parTrans" cxnId="{31237875-8790-47D3-8F66-50B9FD4293BF}">
      <dgm:prSet/>
      <dgm:spPr/>
      <dgm:t>
        <a:bodyPr/>
        <a:lstStyle/>
        <a:p>
          <a:endParaRPr lang="es-EC" sz="1400"/>
        </a:p>
      </dgm:t>
    </dgm:pt>
    <dgm:pt modelId="{E0040E97-B95A-41C1-9772-B3B0BEC3D0CD}" type="sibTrans" cxnId="{31237875-8790-47D3-8F66-50B9FD4293BF}">
      <dgm:prSet/>
      <dgm:spPr/>
      <dgm:t>
        <a:bodyPr/>
        <a:lstStyle/>
        <a:p>
          <a:endParaRPr lang="es-EC" sz="1400"/>
        </a:p>
      </dgm:t>
    </dgm:pt>
    <dgm:pt modelId="{ECCEDB49-3E72-42BD-99C8-CF8E39B3C3C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Programa de Pausas Activas</a:t>
          </a:r>
          <a:r>
            <a:rPr lang="es-ES" sz="1400" b="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035DFC9-7B58-4108-BD91-296616F04C87}" type="parTrans" cxnId="{4D3A6E3F-870B-436F-BFAC-573F0193069D}">
      <dgm:prSet/>
      <dgm:spPr/>
      <dgm:t>
        <a:bodyPr/>
        <a:lstStyle/>
        <a:p>
          <a:endParaRPr lang="es-EC" sz="1400"/>
        </a:p>
      </dgm:t>
    </dgm:pt>
    <dgm:pt modelId="{706D7799-857C-42D9-AE76-8F67561D5FA4}" type="sibTrans" cxnId="{4D3A6E3F-870B-436F-BFAC-573F0193069D}">
      <dgm:prSet/>
      <dgm:spPr/>
      <dgm:t>
        <a:bodyPr/>
        <a:lstStyle/>
        <a:p>
          <a:endParaRPr lang="es-EC" sz="1400"/>
        </a:p>
      </dgm:t>
    </dgm:pt>
    <dgm:pt modelId="{F5F4D7AC-440D-43FF-8544-1B59E7A8FF15}" type="pres">
      <dgm:prSet presAssocID="{66F5BAC0-14AD-4037-9EF0-52654933D8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CC7D6A-424E-47D8-A0D2-FED17DB6F949}" type="pres">
      <dgm:prSet presAssocID="{58732654-8E57-443B-82CB-B13E64F2AE10}" presName="centerShape" presStyleLbl="node0" presStyleIdx="0" presStyleCnt="1" custScaleX="157345" custLinFactNeighborX="242" custLinFactNeighborY="4119"/>
      <dgm:spPr/>
    </dgm:pt>
    <dgm:pt modelId="{3A1B04B2-A07D-4F27-B4F5-66ADFD288C56}" type="pres">
      <dgm:prSet presAssocID="{8E976BBA-7A6D-4117-A014-7AAC720280B1}" presName="node" presStyleLbl="node1" presStyleIdx="0" presStyleCnt="5">
        <dgm:presLayoutVars>
          <dgm:bulletEnabled val="1"/>
        </dgm:presLayoutVars>
      </dgm:prSet>
      <dgm:spPr/>
    </dgm:pt>
    <dgm:pt modelId="{C2A21674-634E-4178-9E06-DDF8E1E5081D}" type="pres">
      <dgm:prSet presAssocID="{8E976BBA-7A6D-4117-A014-7AAC720280B1}" presName="dummy" presStyleCnt="0"/>
      <dgm:spPr/>
    </dgm:pt>
    <dgm:pt modelId="{390E773D-6520-4E0A-84E9-D6C3437BD870}" type="pres">
      <dgm:prSet presAssocID="{4F74621C-73A5-4B83-856C-D463C099C759}" presName="sibTrans" presStyleLbl="sibTrans2D1" presStyleIdx="0" presStyleCnt="5"/>
      <dgm:spPr/>
    </dgm:pt>
    <dgm:pt modelId="{064D9D13-0AE3-4AE2-9B35-ADE8F9FA92E2}" type="pres">
      <dgm:prSet presAssocID="{D7A1233B-32C6-400D-8980-134C2A3F8A15}" presName="node" presStyleLbl="node1" presStyleIdx="1" presStyleCnt="5">
        <dgm:presLayoutVars>
          <dgm:bulletEnabled val="1"/>
        </dgm:presLayoutVars>
      </dgm:prSet>
      <dgm:spPr/>
    </dgm:pt>
    <dgm:pt modelId="{DEACB5DA-CFAA-4C16-AE35-6C8F78AD6F47}" type="pres">
      <dgm:prSet presAssocID="{D7A1233B-32C6-400D-8980-134C2A3F8A15}" presName="dummy" presStyleCnt="0"/>
      <dgm:spPr/>
    </dgm:pt>
    <dgm:pt modelId="{008C5F7D-B7C6-43E9-8814-8CBF076D9E09}" type="pres">
      <dgm:prSet presAssocID="{E0040E97-B95A-41C1-9772-B3B0BEC3D0CD}" presName="sibTrans" presStyleLbl="sibTrans2D1" presStyleIdx="1" presStyleCnt="5"/>
      <dgm:spPr/>
    </dgm:pt>
    <dgm:pt modelId="{27B25FC2-DB87-437B-9540-600B11EC52D5}" type="pres">
      <dgm:prSet presAssocID="{ECCEDB49-3E72-42BD-99C8-CF8E39B3C3C2}" presName="node" presStyleLbl="node1" presStyleIdx="2" presStyleCnt="5">
        <dgm:presLayoutVars>
          <dgm:bulletEnabled val="1"/>
        </dgm:presLayoutVars>
      </dgm:prSet>
      <dgm:spPr/>
    </dgm:pt>
    <dgm:pt modelId="{B1159F1D-1543-467F-BCF6-95D7A34D3B0F}" type="pres">
      <dgm:prSet presAssocID="{ECCEDB49-3E72-42BD-99C8-CF8E39B3C3C2}" presName="dummy" presStyleCnt="0"/>
      <dgm:spPr/>
    </dgm:pt>
    <dgm:pt modelId="{73293D34-F07E-47A8-A5A3-58E158884747}" type="pres">
      <dgm:prSet presAssocID="{706D7799-857C-42D9-AE76-8F67561D5FA4}" presName="sibTrans" presStyleLbl="sibTrans2D1" presStyleIdx="2" presStyleCnt="5"/>
      <dgm:spPr/>
    </dgm:pt>
    <dgm:pt modelId="{96DBDD41-CF68-4584-9429-AC2254C01274}" type="pres">
      <dgm:prSet presAssocID="{6B6FA485-7817-4978-BC05-9F2AA42CE9A9}" presName="node" presStyleLbl="node1" presStyleIdx="3" presStyleCnt="5">
        <dgm:presLayoutVars>
          <dgm:bulletEnabled val="1"/>
        </dgm:presLayoutVars>
      </dgm:prSet>
      <dgm:spPr/>
    </dgm:pt>
    <dgm:pt modelId="{30BD9A0B-9D35-41DA-BA02-1C3BD44CB619}" type="pres">
      <dgm:prSet presAssocID="{6B6FA485-7817-4978-BC05-9F2AA42CE9A9}" presName="dummy" presStyleCnt="0"/>
      <dgm:spPr/>
    </dgm:pt>
    <dgm:pt modelId="{4E311EFC-F6D4-4CA8-A0E1-D410B5E4BD05}" type="pres">
      <dgm:prSet presAssocID="{2FF0D75A-E6B2-4C32-AAA3-C24F84A6D49C}" presName="sibTrans" presStyleLbl="sibTrans2D1" presStyleIdx="3" presStyleCnt="5"/>
      <dgm:spPr/>
    </dgm:pt>
    <dgm:pt modelId="{D89CEAA2-36BA-4A39-87E0-29CAE194B6E0}" type="pres">
      <dgm:prSet presAssocID="{8941289B-5E84-47E3-9948-1484A15B1FB8}" presName="node" presStyleLbl="node1" presStyleIdx="4" presStyleCnt="5">
        <dgm:presLayoutVars>
          <dgm:bulletEnabled val="1"/>
        </dgm:presLayoutVars>
      </dgm:prSet>
      <dgm:spPr/>
    </dgm:pt>
    <dgm:pt modelId="{AA05B588-7403-4598-955C-4974D24D1FA7}" type="pres">
      <dgm:prSet presAssocID="{8941289B-5E84-47E3-9948-1484A15B1FB8}" presName="dummy" presStyleCnt="0"/>
      <dgm:spPr/>
    </dgm:pt>
    <dgm:pt modelId="{7E554C52-74DD-463F-BB2F-A73D83A130BC}" type="pres">
      <dgm:prSet presAssocID="{9E98A454-F189-4A86-B2F6-B7E152FA0D9A}" presName="sibTrans" presStyleLbl="sibTrans2D1" presStyleIdx="4" presStyleCnt="5"/>
      <dgm:spPr/>
    </dgm:pt>
  </dgm:ptLst>
  <dgm:cxnLst>
    <dgm:cxn modelId="{4C25B904-1F8F-4DEC-976B-8FCA693F4892}" type="presOf" srcId="{2FF0D75A-E6B2-4C32-AAA3-C24F84A6D49C}" destId="{4E311EFC-F6D4-4CA8-A0E1-D410B5E4BD05}" srcOrd="0" destOrd="0" presId="urn:microsoft.com/office/officeart/2005/8/layout/radial6"/>
    <dgm:cxn modelId="{A7FA320C-A53C-4238-A88B-839013B4AAF3}" type="presOf" srcId="{706D7799-857C-42D9-AE76-8F67561D5FA4}" destId="{73293D34-F07E-47A8-A5A3-58E158884747}" srcOrd="0" destOrd="0" presId="urn:microsoft.com/office/officeart/2005/8/layout/radial6"/>
    <dgm:cxn modelId="{EDE4EE0C-543C-4EDD-B079-9927F60A3CB7}" srcId="{66F5BAC0-14AD-4037-9EF0-52654933D858}" destId="{58732654-8E57-443B-82CB-B13E64F2AE10}" srcOrd="0" destOrd="0" parTransId="{E7FDFFB1-74AA-4FA0-9686-D69727858B10}" sibTransId="{9FEA3672-2203-4A6D-AB44-645E505CDE18}"/>
    <dgm:cxn modelId="{89E88921-13E2-4A29-A63D-B3FD64EDC8FA}" srcId="{58732654-8E57-443B-82CB-B13E64F2AE10}" destId="{8941289B-5E84-47E3-9948-1484A15B1FB8}" srcOrd="4" destOrd="0" parTransId="{0DE2C92D-2885-4EB0-B691-ADD92A5F57EF}" sibTransId="{9E98A454-F189-4A86-B2F6-B7E152FA0D9A}"/>
    <dgm:cxn modelId="{273AF524-1A4C-461D-9D7C-2B595EAC308A}" type="presOf" srcId="{6B6FA485-7817-4978-BC05-9F2AA42CE9A9}" destId="{96DBDD41-CF68-4584-9429-AC2254C01274}" srcOrd="0" destOrd="0" presId="urn:microsoft.com/office/officeart/2005/8/layout/radial6"/>
    <dgm:cxn modelId="{8E817337-2590-4D11-ADDD-5AA5069B26C6}" type="presOf" srcId="{D7A1233B-32C6-400D-8980-134C2A3F8A15}" destId="{064D9D13-0AE3-4AE2-9B35-ADE8F9FA92E2}" srcOrd="0" destOrd="0" presId="urn:microsoft.com/office/officeart/2005/8/layout/radial6"/>
    <dgm:cxn modelId="{4D3A6E3F-870B-436F-BFAC-573F0193069D}" srcId="{58732654-8E57-443B-82CB-B13E64F2AE10}" destId="{ECCEDB49-3E72-42BD-99C8-CF8E39B3C3C2}" srcOrd="2" destOrd="0" parTransId="{E035DFC9-7B58-4108-BD91-296616F04C87}" sibTransId="{706D7799-857C-42D9-AE76-8F67561D5FA4}"/>
    <dgm:cxn modelId="{CD403B63-A6E8-4BBE-89CF-1621346D406B}" type="presOf" srcId="{ECCEDB49-3E72-42BD-99C8-CF8E39B3C3C2}" destId="{27B25FC2-DB87-437B-9540-600B11EC52D5}" srcOrd="0" destOrd="0" presId="urn:microsoft.com/office/officeart/2005/8/layout/radial6"/>
    <dgm:cxn modelId="{EF10CE43-F412-4DBA-8767-203070BE8C62}" type="presOf" srcId="{8941289B-5E84-47E3-9948-1484A15B1FB8}" destId="{D89CEAA2-36BA-4A39-87E0-29CAE194B6E0}" srcOrd="0" destOrd="0" presId="urn:microsoft.com/office/officeart/2005/8/layout/radial6"/>
    <dgm:cxn modelId="{00DB7345-F2C5-4435-AF3A-47AD55E68DD2}" type="presOf" srcId="{9E98A454-F189-4A86-B2F6-B7E152FA0D9A}" destId="{7E554C52-74DD-463F-BB2F-A73D83A130BC}" srcOrd="0" destOrd="0" presId="urn:microsoft.com/office/officeart/2005/8/layout/radial6"/>
    <dgm:cxn modelId="{074ED84F-A87D-485A-A73B-01672E7D594E}" srcId="{58732654-8E57-443B-82CB-B13E64F2AE10}" destId="{8E976BBA-7A6D-4117-A014-7AAC720280B1}" srcOrd="0" destOrd="0" parTransId="{FECEAE4A-6847-4557-9F5A-0A3C8539A3F3}" sibTransId="{4F74621C-73A5-4B83-856C-D463C099C759}"/>
    <dgm:cxn modelId="{31237875-8790-47D3-8F66-50B9FD4293BF}" srcId="{58732654-8E57-443B-82CB-B13E64F2AE10}" destId="{D7A1233B-32C6-400D-8980-134C2A3F8A15}" srcOrd="1" destOrd="0" parTransId="{453E4119-7ED9-4D74-A373-8DD9652BB133}" sibTransId="{E0040E97-B95A-41C1-9772-B3B0BEC3D0CD}"/>
    <dgm:cxn modelId="{BC14D57B-F247-4572-8CC1-D71D69623BD4}" type="presOf" srcId="{4F74621C-73A5-4B83-856C-D463C099C759}" destId="{390E773D-6520-4E0A-84E9-D6C3437BD870}" srcOrd="0" destOrd="0" presId="urn:microsoft.com/office/officeart/2005/8/layout/radial6"/>
    <dgm:cxn modelId="{857298A4-5070-4BB3-A806-6826BBF2F7EC}" type="presOf" srcId="{66F5BAC0-14AD-4037-9EF0-52654933D858}" destId="{F5F4D7AC-440D-43FF-8544-1B59E7A8FF15}" srcOrd="0" destOrd="0" presId="urn:microsoft.com/office/officeart/2005/8/layout/radial6"/>
    <dgm:cxn modelId="{6EC249AE-585B-41D5-82F5-237AF93D929B}" type="presOf" srcId="{E0040E97-B95A-41C1-9772-B3B0BEC3D0CD}" destId="{008C5F7D-B7C6-43E9-8814-8CBF076D9E09}" srcOrd="0" destOrd="0" presId="urn:microsoft.com/office/officeart/2005/8/layout/radial6"/>
    <dgm:cxn modelId="{A69A16BE-41CF-43CD-94EB-F8D8B6E7A5F3}" type="presOf" srcId="{58732654-8E57-443B-82CB-B13E64F2AE10}" destId="{77CC7D6A-424E-47D8-A0D2-FED17DB6F949}" srcOrd="0" destOrd="0" presId="urn:microsoft.com/office/officeart/2005/8/layout/radial6"/>
    <dgm:cxn modelId="{0765A8EE-A311-4D99-8E27-D9C1DE65EDDD}" srcId="{58732654-8E57-443B-82CB-B13E64F2AE10}" destId="{6B6FA485-7817-4978-BC05-9F2AA42CE9A9}" srcOrd="3" destOrd="0" parTransId="{A1A84FBD-4B57-4708-BAFB-2F43427B37B3}" sibTransId="{2FF0D75A-E6B2-4C32-AAA3-C24F84A6D49C}"/>
    <dgm:cxn modelId="{3BCEF2F7-6A28-4F5C-8E58-8504FF65BC3A}" type="presOf" srcId="{8E976BBA-7A6D-4117-A014-7AAC720280B1}" destId="{3A1B04B2-A07D-4F27-B4F5-66ADFD288C56}" srcOrd="0" destOrd="0" presId="urn:microsoft.com/office/officeart/2005/8/layout/radial6"/>
    <dgm:cxn modelId="{3BD4FF03-507B-4C9D-BE65-9F9F85C341E1}" type="presParOf" srcId="{F5F4D7AC-440D-43FF-8544-1B59E7A8FF15}" destId="{77CC7D6A-424E-47D8-A0D2-FED17DB6F949}" srcOrd="0" destOrd="0" presId="urn:microsoft.com/office/officeart/2005/8/layout/radial6"/>
    <dgm:cxn modelId="{EEBE86F6-F679-4EDB-9A81-205BB4C0E69C}" type="presParOf" srcId="{F5F4D7AC-440D-43FF-8544-1B59E7A8FF15}" destId="{3A1B04B2-A07D-4F27-B4F5-66ADFD288C56}" srcOrd="1" destOrd="0" presId="urn:microsoft.com/office/officeart/2005/8/layout/radial6"/>
    <dgm:cxn modelId="{D5B2C82B-6A5D-4F1B-B15C-1F6DEFCA7806}" type="presParOf" srcId="{F5F4D7AC-440D-43FF-8544-1B59E7A8FF15}" destId="{C2A21674-634E-4178-9E06-DDF8E1E5081D}" srcOrd="2" destOrd="0" presId="urn:microsoft.com/office/officeart/2005/8/layout/radial6"/>
    <dgm:cxn modelId="{F898F4B5-04D7-4C5C-BA8F-579D6225E8FA}" type="presParOf" srcId="{F5F4D7AC-440D-43FF-8544-1B59E7A8FF15}" destId="{390E773D-6520-4E0A-84E9-D6C3437BD870}" srcOrd="3" destOrd="0" presId="urn:microsoft.com/office/officeart/2005/8/layout/radial6"/>
    <dgm:cxn modelId="{5B9A8BE5-63E9-4F29-A5C0-6C281F824F1A}" type="presParOf" srcId="{F5F4D7AC-440D-43FF-8544-1B59E7A8FF15}" destId="{064D9D13-0AE3-4AE2-9B35-ADE8F9FA92E2}" srcOrd="4" destOrd="0" presId="urn:microsoft.com/office/officeart/2005/8/layout/radial6"/>
    <dgm:cxn modelId="{F90CEF33-2D72-4059-9BCE-C9443350F6CA}" type="presParOf" srcId="{F5F4D7AC-440D-43FF-8544-1B59E7A8FF15}" destId="{DEACB5DA-CFAA-4C16-AE35-6C8F78AD6F47}" srcOrd="5" destOrd="0" presId="urn:microsoft.com/office/officeart/2005/8/layout/radial6"/>
    <dgm:cxn modelId="{3DF407BA-B155-4083-9843-A4911B6EB30E}" type="presParOf" srcId="{F5F4D7AC-440D-43FF-8544-1B59E7A8FF15}" destId="{008C5F7D-B7C6-43E9-8814-8CBF076D9E09}" srcOrd="6" destOrd="0" presId="urn:microsoft.com/office/officeart/2005/8/layout/radial6"/>
    <dgm:cxn modelId="{BDCCA3E3-FBF1-4A31-AD5C-1CBFD352CD9D}" type="presParOf" srcId="{F5F4D7AC-440D-43FF-8544-1B59E7A8FF15}" destId="{27B25FC2-DB87-437B-9540-600B11EC52D5}" srcOrd="7" destOrd="0" presId="urn:microsoft.com/office/officeart/2005/8/layout/radial6"/>
    <dgm:cxn modelId="{9558941E-B9C6-465E-9DF7-DBC6AF66912D}" type="presParOf" srcId="{F5F4D7AC-440D-43FF-8544-1B59E7A8FF15}" destId="{B1159F1D-1543-467F-BCF6-95D7A34D3B0F}" srcOrd="8" destOrd="0" presId="urn:microsoft.com/office/officeart/2005/8/layout/radial6"/>
    <dgm:cxn modelId="{271ED23C-9972-45BF-8243-1826D06F9FEC}" type="presParOf" srcId="{F5F4D7AC-440D-43FF-8544-1B59E7A8FF15}" destId="{73293D34-F07E-47A8-A5A3-58E158884747}" srcOrd="9" destOrd="0" presId="urn:microsoft.com/office/officeart/2005/8/layout/radial6"/>
    <dgm:cxn modelId="{D093BB23-FB17-4ABC-BD2E-7B9006C7EE97}" type="presParOf" srcId="{F5F4D7AC-440D-43FF-8544-1B59E7A8FF15}" destId="{96DBDD41-CF68-4584-9429-AC2254C01274}" srcOrd="10" destOrd="0" presId="urn:microsoft.com/office/officeart/2005/8/layout/radial6"/>
    <dgm:cxn modelId="{5FEBD98B-1C49-4E16-A104-98B282FB7F74}" type="presParOf" srcId="{F5F4D7AC-440D-43FF-8544-1B59E7A8FF15}" destId="{30BD9A0B-9D35-41DA-BA02-1C3BD44CB619}" srcOrd="11" destOrd="0" presId="urn:microsoft.com/office/officeart/2005/8/layout/radial6"/>
    <dgm:cxn modelId="{0904D18E-B312-4C78-83C3-783D8E668260}" type="presParOf" srcId="{F5F4D7AC-440D-43FF-8544-1B59E7A8FF15}" destId="{4E311EFC-F6D4-4CA8-A0E1-D410B5E4BD05}" srcOrd="12" destOrd="0" presId="urn:microsoft.com/office/officeart/2005/8/layout/radial6"/>
    <dgm:cxn modelId="{09C3DD96-A4F3-4620-9D51-4A22A73E9377}" type="presParOf" srcId="{F5F4D7AC-440D-43FF-8544-1B59E7A8FF15}" destId="{D89CEAA2-36BA-4A39-87E0-29CAE194B6E0}" srcOrd="13" destOrd="0" presId="urn:microsoft.com/office/officeart/2005/8/layout/radial6"/>
    <dgm:cxn modelId="{61C19DAC-7C14-4A36-B814-2120DE0D0FF2}" type="presParOf" srcId="{F5F4D7AC-440D-43FF-8544-1B59E7A8FF15}" destId="{AA05B588-7403-4598-955C-4974D24D1FA7}" srcOrd="14" destOrd="0" presId="urn:microsoft.com/office/officeart/2005/8/layout/radial6"/>
    <dgm:cxn modelId="{7704AC9C-680F-4C85-9217-3B88F08AE00B}" type="presParOf" srcId="{F5F4D7AC-440D-43FF-8544-1B59E7A8FF15}" destId="{7E554C52-74DD-463F-BB2F-A73D83A130BC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78A8-6B26-4201-98B9-D4DD8FF813EE}">
      <dsp:nvSpPr>
        <dsp:cNvPr id="0" name=""/>
        <dsp:cNvSpPr/>
      </dsp:nvSpPr>
      <dsp:spPr>
        <a:xfrm>
          <a:off x="1138880" y="1954458"/>
          <a:ext cx="5811161" cy="7560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Enfermedades osteomusculares y pérdidas económicas en un </a:t>
          </a:r>
          <a:r>
            <a:rPr lang="es-MX" sz="2000" kern="1200" dirty="0" err="1"/>
            <a:t>Call</a:t>
          </a:r>
          <a:r>
            <a:rPr lang="es-MX" sz="2000" kern="1200" dirty="0"/>
            <a:t> Center</a:t>
          </a:r>
          <a:endParaRPr lang="es-CO" sz="2000" kern="1200" dirty="0"/>
        </a:p>
      </dsp:txBody>
      <dsp:txXfrm>
        <a:off x="1175786" y="1991364"/>
        <a:ext cx="5737349" cy="682217"/>
      </dsp:txXfrm>
    </dsp:sp>
    <dsp:sp modelId="{B348EF6E-E3B5-4131-9EAC-C281E5B1DAD9}">
      <dsp:nvSpPr>
        <dsp:cNvPr id="0" name=""/>
        <dsp:cNvSpPr/>
      </dsp:nvSpPr>
      <dsp:spPr>
        <a:xfrm rot="16200000">
          <a:off x="3536259" y="1446257"/>
          <a:ext cx="1016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640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AB0E3-6685-4182-95F0-E612C6A995B6}">
      <dsp:nvSpPr>
        <dsp:cNvPr id="0" name=""/>
        <dsp:cNvSpPr/>
      </dsp:nvSpPr>
      <dsp:spPr>
        <a:xfrm>
          <a:off x="3111068" y="400"/>
          <a:ext cx="1866785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LIMITACIÓN DEL MOVIMIENTO</a:t>
          </a:r>
        </a:p>
      </dsp:txBody>
      <dsp:txXfrm>
        <a:off x="3156840" y="46172"/>
        <a:ext cx="1775241" cy="846110"/>
      </dsp:txXfrm>
    </dsp:sp>
    <dsp:sp modelId="{A68D83B0-2F95-4D3E-85AB-F9ED16EC1EFA}">
      <dsp:nvSpPr>
        <dsp:cNvPr id="0" name=""/>
        <dsp:cNvSpPr/>
      </dsp:nvSpPr>
      <dsp:spPr>
        <a:xfrm rot="19231238">
          <a:off x="4320934" y="1446056"/>
          <a:ext cx="1599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925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4C675-698C-4643-897C-5624364CEC56}">
      <dsp:nvSpPr>
        <dsp:cNvPr id="0" name=""/>
        <dsp:cNvSpPr/>
      </dsp:nvSpPr>
      <dsp:spPr>
        <a:xfrm>
          <a:off x="5159933" y="0"/>
          <a:ext cx="2293943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DISMINUCIÓN DE LA PRODUCTIVIDAD</a:t>
          </a:r>
        </a:p>
      </dsp:txBody>
      <dsp:txXfrm>
        <a:off x="5205705" y="45772"/>
        <a:ext cx="2202399" cy="846110"/>
      </dsp:txXfrm>
    </dsp:sp>
    <dsp:sp modelId="{80C256C3-DCC9-4CEB-B4BF-950C5EAAA430}">
      <dsp:nvSpPr>
        <dsp:cNvPr id="0" name=""/>
        <dsp:cNvSpPr/>
      </dsp:nvSpPr>
      <dsp:spPr>
        <a:xfrm rot="2297017">
          <a:off x="4346926" y="3218890"/>
          <a:ext cx="1641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118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E3559-0914-4375-A686-53020AC6449D}">
      <dsp:nvSpPr>
        <dsp:cNvPr id="0" name=""/>
        <dsp:cNvSpPr/>
      </dsp:nvSpPr>
      <dsp:spPr>
        <a:xfrm>
          <a:off x="5345592" y="3727292"/>
          <a:ext cx="2120083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PROCEDIMIENTOS</a:t>
          </a:r>
          <a:endParaRPr lang="es-CO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5391364" y="3773064"/>
        <a:ext cx="2028539" cy="846110"/>
      </dsp:txXfrm>
    </dsp:sp>
    <dsp:sp modelId="{FF2A9A95-42FA-42F5-A2D7-E7F0FC9A93D0}">
      <dsp:nvSpPr>
        <dsp:cNvPr id="0" name=""/>
        <dsp:cNvSpPr/>
      </dsp:nvSpPr>
      <dsp:spPr>
        <a:xfrm rot="5400000">
          <a:off x="3536259" y="3218689"/>
          <a:ext cx="1016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640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FE612-C65A-47D9-AA1B-9F08771A54F3}">
      <dsp:nvSpPr>
        <dsp:cNvPr id="0" name=""/>
        <dsp:cNvSpPr/>
      </dsp:nvSpPr>
      <dsp:spPr>
        <a:xfrm>
          <a:off x="2886284" y="3726891"/>
          <a:ext cx="2316353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ORGANIZACIÓN</a:t>
          </a:r>
          <a:endParaRPr lang="es-CO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2932056" y="3772663"/>
        <a:ext cx="2224809" cy="846110"/>
      </dsp:txXfrm>
    </dsp:sp>
    <dsp:sp modelId="{7B81A0F7-F75B-403C-A1AF-D5DEE8D1F34C}">
      <dsp:nvSpPr>
        <dsp:cNvPr id="0" name=""/>
        <dsp:cNvSpPr/>
      </dsp:nvSpPr>
      <dsp:spPr>
        <a:xfrm rot="13181130">
          <a:off x="2242162" y="1468465"/>
          <a:ext cx="1522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212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3743F-220C-4147-B72E-B0A43CB28013}">
      <dsp:nvSpPr>
        <dsp:cNvPr id="0" name=""/>
        <dsp:cNvSpPr/>
      </dsp:nvSpPr>
      <dsp:spPr>
        <a:xfrm>
          <a:off x="725390" y="44818"/>
          <a:ext cx="2254308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DOLOR Y SÍNTOMAS</a:t>
          </a:r>
          <a:endParaRPr lang="es-CO" sz="1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771162" y="90590"/>
        <a:ext cx="2162764" cy="846110"/>
      </dsp:txXfrm>
    </dsp:sp>
    <dsp:sp modelId="{783F8B1E-A740-4C9D-9A70-2F2390D8DC98}">
      <dsp:nvSpPr>
        <dsp:cNvPr id="0" name=""/>
        <dsp:cNvSpPr/>
      </dsp:nvSpPr>
      <dsp:spPr>
        <a:xfrm rot="8590014">
          <a:off x="2076468" y="3197732"/>
          <a:ext cx="16255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553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E2CAC-2AB6-4C88-8397-E91BB887B2BD}">
      <dsp:nvSpPr>
        <dsp:cNvPr id="0" name=""/>
        <dsp:cNvSpPr/>
      </dsp:nvSpPr>
      <dsp:spPr>
        <a:xfrm>
          <a:off x="623164" y="3684976"/>
          <a:ext cx="1979210" cy="9376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PERSONAS</a:t>
          </a:r>
          <a:endParaRPr lang="es-CO" sz="14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68936" y="3730748"/>
        <a:ext cx="1887666" cy="84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F9B9-B58C-49D9-AEFF-61114095E5EA}">
      <dsp:nvSpPr>
        <dsp:cNvPr id="0" name=""/>
        <dsp:cNvSpPr/>
      </dsp:nvSpPr>
      <dsp:spPr>
        <a:xfrm>
          <a:off x="1902403" y="2102259"/>
          <a:ext cx="2087498" cy="104374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itchFamily="18" charset="0"/>
              <a:cs typeface="Times New Roman" pitchFamily="18" charset="0"/>
            </a:rPr>
            <a:t>METODOLOGÍA</a:t>
          </a:r>
        </a:p>
      </dsp:txBody>
      <dsp:txXfrm>
        <a:off x="1932973" y="2132829"/>
        <a:ext cx="2026358" cy="982609"/>
      </dsp:txXfrm>
    </dsp:sp>
    <dsp:sp modelId="{130B5216-C706-479B-8F05-DF22D5E53C90}">
      <dsp:nvSpPr>
        <dsp:cNvPr id="0" name=""/>
        <dsp:cNvSpPr/>
      </dsp:nvSpPr>
      <dsp:spPr>
        <a:xfrm rot="17500715">
          <a:off x="3277190" y="1557799"/>
          <a:ext cx="22604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60424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0892" y="1517350"/>
        <a:ext cx="113021" cy="113021"/>
      </dsp:txXfrm>
    </dsp:sp>
    <dsp:sp modelId="{8A9D6A04-AE0B-42FF-AF6E-A1C81E89A703}">
      <dsp:nvSpPr>
        <dsp:cNvPr id="0" name=""/>
        <dsp:cNvSpPr/>
      </dsp:nvSpPr>
      <dsp:spPr>
        <a:xfrm>
          <a:off x="4824902" y="1713"/>
          <a:ext cx="2087498" cy="104374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Times New Roman" pitchFamily="18" charset="0"/>
              <a:cs typeface="Times New Roman" pitchFamily="18" charset="0"/>
            </a:rPr>
            <a:t>MÉTODO DESCRIPTIVO LONGITUDINAL</a:t>
          </a:r>
        </a:p>
      </dsp:txBody>
      <dsp:txXfrm>
        <a:off x="4855472" y="32283"/>
        <a:ext cx="2026358" cy="982609"/>
      </dsp:txXfrm>
    </dsp:sp>
    <dsp:sp modelId="{944C7E31-3F57-4048-BC78-26445446E0A5}">
      <dsp:nvSpPr>
        <dsp:cNvPr id="0" name=""/>
        <dsp:cNvSpPr/>
      </dsp:nvSpPr>
      <dsp:spPr>
        <a:xfrm>
          <a:off x="6912401" y="507526"/>
          <a:ext cx="8349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4999" y="1606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7309026" y="502713"/>
        <a:ext cx="41749" cy="41749"/>
      </dsp:txXfrm>
    </dsp:sp>
    <dsp:sp modelId="{57AD1E87-A0AE-4F5E-AD0F-D744195F02F7}">
      <dsp:nvSpPr>
        <dsp:cNvPr id="0" name=""/>
        <dsp:cNvSpPr/>
      </dsp:nvSpPr>
      <dsp:spPr>
        <a:xfrm>
          <a:off x="7747401" y="1713"/>
          <a:ext cx="2087498" cy="104374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itchFamily="18" charset="0"/>
              <a:cs typeface="Times New Roman" pitchFamily="18" charset="0"/>
            </a:rPr>
            <a:t>Estudio para establecer la incidencia y prevalencia de enfermedades osteomusculares y pérdidas económicas</a:t>
          </a:r>
        </a:p>
      </dsp:txBody>
      <dsp:txXfrm>
        <a:off x="7777971" y="32283"/>
        <a:ext cx="2026358" cy="982609"/>
      </dsp:txXfrm>
    </dsp:sp>
    <dsp:sp modelId="{8FE64C3E-A59F-4FA1-8062-22D236BDE483}">
      <dsp:nvSpPr>
        <dsp:cNvPr id="0" name=""/>
        <dsp:cNvSpPr/>
      </dsp:nvSpPr>
      <dsp:spPr>
        <a:xfrm rot="20413970">
          <a:off x="3963761" y="2458033"/>
          <a:ext cx="88728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87283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85220" y="2451912"/>
        <a:ext cx="44364" cy="44364"/>
      </dsp:txXfrm>
    </dsp:sp>
    <dsp:sp modelId="{4B8477AD-BC3B-4A9D-90EF-C6FDD4D7E038}">
      <dsp:nvSpPr>
        <dsp:cNvPr id="0" name=""/>
        <dsp:cNvSpPr/>
      </dsp:nvSpPr>
      <dsp:spPr>
        <a:xfrm>
          <a:off x="4824902" y="1802181"/>
          <a:ext cx="2087498" cy="1043749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Times New Roman" pitchFamily="18" charset="0"/>
              <a:cs typeface="Times New Roman" pitchFamily="18" charset="0"/>
            </a:rPr>
            <a:t>TÉCNICA = OBSERVACIÓN</a:t>
          </a:r>
        </a:p>
      </dsp:txBody>
      <dsp:txXfrm>
        <a:off x="4855472" y="1832751"/>
        <a:ext cx="2026358" cy="982609"/>
      </dsp:txXfrm>
    </dsp:sp>
    <dsp:sp modelId="{819A3E8F-8F0C-4B12-BBA1-877EFC0C1514}">
      <dsp:nvSpPr>
        <dsp:cNvPr id="0" name=""/>
        <dsp:cNvSpPr/>
      </dsp:nvSpPr>
      <dsp:spPr>
        <a:xfrm rot="19457599">
          <a:off x="6815748" y="2007916"/>
          <a:ext cx="10283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8305" y="1606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7304193" y="1998270"/>
        <a:ext cx="51415" cy="51415"/>
      </dsp:txXfrm>
    </dsp:sp>
    <dsp:sp modelId="{20659927-ECD4-44A9-BC4E-71EEF627E4FA}">
      <dsp:nvSpPr>
        <dsp:cNvPr id="0" name=""/>
        <dsp:cNvSpPr/>
      </dsp:nvSpPr>
      <dsp:spPr>
        <a:xfrm>
          <a:off x="7747401" y="1202025"/>
          <a:ext cx="2087498" cy="104374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Se analizó los factores ergonómicos, sociodemográficos y organizacionales</a:t>
          </a:r>
        </a:p>
      </dsp:txBody>
      <dsp:txXfrm>
        <a:off x="7777971" y="1232595"/>
        <a:ext cx="2026358" cy="982609"/>
      </dsp:txXfrm>
    </dsp:sp>
    <dsp:sp modelId="{A475E5DA-BA71-4A4F-BC01-E83DFA10AE8D}">
      <dsp:nvSpPr>
        <dsp:cNvPr id="0" name=""/>
        <dsp:cNvSpPr/>
      </dsp:nvSpPr>
      <dsp:spPr>
        <a:xfrm rot="2142401">
          <a:off x="6815748" y="2608072"/>
          <a:ext cx="10283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8305" y="1606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7304193" y="2598426"/>
        <a:ext cx="51415" cy="51415"/>
      </dsp:txXfrm>
    </dsp:sp>
    <dsp:sp modelId="{2F7288C5-18D1-448E-9C7B-2075B6D3A7FA}">
      <dsp:nvSpPr>
        <dsp:cNvPr id="0" name=""/>
        <dsp:cNvSpPr/>
      </dsp:nvSpPr>
      <dsp:spPr>
        <a:xfrm>
          <a:off x="7747401" y="2402337"/>
          <a:ext cx="2087498" cy="104374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Se realizó en el área operativa del </a:t>
          </a:r>
          <a:r>
            <a:rPr lang="es-ES" sz="1600" kern="12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 Center.</a:t>
          </a:r>
          <a:endParaRPr lang="es-ES" sz="1600" kern="1200" dirty="0"/>
        </a:p>
      </dsp:txBody>
      <dsp:txXfrm>
        <a:off x="7777971" y="2432907"/>
        <a:ext cx="2026358" cy="982609"/>
      </dsp:txXfrm>
    </dsp:sp>
    <dsp:sp modelId="{951EFF36-D3E2-4574-B56B-BDC692AF0412}">
      <dsp:nvSpPr>
        <dsp:cNvPr id="0" name=""/>
        <dsp:cNvSpPr/>
      </dsp:nvSpPr>
      <dsp:spPr>
        <a:xfrm rot="4099285">
          <a:off x="3277190" y="3658344"/>
          <a:ext cx="22604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60424" y="1606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/>
        </a:p>
      </dsp:txBody>
      <dsp:txXfrm>
        <a:off x="4350892" y="3617896"/>
        <a:ext cx="113021" cy="113021"/>
      </dsp:txXfrm>
    </dsp:sp>
    <dsp:sp modelId="{8B428A6A-87E1-4308-8C51-D22257EBBA25}">
      <dsp:nvSpPr>
        <dsp:cNvPr id="0" name=""/>
        <dsp:cNvSpPr/>
      </dsp:nvSpPr>
      <dsp:spPr>
        <a:xfrm>
          <a:off x="4824902" y="4202805"/>
          <a:ext cx="2087498" cy="104374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imes New Roman" pitchFamily="18" charset="0"/>
              <a:cs typeface="Times New Roman" pitchFamily="18" charset="0"/>
            </a:rPr>
            <a:t>MODALIDAD = DE CAMPO </a:t>
          </a:r>
          <a:r>
            <a:rPr lang="es-ES" sz="1600" b="1" kern="1200" dirty="0">
              <a:latin typeface="Times New Roman" pitchFamily="18" charset="0"/>
              <a:cs typeface="Times New Roman" pitchFamily="18" charset="0"/>
            </a:rPr>
            <a:t>(Instrumento = BDD)</a:t>
          </a:r>
          <a:endParaRPr lang="es-ES" sz="1800" kern="1200" dirty="0"/>
        </a:p>
      </dsp:txBody>
      <dsp:txXfrm>
        <a:off x="4855472" y="4233375"/>
        <a:ext cx="2026358" cy="982609"/>
      </dsp:txXfrm>
    </dsp:sp>
    <dsp:sp modelId="{51B046AE-DD65-4D70-8867-95D884AF489A}">
      <dsp:nvSpPr>
        <dsp:cNvPr id="0" name=""/>
        <dsp:cNvSpPr/>
      </dsp:nvSpPr>
      <dsp:spPr>
        <a:xfrm rot="19457599">
          <a:off x="6815748" y="4408539"/>
          <a:ext cx="10283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8305" y="1606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04193" y="4398894"/>
        <a:ext cx="51415" cy="51415"/>
      </dsp:txXfrm>
    </dsp:sp>
    <dsp:sp modelId="{564CC2F5-A466-4EBD-8749-C71CD5A38420}">
      <dsp:nvSpPr>
        <dsp:cNvPr id="0" name=""/>
        <dsp:cNvSpPr/>
      </dsp:nvSpPr>
      <dsp:spPr>
        <a:xfrm>
          <a:off x="7747401" y="3602649"/>
          <a:ext cx="2087498" cy="104374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Times New Roman" pitchFamily="18" charset="0"/>
              <a:cs typeface="Times New Roman" pitchFamily="18" charset="0"/>
            </a:rPr>
            <a:t>Datos recogidos directamente de la  base de datos de la empresa</a:t>
          </a:r>
        </a:p>
      </dsp:txBody>
      <dsp:txXfrm>
        <a:off x="7777971" y="3633219"/>
        <a:ext cx="2026358" cy="982609"/>
      </dsp:txXfrm>
    </dsp:sp>
    <dsp:sp modelId="{8A62D50F-8705-480F-AACB-48998B743FD3}">
      <dsp:nvSpPr>
        <dsp:cNvPr id="0" name=""/>
        <dsp:cNvSpPr/>
      </dsp:nvSpPr>
      <dsp:spPr>
        <a:xfrm rot="2142401">
          <a:off x="6815748" y="5008695"/>
          <a:ext cx="10283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8305" y="1606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304193" y="4999050"/>
        <a:ext cx="51415" cy="51415"/>
      </dsp:txXfrm>
    </dsp:sp>
    <dsp:sp modelId="{4548DD70-52D2-43E9-BCCC-81A9FAAD9DD8}">
      <dsp:nvSpPr>
        <dsp:cNvPr id="0" name=""/>
        <dsp:cNvSpPr/>
      </dsp:nvSpPr>
      <dsp:spPr>
        <a:xfrm>
          <a:off x="7747401" y="4802961"/>
          <a:ext cx="2087498" cy="1043749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506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establece las relaciones que pueden existir entre las diferentes variables de la investigación.</a:t>
          </a:r>
        </a:p>
      </dsp:txBody>
      <dsp:txXfrm>
        <a:off x="7777971" y="4833531"/>
        <a:ext cx="2026358" cy="98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4C52-74DD-463F-BB2F-A73D83A130BC}">
      <dsp:nvSpPr>
        <dsp:cNvPr id="0" name=""/>
        <dsp:cNvSpPr/>
      </dsp:nvSpPr>
      <dsp:spPr>
        <a:xfrm>
          <a:off x="2992224" y="657532"/>
          <a:ext cx="4384702" cy="4384702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311EFC-F6D4-4CA8-A0E1-D410B5E4BD05}">
      <dsp:nvSpPr>
        <dsp:cNvPr id="0" name=""/>
        <dsp:cNvSpPr/>
      </dsp:nvSpPr>
      <dsp:spPr>
        <a:xfrm>
          <a:off x="2992224" y="657532"/>
          <a:ext cx="4384702" cy="4384702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293D34-F07E-47A8-A5A3-58E158884747}">
      <dsp:nvSpPr>
        <dsp:cNvPr id="0" name=""/>
        <dsp:cNvSpPr/>
      </dsp:nvSpPr>
      <dsp:spPr>
        <a:xfrm>
          <a:off x="2992224" y="657532"/>
          <a:ext cx="4384702" cy="4384702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8C5F7D-B7C6-43E9-8814-8CBF076D9E09}">
      <dsp:nvSpPr>
        <dsp:cNvPr id="0" name=""/>
        <dsp:cNvSpPr/>
      </dsp:nvSpPr>
      <dsp:spPr>
        <a:xfrm>
          <a:off x="2992224" y="657532"/>
          <a:ext cx="4384702" cy="4384702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0E773D-6520-4E0A-84E9-D6C3437BD870}">
      <dsp:nvSpPr>
        <dsp:cNvPr id="0" name=""/>
        <dsp:cNvSpPr/>
      </dsp:nvSpPr>
      <dsp:spPr>
        <a:xfrm>
          <a:off x="2992224" y="657532"/>
          <a:ext cx="4384702" cy="4384702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CC7D6A-424E-47D8-A0D2-FED17DB6F949}">
      <dsp:nvSpPr>
        <dsp:cNvPr id="0" name=""/>
        <dsp:cNvSpPr/>
      </dsp:nvSpPr>
      <dsp:spPr>
        <a:xfrm>
          <a:off x="3605628" y="2016215"/>
          <a:ext cx="3178623" cy="2020161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Times New Roman" pitchFamily="18" charset="0"/>
              <a:cs typeface="Times New Roman" pitchFamily="18" charset="0"/>
            </a:rPr>
            <a:t>Plan de prevención</a:t>
          </a:r>
        </a:p>
      </dsp:txBody>
      <dsp:txXfrm>
        <a:off x="4071127" y="2312061"/>
        <a:ext cx="2247625" cy="1428469"/>
      </dsp:txXfrm>
    </dsp:sp>
    <dsp:sp modelId="{3A1B04B2-A07D-4F27-B4F5-66ADFD288C56}">
      <dsp:nvSpPr>
        <dsp:cNvPr id="0" name=""/>
        <dsp:cNvSpPr/>
      </dsp:nvSpPr>
      <dsp:spPr>
        <a:xfrm>
          <a:off x="4477519" y="1384"/>
          <a:ext cx="1414113" cy="14141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Medidas preventivas sobre los riesgos ergonómicos</a:t>
          </a:r>
        </a:p>
      </dsp:txBody>
      <dsp:txXfrm>
        <a:off x="4684611" y="208476"/>
        <a:ext cx="999929" cy="999929"/>
      </dsp:txXfrm>
    </dsp:sp>
    <dsp:sp modelId="{064D9D13-0AE3-4AE2-9B35-ADE8F9FA92E2}">
      <dsp:nvSpPr>
        <dsp:cNvPr id="0" name=""/>
        <dsp:cNvSpPr/>
      </dsp:nvSpPr>
      <dsp:spPr>
        <a:xfrm>
          <a:off x="6514152" y="1481085"/>
          <a:ext cx="1414113" cy="14141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Capacitación en seguridad y salud ocupacional y ergonomía</a:t>
          </a:r>
          <a:endParaRPr lang="es-E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1244" y="1688177"/>
        <a:ext cx="999929" cy="999929"/>
      </dsp:txXfrm>
    </dsp:sp>
    <dsp:sp modelId="{27B25FC2-DB87-437B-9540-600B11EC52D5}">
      <dsp:nvSpPr>
        <dsp:cNvPr id="0" name=""/>
        <dsp:cNvSpPr/>
      </dsp:nvSpPr>
      <dsp:spPr>
        <a:xfrm>
          <a:off x="5736228" y="3875291"/>
          <a:ext cx="1414113" cy="14141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Implementar Programa de Pausas Activas</a:t>
          </a:r>
          <a:r>
            <a:rPr lang="es-ES" sz="1400" b="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943320" y="4082383"/>
        <a:ext cx="999929" cy="999929"/>
      </dsp:txXfrm>
    </dsp:sp>
    <dsp:sp modelId="{96DBDD41-CF68-4584-9429-AC2254C01274}">
      <dsp:nvSpPr>
        <dsp:cNvPr id="0" name=""/>
        <dsp:cNvSpPr/>
      </dsp:nvSpPr>
      <dsp:spPr>
        <a:xfrm>
          <a:off x="3218810" y="3875291"/>
          <a:ext cx="1414113" cy="14141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Mejoramiento de infraestructura en el área operativa</a:t>
          </a:r>
          <a:endParaRPr lang="es-ES" sz="13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5902" y="4082383"/>
        <a:ext cx="999929" cy="999929"/>
      </dsp:txXfrm>
    </dsp:sp>
    <dsp:sp modelId="{D89CEAA2-36BA-4A39-87E0-29CAE194B6E0}">
      <dsp:nvSpPr>
        <dsp:cNvPr id="0" name=""/>
        <dsp:cNvSpPr/>
      </dsp:nvSpPr>
      <dsp:spPr>
        <a:xfrm>
          <a:off x="2440885" y="1481085"/>
          <a:ext cx="1414113" cy="141411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 y vigilancia médica</a:t>
          </a:r>
          <a:endParaRPr lang="es-ES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7977" y="1688177"/>
        <a:ext cx="999929" cy="99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E7DE-8A53-4682-B0F6-7D109FCA4880}" type="datetimeFigureOut">
              <a:rPr lang="es-ES" smtClean="0"/>
              <a:pPr/>
              <a:t>22/08/2021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E9C0-8444-46E4-B04F-6FA9D7FD85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48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10BCD-90D5-4B74-8AB3-35CE1A447749}" type="datetimeFigureOut">
              <a:rPr lang="es-ES" smtClean="0"/>
              <a:pPr/>
              <a:t>22/08/2021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D98E-75D9-4F40-9FCA-AFAEAB2867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67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8049C0E-8AD0-4334-A8D5-B0F5FB701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624" y="778496"/>
            <a:ext cx="6578628" cy="3793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110FBF6D-F729-4E6D-8062-9FF89C7EBE3A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135" name="Picture 34" descr="5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136" name="Picture 35" descr="6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137" name="Picture 36" descr="6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5DCA81-A3B9-4820-AA15-15B6D4DD3CF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9236" y="4395068"/>
            <a:ext cx="1660476" cy="124373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21C68C-6BB6-4F66-B297-E1400FA5C07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14030" y="3917200"/>
            <a:ext cx="2851340" cy="2316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ECD74C3-4AA8-4FEB-BE20-7937C039A13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79712" y="4419600"/>
            <a:ext cx="1785764" cy="1295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21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23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5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CDC60-3DAE-4D9D-8979-FC70D0F4627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A16E-11C6-4149-AD69-0D4FF233A7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6ADC9E6-74A6-4106-8234-2404B31193F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0556-9F0B-4623-B0FC-18A5220E06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B95F0-80A0-4F9C-82B9-86D7D494CB0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B283B-F8A2-4E78-AADA-555F4056F0E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ABC97-B974-4A83-A90D-15A4515FF2C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3FA3A-0816-4B8A-98A3-4D679D299B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D961B-1F88-471F-8DF4-EEBCD930D8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E264A-175E-41E2-814E-97041E6C146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A8DB-3FB1-4626-BE0D-9DE2B0CB4CC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47E9E4-01F0-41CC-B9D3-117223531FE1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1039" name="Picture 15" descr="artplus_nature_naturalcity42_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30" name="Picture 22" descr="5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3" descr="6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4" descr="6"/>
          <p:cNvPicPr>
            <a:picLocks noChangeAspect="1" noChangeArrowheads="1"/>
          </p:cNvPicPr>
          <p:nvPr userDrawn="1"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46FD180-92BB-4293-B82C-FCC165BFF0F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44689" y="76200"/>
            <a:ext cx="1449692" cy="10858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B15C887-10B2-4E81-A277-61A0BC0FF17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733" y="76200"/>
            <a:ext cx="1452267" cy="10534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2525DC2-8AE0-4B5D-BF73-87F6E11205E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71145" y="5892106"/>
            <a:ext cx="1097816" cy="8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6" dur="1244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3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708920"/>
            <a:ext cx="8496944" cy="1143000"/>
          </a:xfrm>
        </p:spPr>
        <p:txBody>
          <a:bodyPr/>
          <a:lstStyle/>
          <a:p>
            <a:pPr algn="ctr"/>
            <a: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Incidencia y prevalencia de enfermedades osteomusculares y pérdidas económicas </a:t>
            </a:r>
            <a:b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en un </a:t>
            </a:r>
            <a:r>
              <a:rPr lang="es-E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Call</a:t>
            </a:r>
            <a: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Center, año 2018-2019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6400800" cy="381000"/>
          </a:xfrm>
        </p:spPr>
        <p:txBody>
          <a:bodyPr/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Diego Patricio Cisneros Rivadeneira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gray">
          <a:xfrm flipH="1">
            <a:off x="251518" y="1988840"/>
            <a:ext cx="8280919" cy="2088232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4" name="AutoShape 115"/>
          <p:cNvSpPr>
            <a:spLocks noChangeArrowheads="1"/>
          </p:cNvSpPr>
          <p:nvPr/>
        </p:nvSpPr>
        <p:spPr bwMode="gray">
          <a:xfrm flipH="1">
            <a:off x="251520" y="4149082"/>
            <a:ext cx="8244780" cy="2304254"/>
          </a:xfrm>
          <a:prstGeom prst="roundRect">
            <a:avLst>
              <a:gd name="adj" fmla="val 1093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0392"/>
                  <a:invGamma/>
                </a:schemeClr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AutoShape 116"/>
          <p:cNvSpPr>
            <a:spLocks noChangeArrowheads="1"/>
          </p:cNvSpPr>
          <p:nvPr/>
        </p:nvSpPr>
        <p:spPr bwMode="gray">
          <a:xfrm>
            <a:off x="4067944" y="2060848"/>
            <a:ext cx="4392488" cy="1944216"/>
          </a:xfrm>
          <a:prstGeom prst="roundRect">
            <a:avLst>
              <a:gd name="adj" fmla="val 10486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es-EC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 Se calculó la tasa de incidencia y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prevalencia de las enfermedades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osteomusculares de la BDD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Se analizó el perfil sociodemográfico y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laboral: edad, sexo, nivel académico, años de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servicio, área y cargo de trabajo</a:t>
            </a:r>
          </a:p>
          <a:p>
            <a:pPr algn="just"/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7"/>
          <p:cNvSpPr>
            <a:spLocks noChangeArrowheads="1"/>
          </p:cNvSpPr>
          <p:nvPr/>
        </p:nvSpPr>
        <p:spPr bwMode="gray">
          <a:xfrm>
            <a:off x="4049875" y="4797152"/>
            <a:ext cx="4341920" cy="1585912"/>
          </a:xfrm>
          <a:prstGeom prst="roundRect">
            <a:avLst>
              <a:gd name="adj" fmla="val 9194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Se relacionaron las pérdidas económicas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con el cálculo la tasa de ausentismo laboral,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salarios por contratos de sustitución, seguro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médico, capacitación y adquisición de 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equipo ergonómico.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D0BFAF1-A39C-4AFA-95C4-1FB56D5D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37" y="105707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Población y </a:t>
            </a:r>
            <a:r>
              <a:rPr lang="en-US" sz="43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muestra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D9212D-2BF1-4BA6-99A6-030F139E5F27}"/>
                  </a:ext>
                </a:extLst>
              </p:cNvPr>
              <p:cNvSpPr txBox="1"/>
              <p:nvPr/>
            </p:nvSpPr>
            <p:spPr>
              <a:xfrm>
                <a:off x="390601" y="2708920"/>
                <a:ext cx="3605338" cy="4070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𝐼𝑛𝑐𝑖𝑑𝑒𝑛𝑐𝑖𝑎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𝑛𝑢𝑒𝑣𝑜𝑠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𝑐𝑎𝑠𝑜𝑠</m:t>
                          </m:r>
                        </m:num>
                        <m:den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𝑝𝑜𝑏𝑙𝑎𝑐𝑖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𝑟𝑖𝑒𝑠𝑔𝑜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D9212D-2BF1-4BA6-99A6-030F139E5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1" y="2708920"/>
                <a:ext cx="3605338" cy="407099"/>
              </a:xfrm>
              <a:prstGeom prst="rect">
                <a:avLst/>
              </a:prstGeom>
              <a:blipFill>
                <a:blip r:embed="rId2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CB5F965-A94A-4691-9897-EC95DD97D07F}"/>
                  </a:ext>
                </a:extLst>
              </p:cNvPr>
              <p:cNvSpPr txBox="1"/>
              <p:nvPr/>
            </p:nvSpPr>
            <p:spPr>
              <a:xfrm>
                <a:off x="390600" y="3284984"/>
                <a:ext cx="3605339" cy="4424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𝑃𝑟𝑒𝑣𝑎𝑙𝑒𝑛𝑐𝑖𝑎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𝐶𝑎𝑠𝑜𝑠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2018 −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𝑁𝑢𝑒𝑣𝑜𝑠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𝑐𝑎𝑠𝑜𝑠</m:t>
                          </m:r>
                        </m:num>
                        <m:den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𝑝𝑜𝑏𝑙𝑎𝑐𝑖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</a:rPr>
                            <m:t>𝑟𝑖𝑒𝑠𝑔𝑜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CB5F965-A94A-4691-9897-EC95DD97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0" y="3284984"/>
                <a:ext cx="3605339" cy="442493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062DD8A4-73AB-460E-A5E2-2A8CA8FE3916}"/>
              </a:ext>
            </a:extLst>
          </p:cNvPr>
          <p:cNvSpPr txBox="1"/>
          <p:nvPr/>
        </p:nvSpPr>
        <p:spPr>
          <a:xfrm>
            <a:off x="462605" y="4763835"/>
            <a:ext cx="3533334" cy="1621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𝐺𝐴𝑆𝑇𝑂𝑆 𝑃𝑂𝑅 𝐸𝑁𝐹𝐸𝑅𝑀𝐸𝐷𝐴𝐷𝐸𝑆 𝑂𝑆𝑇𝐸𝑂𝑀𝑈𝑆𝐶𝑈𝐿𝐴𝑅𝐸𝑆  =</a:t>
            </a:r>
          </a:p>
          <a:p>
            <a:pPr>
              <a:lnSpc>
                <a:spcPct val="150000"/>
              </a:lnSpc>
            </a:pP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𝑆𝐸𝐺𝑈𝑅𝑂 𝑀É𝐷𝐼𝐶𝑂 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𝐺𝐴𝑆𝑇𝑂𝑆 𝑃𝑂𝑅 𝐴𝑈𝑆𝐸𝑁𝑇𝐼𝑆𝑀𝑂 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𝐶𝑂𝑁𝑇𝑅𝐴𝑇𝑂𝑆 𝐷𝐸 𝑆𝑈𝑆𝑇𝐼𝑇𝑈𝐶𝐼</a:t>
            </a:r>
            <a:r>
              <a:rPr lang="es-EC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𝑁 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𝐶𝐴𝑃𝐴𝐶𝐼𝑇𝐴𝐶𝐼</a:t>
            </a:r>
            <a:r>
              <a:rPr lang="es-EC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𝑁 𝑌 𝐴𝐷𝑄𝑈𝐼𝑆𝐼𝐶𝐼</a:t>
            </a:r>
            <a:r>
              <a:rPr lang="es-EC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𝑁 𝐷𝐸 </a:t>
            </a:r>
          </a:p>
          <a:p>
            <a:pPr>
              <a:lnSpc>
                <a:spcPct val="150000"/>
              </a:lnSpc>
            </a:pP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𝐸𝑄𝑈𝐼𝑃𝑂 𝐸𝑅𝐺𝑂𝑁</a:t>
            </a:r>
            <a:r>
              <a:rPr lang="es-EC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𝑀𝐼𝐶𝑂</a:t>
            </a:r>
            <a:endParaRPr lang="es-EC" sz="1050" dirty="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7FD411B-A3BB-4790-89C6-1347765ECB91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251520" y="992191"/>
            <a:ext cx="8246854" cy="868363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AutoShape 116">
            <a:extLst>
              <a:ext uri="{FF2B5EF4-FFF2-40B4-BE49-F238E27FC236}">
                <a16:creationId xmlns:a16="http://schemas.microsoft.com/office/drawing/2014/main" id="{3C058D7C-D131-4702-B74C-B95B4ABD18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6025" y="1056521"/>
            <a:ext cx="8035770" cy="717557"/>
          </a:xfrm>
          <a:prstGeom prst="roundRect">
            <a:avLst>
              <a:gd name="adj" fmla="val 10486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s-MX" dirty="0">
                <a:latin typeface="Times New Roman" pitchFamily="18" charset="0"/>
                <a:cs typeface="Times New Roman" pitchFamily="18" charset="0"/>
              </a:rPr>
              <a:t>De acuerdo con la nómina del </a:t>
            </a:r>
            <a:r>
              <a:rPr lang="es-MX" dirty="0" err="1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s-MX" dirty="0">
                <a:latin typeface="Times New Roman" pitchFamily="18" charset="0"/>
                <a:cs typeface="Times New Roman" pitchFamily="18" charset="0"/>
              </a:rPr>
              <a:t> Center en el año 2019: 421 trabajadores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1D9B8A-0ABC-4A3B-8862-DC6DA3E2A75B}"/>
              </a:ext>
            </a:extLst>
          </p:cNvPr>
          <p:cNvSpPr/>
          <p:nvPr/>
        </p:nvSpPr>
        <p:spPr>
          <a:xfrm>
            <a:off x="416308" y="2190767"/>
            <a:ext cx="3461320" cy="337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Times New Roman" pitchFamily="18" charset="0"/>
                <a:cs typeface="Times New Roman" pitchFamily="18" charset="0"/>
              </a:rPr>
              <a:t>Instrumentos de la investigación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40ADA8E-C201-48F1-955A-74276EE20A10}"/>
                  </a:ext>
                </a:extLst>
              </p:cNvPr>
              <p:cNvSpPr txBox="1"/>
              <p:nvPr/>
            </p:nvSpPr>
            <p:spPr>
              <a:xfrm>
                <a:off x="439914" y="4232551"/>
                <a:ext cx="7951881" cy="4478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𝐴𝑢𝑠𝑒𝑛𝑡𝑖𝑠𝑚𝑜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h𝑜𝑟𝑎𝑠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𝑡𝑟𝑎𝑏𝑎𝑗𝑎𝑑𝑜𝑟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𝑟𝑑𝑖𝑑𝑎𝑠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h𝑜𝑟𝑎𝑠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𝑡𝑟𝑎𝑏𝑎𝑗𝑎𝑑𝑜𝑟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𝑚𝑒𝑠</m:t>
                          </m:r>
                        </m:den>
                      </m:f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40ADA8E-C201-48F1-955A-74276EE2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4" y="4232551"/>
                <a:ext cx="7951881" cy="447815"/>
              </a:xfrm>
              <a:prstGeom prst="rect">
                <a:avLst/>
              </a:prstGeom>
              <a:blipFill>
                <a:blip r:embed="rId4"/>
                <a:stretch>
                  <a:fillRect t="-2703" b="-162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37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1101" y="682116"/>
            <a:ext cx="8229600" cy="100811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Cálculo de la tasa de incidencia y prevalencia 2018-2019</a:t>
            </a:r>
            <a:endParaRPr lang="es-ES" sz="18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E265509-05D2-4C4E-9BED-1A9242469FA3}"/>
                  </a:ext>
                </a:extLst>
              </p:cNvPr>
              <p:cNvSpPr txBox="1"/>
              <p:nvPr/>
            </p:nvSpPr>
            <p:spPr>
              <a:xfrm>
                <a:off x="745589" y="1556792"/>
                <a:ext cx="3249043" cy="1409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Tasa de Incidencia (Exacta) Anual 2018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𝑇𝐼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317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(374)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=0,84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E265509-05D2-4C4E-9BED-1A9242469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9" y="1556792"/>
                <a:ext cx="3249043" cy="1409104"/>
              </a:xfrm>
              <a:prstGeom prst="rect">
                <a:avLst/>
              </a:prstGeom>
              <a:blipFill>
                <a:blip r:embed="rId2"/>
                <a:stretch>
                  <a:fillRect l="-5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6670AA2-DC5D-48AB-B60E-0BFF782EB11C}"/>
                  </a:ext>
                </a:extLst>
              </p:cNvPr>
              <p:cNvSpPr txBox="1"/>
              <p:nvPr/>
            </p:nvSpPr>
            <p:spPr>
              <a:xfrm>
                <a:off x="745589" y="2965896"/>
                <a:ext cx="3151242" cy="1409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Tasa de Incidencia (Exacta) Mensual 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𝑇𝐼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(374)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=0.07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6670AA2-DC5D-48AB-B60E-0BFF782EB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9" y="2965896"/>
                <a:ext cx="3151242" cy="1409104"/>
              </a:xfrm>
              <a:prstGeom prst="rect">
                <a:avLst/>
              </a:prstGeom>
              <a:blipFill>
                <a:blip r:embed="rId3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6809646-E6AA-4DBC-91DE-FD48E1F3A218}"/>
                  </a:ext>
                </a:extLst>
              </p:cNvPr>
              <p:cNvSpPr txBox="1"/>
              <p:nvPr/>
            </p:nvSpPr>
            <p:spPr>
              <a:xfrm>
                <a:off x="4542629" y="1556792"/>
                <a:ext cx="3439274" cy="1409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Tasa de Incidencia (Exacta) Anual 2019 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𝑇𝐼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184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(421)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=0.43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6809646-E6AA-4DBC-91DE-FD48E1F3A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9" y="1556792"/>
                <a:ext cx="3439274" cy="1409104"/>
              </a:xfrm>
              <a:prstGeom prst="rect">
                <a:avLst/>
              </a:prstGeom>
              <a:blipFill>
                <a:blip r:embed="rId4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61CB83-494A-421D-81EF-B1EC961C4DD1}"/>
                  </a:ext>
                </a:extLst>
              </p:cNvPr>
              <p:cNvSpPr txBox="1"/>
              <p:nvPr/>
            </p:nvSpPr>
            <p:spPr>
              <a:xfrm>
                <a:off x="4542629" y="2965896"/>
                <a:ext cx="3701779" cy="1417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Tasa de Incidencia (Exacta) Mensual 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𝑇𝐼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(421)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=0.035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61CB83-494A-421D-81EF-B1EC961C4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9" y="2965896"/>
                <a:ext cx="3701779" cy="1417824"/>
              </a:xfrm>
              <a:prstGeom prst="rect">
                <a:avLst/>
              </a:prstGeom>
              <a:blipFill>
                <a:blip r:embed="rId5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1932F13-76A3-4994-A095-0D9F839551C7}"/>
                  </a:ext>
                </a:extLst>
              </p:cNvPr>
              <p:cNvSpPr txBox="1"/>
              <p:nvPr/>
            </p:nvSpPr>
            <p:spPr>
              <a:xfrm>
                <a:off x="1834392" y="4509120"/>
                <a:ext cx="4943638" cy="1329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Arial Unicode MS"/>
                    <a:cs typeface="Times New Roman" panose="02020603050405020304" pitchFamily="18" charset="0"/>
                  </a:rPr>
                  <a:t>Prevalencia de enfermedades osteomusculares en el año 2019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s-MX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−184</m:t>
                          </m:r>
                        </m:num>
                        <m:den>
                          <m:r>
                            <a:rPr lang="es-EC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421</m:t>
                          </m:r>
                        </m:den>
                      </m:f>
                      <m:r>
                        <a:rPr lang="es-EC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∗100=</m:t>
                      </m:r>
                      <m:r>
                        <a:rPr lang="es-MX" sz="1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31</m:t>
                      </m:r>
                      <m:r>
                        <a:rPr lang="es-EC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MX" sz="1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59</m:t>
                      </m:r>
                      <m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1932F13-76A3-4994-A095-0D9F8395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92" y="4509120"/>
                <a:ext cx="4943638" cy="1329851"/>
              </a:xfrm>
              <a:prstGeom prst="rect">
                <a:avLst/>
              </a:prstGeom>
              <a:blipFill>
                <a:blip r:embed="rId6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E9B4192C-4346-44E7-A592-6074C4B0915D}"/>
              </a:ext>
            </a:extLst>
          </p:cNvPr>
          <p:cNvSpPr/>
          <p:nvPr/>
        </p:nvSpPr>
        <p:spPr>
          <a:xfrm>
            <a:off x="141101" y="564401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TASA DE INCIDENCIA ANUAL 43% </a:t>
            </a:r>
          </a:p>
          <a:p>
            <a:pPr algn="just"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TASA DE INCIDENCIA MENSUAL 4%</a:t>
            </a:r>
          </a:p>
          <a:p>
            <a:pPr algn="just"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TASA DE PREVALENCIA ANUAL 31,59%,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decir que de cada 100 personas 32 padecen algún tipo de enfermedad osteomuscular a finales del 2019. 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40924" y="836712"/>
            <a:ext cx="6664132" cy="1008112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Casos de </a:t>
            </a:r>
            <a:r>
              <a:rPr lang="es-EC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enfermedades osteomusculares en los períodos 2018-2019</a:t>
            </a:r>
            <a:endParaRPr lang="es-ES" sz="18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9E123B2-E41F-4C9F-96B7-6B71127E1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045337"/>
              </p:ext>
            </p:extLst>
          </p:nvPr>
        </p:nvGraphicFramePr>
        <p:xfrm>
          <a:off x="258781" y="2162331"/>
          <a:ext cx="4169203" cy="273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0DFA298-74F7-44BF-806D-C1B4DEFB7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139840"/>
              </p:ext>
            </p:extLst>
          </p:nvPr>
        </p:nvGraphicFramePr>
        <p:xfrm>
          <a:off x="4427984" y="2204864"/>
          <a:ext cx="4362831" cy="269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72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0811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de situación sociodemográfica edad y sexo (2018-2019)</a:t>
            </a:r>
            <a:endParaRPr lang="es-ES" sz="18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41FF97-723F-412F-AC5F-7D8B4E16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4320480" cy="46805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BFE3AE-0842-4FFC-968A-FE8A8080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40" y="1340768"/>
            <a:ext cx="43204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0811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de situación sociodemográfica nivel académico </a:t>
            </a:r>
            <a:b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 años de servicio (2018-2019)</a:t>
            </a:r>
            <a:endParaRPr lang="es-ES" sz="18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4608CA-146D-4E59-8DDA-C1DAC15C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4464496" cy="46085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78409A-881D-4F8A-83B8-8A5EB136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47" y="1387436"/>
            <a:ext cx="4464496" cy="46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0811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Indicadores de situación sociodemográfica departamento </a:t>
            </a:r>
            <a:b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 cargo (2018-2019)</a:t>
            </a:r>
            <a:endParaRPr lang="es-ES" sz="18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853A98-8CF5-48AC-AEA7-EEEF4745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94" y="1395627"/>
            <a:ext cx="5839034" cy="48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2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A66AC17-76E2-4208-95D4-32E2DCC1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CA0CD2-A891-4DCC-8FA4-A9535A9B2D1E}"/>
              </a:ext>
            </a:extLst>
          </p:cNvPr>
          <p:cNvSpPr txBox="1"/>
          <p:nvPr/>
        </p:nvSpPr>
        <p:spPr>
          <a:xfrm>
            <a:off x="873245" y="764704"/>
            <a:ext cx="7021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effectLst/>
                <a:latin typeface="Times New Roman" panose="02020603050405020304" pitchFamily="18" charset="0"/>
                <a:ea typeface="Arial Unicode MS"/>
              </a:rPr>
              <a:t>Índice de Ausentismo de trabajadores por enfermedades osteomusculares 2018-2019</a:t>
            </a:r>
            <a:endParaRPr lang="es-EC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B73AD75-E9CB-4EB8-B4E6-630E48098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88587"/>
              </p:ext>
            </p:extLst>
          </p:nvPr>
        </p:nvGraphicFramePr>
        <p:xfrm>
          <a:off x="1212658" y="1340768"/>
          <a:ext cx="6311670" cy="330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57333" imgH="3017520" progId="Word.Document.12">
                  <p:embed/>
                </p:oleObj>
              </mc:Choice>
              <mc:Fallback>
                <p:oleObj name="Document" r:id="rId3" imgW="5757333" imgH="3017520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B73AD75-E9CB-4EB8-B4E6-630E48098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658" y="1340768"/>
                        <a:ext cx="6311670" cy="3308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6BF7D93-AE5C-4315-AD23-F63BCC40DE36}"/>
                  </a:ext>
                </a:extLst>
              </p:cNvPr>
              <p:cNvSpPr txBox="1"/>
              <p:nvPr/>
            </p:nvSpPr>
            <p:spPr>
              <a:xfrm>
                <a:off x="443835" y="5944531"/>
                <a:ext cx="6917707" cy="4478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𝐴𝑢𝑠𝑒𝑛𝑡𝑖𝑠𝑚𝑜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h𝑜𝑟𝑎𝑠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𝑡𝑟𝑎𝑏𝑎𝑗𝑎𝑑𝑜𝑟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𝑟𝑑𝑖𝑑𝑎𝑠</m:t>
                          </m:r>
                          <m:r>
                            <a:rPr lang="es-MX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MX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h𝑜𝑟𝑎𝑠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𝑡𝑟𝑎𝑏𝑎𝑗𝑎𝑑𝑜𝑟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𝑚𝑒𝑠</m:t>
                          </m:r>
                        </m:den>
                      </m:f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6BF7D93-AE5C-4315-AD23-F63BCC40D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5" y="5944531"/>
                <a:ext cx="6917707" cy="447815"/>
              </a:xfrm>
              <a:prstGeom prst="rect">
                <a:avLst/>
              </a:prstGeom>
              <a:blipFill>
                <a:blip r:embed="rId5"/>
                <a:stretch>
                  <a:fillRect t="-2703" b="-162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0C97479-74E5-40B2-B3D4-5690B213B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15998"/>
              </p:ext>
            </p:extLst>
          </p:nvPr>
        </p:nvGraphicFramePr>
        <p:xfrm>
          <a:off x="941626" y="4293096"/>
          <a:ext cx="6366678" cy="937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070">
                  <a:extLst>
                    <a:ext uri="{9D8B030D-6E8A-4147-A177-3AD203B41FA5}">
                      <a16:colId xmlns:a16="http://schemas.microsoft.com/office/drawing/2014/main" val="317881526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505735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719527017"/>
                    </a:ext>
                  </a:extLst>
                </a:gridCol>
                <a:gridCol w="1108411">
                  <a:extLst>
                    <a:ext uri="{9D8B030D-6E8A-4147-A177-3AD203B41FA5}">
                      <a16:colId xmlns:a16="http://schemas.microsoft.com/office/drawing/2014/main" val="3788250442"/>
                    </a:ext>
                  </a:extLst>
                </a:gridCol>
                <a:gridCol w="1002626">
                  <a:extLst>
                    <a:ext uri="{9D8B030D-6E8A-4147-A177-3AD203B41FA5}">
                      <a16:colId xmlns:a16="http://schemas.microsoft.com/office/drawing/2014/main" val="474163368"/>
                    </a:ext>
                  </a:extLst>
                </a:gridCol>
                <a:gridCol w="1057315">
                  <a:extLst>
                    <a:ext uri="{9D8B030D-6E8A-4147-A177-3AD203B41FA5}">
                      <a16:colId xmlns:a16="http://schemas.microsoft.com/office/drawing/2014/main" val="2568547110"/>
                    </a:ext>
                  </a:extLst>
                </a:gridCol>
              </a:tblGrid>
              <a:tr h="6220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Mes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#Dias Perdidos (Total)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# EMPLEADOS (mes)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Horas H/M Planificadas 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Horas perdidas 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Índice de Ausentismo</a:t>
                      </a:r>
                      <a:endParaRPr lang="es-EC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586133"/>
                  </a:ext>
                </a:extLst>
              </a:tr>
              <a:tr h="31577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Enero</a:t>
                      </a:r>
                      <a:endParaRPr lang="es-EC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70</a:t>
                      </a:r>
                      <a:endParaRPr lang="es-EC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405</a:t>
                      </a:r>
                      <a:endParaRPr lang="es-EC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64800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560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0,86</a:t>
                      </a:r>
                      <a:endParaRPr lang="es-EC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500201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359FBF96-A560-48CD-AC49-B1E488211568}"/>
              </a:ext>
            </a:extLst>
          </p:cNvPr>
          <p:cNvSpPr/>
          <p:nvPr/>
        </p:nvSpPr>
        <p:spPr>
          <a:xfrm>
            <a:off x="4360732" y="4856662"/>
            <a:ext cx="648072" cy="50579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A73CC52-2E69-4FF1-B5A6-5857F3301A5B}"/>
              </a:ext>
            </a:extLst>
          </p:cNvPr>
          <p:cNvSpPr/>
          <p:nvPr/>
        </p:nvSpPr>
        <p:spPr>
          <a:xfrm>
            <a:off x="5436096" y="4856662"/>
            <a:ext cx="648072" cy="505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A6000709-94A2-4C22-B3B5-DB544CA6E629}"/>
              </a:ext>
            </a:extLst>
          </p:cNvPr>
          <p:cNvCxnSpPr>
            <a:endCxn id="11" idx="4"/>
          </p:cNvCxnSpPr>
          <p:nvPr/>
        </p:nvCxnSpPr>
        <p:spPr>
          <a:xfrm>
            <a:off x="2411760" y="5230941"/>
            <a:ext cx="3348372" cy="131518"/>
          </a:xfrm>
          <a:prstGeom prst="curvedConnector4">
            <a:avLst>
              <a:gd name="adj1" fmla="val -2092"/>
              <a:gd name="adj2" fmla="val 34412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8557D2-8EFB-404A-A39B-72E69E69C42A}"/>
              </a:ext>
            </a:extLst>
          </p:cNvPr>
          <p:cNvSpPr txBox="1"/>
          <p:nvPr/>
        </p:nvSpPr>
        <p:spPr>
          <a:xfrm>
            <a:off x="5292080" y="5510316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70 x 8h</a:t>
            </a:r>
          </a:p>
        </p:txBody>
      </p: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id="{671B1DC8-69C4-4ACB-A250-94A54CD60A6A}"/>
              </a:ext>
            </a:extLst>
          </p:cNvPr>
          <p:cNvCxnSpPr>
            <a:cxnSpLocks/>
            <a:endCxn id="10" idx="4"/>
          </p:cNvCxnSpPr>
          <p:nvPr/>
        </p:nvCxnSpPr>
        <p:spPr>
          <a:xfrm>
            <a:off x="3491880" y="5165781"/>
            <a:ext cx="1192888" cy="196678"/>
          </a:xfrm>
          <a:prstGeom prst="curvedConnector4">
            <a:avLst>
              <a:gd name="adj1" fmla="val -9230"/>
              <a:gd name="adj2" fmla="val 2162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519B38-7A9F-4A88-88DB-A12AA2884EC2}"/>
              </a:ext>
            </a:extLst>
          </p:cNvPr>
          <p:cNvSpPr txBox="1"/>
          <p:nvPr/>
        </p:nvSpPr>
        <p:spPr>
          <a:xfrm>
            <a:off x="3519679" y="5326126"/>
            <a:ext cx="853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405 x 160h</a:t>
            </a:r>
          </a:p>
        </p:txBody>
      </p:sp>
    </p:spTree>
    <p:extLst>
      <p:ext uri="{BB962C8B-B14F-4D97-AF65-F5344CB8AC3E}">
        <p14:creationId xmlns:p14="http://schemas.microsoft.com/office/powerpoint/2010/main" val="80914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A66AC17-76E2-4208-95D4-32E2DCC1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6845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Análisis</a:t>
            </a:r>
            <a:r>
              <a:rPr lang="en-US" sz="4300" b="1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4300" b="1" i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Resultados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B55FE6-4E7C-4F85-94A2-C92FFDB741CD}"/>
              </a:ext>
            </a:extLst>
          </p:cNvPr>
          <p:cNvSpPr txBox="1"/>
          <p:nvPr/>
        </p:nvSpPr>
        <p:spPr>
          <a:xfrm>
            <a:off x="1619672" y="836712"/>
            <a:ext cx="666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Resumen de gastos incurridos por seguro médico, contratos de sustitución, capacitación y equipos ergonómicos de la empresa </a:t>
            </a:r>
            <a:r>
              <a:rPr lang="es-E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</a:t>
            </a:r>
            <a:r>
              <a:rPr lang="es-E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Center</a:t>
            </a:r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(2018- 2019).</a:t>
            </a:r>
            <a:endParaRPr lang="es-EC" sz="1400" b="1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7636C3-2448-43DC-BA6D-F190ED49C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831431"/>
              </p:ext>
            </p:extLst>
          </p:nvPr>
        </p:nvGraphicFramePr>
        <p:xfrm>
          <a:off x="192454" y="1590675"/>
          <a:ext cx="5757863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757333" imgH="1838993" progId="Word.Document.12">
                  <p:embed/>
                </p:oleObj>
              </mc:Choice>
              <mc:Fallback>
                <p:oleObj name="Document" r:id="rId3" imgW="5757333" imgH="1838993" progId="Word.Documen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87636C3-2448-43DC-BA6D-F190ED49C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454" y="1590675"/>
                        <a:ext cx="5757863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56B069F-5959-4F81-A136-CE4590257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640776"/>
              </p:ext>
            </p:extLst>
          </p:nvPr>
        </p:nvGraphicFramePr>
        <p:xfrm>
          <a:off x="192453" y="3140968"/>
          <a:ext cx="58134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B7BE503-FD6D-4BD9-9A6D-AE991303D434}"/>
              </a:ext>
            </a:extLst>
          </p:cNvPr>
          <p:cNvSpPr txBox="1"/>
          <p:nvPr/>
        </p:nvSpPr>
        <p:spPr>
          <a:xfrm>
            <a:off x="5704726" y="1882073"/>
            <a:ext cx="3439274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anual por sustitución de trabajadores = 15 x $400 x 12 = </a:t>
            </a:r>
            <a:r>
              <a:rPr lang="es-E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$72000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F3581F-C580-45E3-AFE0-B58D43F2B3FA}"/>
              </a:ext>
            </a:extLst>
          </p:cNvPr>
          <p:cNvSpPr txBox="1"/>
          <p:nvPr/>
        </p:nvSpPr>
        <p:spPr>
          <a:xfrm>
            <a:off x="6005917" y="3437772"/>
            <a:ext cx="28827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empresa destina en capacitación y adquisición de equipos ergonómicos, sólo a personas con enfermedades diagnosticadas y prevalentes aproximadamente un gasto en el 2018 de $5000 y en el 2019 de</a:t>
            </a:r>
            <a:r>
              <a:rPr lang="es-E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$6000.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 DE PREVENCIÓN</a:t>
            </a:r>
            <a:br>
              <a:rPr lang="es-ES" b="1" cap="all" dirty="0"/>
            </a:br>
            <a:endParaRPr lang="es-ES" dirty="0"/>
          </a:p>
        </p:txBody>
      </p:sp>
      <p:graphicFrame>
        <p:nvGraphicFramePr>
          <p:cNvPr id="7" name="27 Diagrama">
            <a:extLst>
              <a:ext uri="{FF2B5EF4-FFF2-40B4-BE49-F238E27FC236}">
                <a16:creationId xmlns:a16="http://schemas.microsoft.com/office/drawing/2014/main" id="{AEA4EF57-1F3F-4212-9A18-547564E49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346454"/>
              </p:ext>
            </p:extLst>
          </p:nvPr>
        </p:nvGraphicFramePr>
        <p:xfrm>
          <a:off x="-684584" y="1124744"/>
          <a:ext cx="103691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1.0390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907 -0.00162 L 0.0003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 DE PREVENCIÓN</a:t>
            </a:r>
            <a:br>
              <a:rPr lang="es-ES" b="1" cap="all" dirty="0"/>
            </a:b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22E6C2-ACA6-4B22-9F71-65EEB85B96E4}"/>
              </a:ext>
            </a:extLst>
          </p:cNvPr>
          <p:cNvSpPr txBox="1"/>
          <p:nvPr/>
        </p:nvSpPr>
        <p:spPr>
          <a:xfrm>
            <a:off x="1604794" y="956214"/>
            <a:ext cx="6662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Costos de la aplicación de Programa de Pausas </a:t>
            </a: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ctivas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F4484D0-14F1-450D-B6C6-0F373E9B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6971"/>
              </p:ext>
            </p:extLst>
          </p:nvPr>
        </p:nvGraphicFramePr>
        <p:xfrm>
          <a:off x="233194" y="1381571"/>
          <a:ext cx="2743200" cy="225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3483975"/>
                    </a:ext>
                  </a:extLst>
                </a:gridCol>
              </a:tblGrid>
              <a:tr h="24093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>
                          <a:latin typeface="Times New Roman" pitchFamily="18" charset="0"/>
                          <a:cs typeface="Times New Roman" pitchFamily="18" charset="0"/>
                        </a:rPr>
                        <a:t>Desarrollo del programa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82553"/>
                  </a:ext>
                </a:extLst>
              </a:tr>
              <a:tr h="155900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Equipo de motivación</a:t>
                      </a:r>
                      <a:endParaRPr lang="es-EC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Videos tutoriales</a:t>
                      </a:r>
                      <a:endParaRPr lang="es-EC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Anticipación de la pausa</a:t>
                      </a:r>
                      <a:endParaRPr lang="es-EC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 de información</a:t>
                      </a:r>
                      <a:endParaRPr lang="es-EC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Fases de implementación</a:t>
                      </a:r>
                      <a:endParaRPr lang="es-EC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69128"/>
                  </a:ext>
                </a:extLst>
              </a:tr>
            </a:tbl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C5379E0-B91A-4497-B2E5-54ED7778A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39909"/>
              </p:ext>
            </p:extLst>
          </p:nvPr>
        </p:nvGraphicFramePr>
        <p:xfrm>
          <a:off x="2627784" y="1399045"/>
          <a:ext cx="575786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5757333" imgH="1589876" progId="Word.Document.12">
                  <p:embed/>
                </p:oleObj>
              </mc:Choice>
              <mc:Fallback>
                <p:oleObj name="Document" r:id="rId3" imgW="5757333" imgH="1589876" progId="Word.Documen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C5379E0-B91A-4497-B2E5-54ED7778A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399045"/>
                        <a:ext cx="5757863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1455544-3EB7-4CEB-9BF1-676DAB0F6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0060"/>
              </p:ext>
            </p:extLst>
          </p:nvPr>
        </p:nvGraphicFramePr>
        <p:xfrm>
          <a:off x="3203848" y="3120371"/>
          <a:ext cx="5834240" cy="1422221"/>
        </p:xfrm>
        <a:graphic>
          <a:graphicData uri="http://schemas.openxmlformats.org/drawingml/2006/table">
            <a:tbl>
              <a:tblPr firstRow="1" bandRow="1"/>
              <a:tblGrid>
                <a:gridCol w="2358995">
                  <a:extLst>
                    <a:ext uri="{9D8B030D-6E8A-4147-A177-3AD203B41FA5}">
                      <a16:colId xmlns:a16="http://schemas.microsoft.com/office/drawing/2014/main" val="885034808"/>
                    </a:ext>
                  </a:extLst>
                </a:gridCol>
                <a:gridCol w="1045906">
                  <a:extLst>
                    <a:ext uri="{9D8B030D-6E8A-4147-A177-3AD203B41FA5}">
                      <a16:colId xmlns:a16="http://schemas.microsoft.com/office/drawing/2014/main" val="2724296305"/>
                    </a:ext>
                  </a:extLst>
                </a:gridCol>
                <a:gridCol w="1339623">
                  <a:extLst>
                    <a:ext uri="{9D8B030D-6E8A-4147-A177-3AD203B41FA5}">
                      <a16:colId xmlns:a16="http://schemas.microsoft.com/office/drawing/2014/main" val="1089909419"/>
                    </a:ext>
                  </a:extLst>
                </a:gridCol>
                <a:gridCol w="1089716">
                  <a:extLst>
                    <a:ext uri="{9D8B030D-6E8A-4147-A177-3AD203B41FA5}">
                      <a16:colId xmlns:a16="http://schemas.microsoft.com/office/drawing/2014/main" val="1776561784"/>
                    </a:ext>
                  </a:extLst>
                </a:gridCol>
              </a:tblGrid>
              <a:tr h="4310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200" b="1" spc="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s-EC" sz="1200" b="1" spc="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78740"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99728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Sillas ergonómicas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C" sz="10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1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1712"/>
                  </a:ext>
                </a:extLst>
              </a:tr>
              <a:tr h="212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Adaptación en altura de las mesas de trabajo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C" sz="1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74558"/>
                  </a:ext>
                </a:extLst>
              </a:tr>
              <a:tr h="21208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3.500,00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5715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87E9D5B-7575-477E-8FB3-5941180A97A6}"/>
              </a:ext>
            </a:extLst>
          </p:cNvPr>
          <p:cNvSpPr txBox="1"/>
          <p:nvPr/>
        </p:nvSpPr>
        <p:spPr>
          <a:xfrm>
            <a:off x="3131840" y="2690712"/>
            <a:ext cx="6662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Costos de mejoramiento de infraestructura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FC0743-0C30-4D50-8502-1F1DBA02FF38}"/>
              </a:ext>
            </a:extLst>
          </p:cNvPr>
          <p:cNvSpPr txBox="1"/>
          <p:nvPr/>
        </p:nvSpPr>
        <p:spPr>
          <a:xfrm>
            <a:off x="1024581" y="4602919"/>
            <a:ext cx="6662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Costos del Control y Vigilancia Médica</a:t>
            </a:r>
            <a:endParaRPr lang="es-EC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6537703-1C9E-4086-BD11-E1F615EC4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57823"/>
              </p:ext>
            </p:extLst>
          </p:nvPr>
        </p:nvGraphicFramePr>
        <p:xfrm>
          <a:off x="1115616" y="4981818"/>
          <a:ext cx="6480721" cy="1440160"/>
        </p:xfrm>
        <a:graphic>
          <a:graphicData uri="http://schemas.openxmlformats.org/drawingml/2006/table">
            <a:tbl>
              <a:tblPr firstRow="1" bandRow="1"/>
              <a:tblGrid>
                <a:gridCol w="2402234">
                  <a:extLst>
                    <a:ext uri="{9D8B030D-6E8A-4147-A177-3AD203B41FA5}">
                      <a16:colId xmlns:a16="http://schemas.microsoft.com/office/drawing/2014/main" val="1749983502"/>
                    </a:ext>
                  </a:extLst>
                </a:gridCol>
                <a:gridCol w="1150210">
                  <a:extLst>
                    <a:ext uri="{9D8B030D-6E8A-4147-A177-3AD203B41FA5}">
                      <a16:colId xmlns:a16="http://schemas.microsoft.com/office/drawing/2014/main" val="681092695"/>
                    </a:ext>
                  </a:extLst>
                </a:gridCol>
                <a:gridCol w="1463770">
                  <a:extLst>
                    <a:ext uri="{9D8B030D-6E8A-4147-A177-3AD203B41FA5}">
                      <a16:colId xmlns:a16="http://schemas.microsoft.com/office/drawing/2014/main" val="3159991101"/>
                    </a:ext>
                  </a:extLst>
                </a:gridCol>
                <a:gridCol w="1464507">
                  <a:extLst>
                    <a:ext uri="{9D8B030D-6E8A-4147-A177-3AD203B41FA5}">
                      <a16:colId xmlns:a16="http://schemas.microsoft.com/office/drawing/2014/main" val="2838013774"/>
                    </a:ext>
                  </a:extLst>
                </a:gridCol>
              </a:tblGrid>
              <a:tr h="4607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78740"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s-EC" sz="12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b="1" spc="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10195"/>
                  </a:ext>
                </a:extLst>
              </a:tr>
              <a:tr h="500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Ecografías de hombros, brazo, codo, muñeca y mano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C" sz="10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10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91682"/>
                  </a:ext>
                </a:extLst>
              </a:tr>
              <a:tr h="239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Radiografía columna cervical APL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C" sz="10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01883"/>
                  </a:ext>
                </a:extLst>
              </a:tr>
              <a:tr h="23963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1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6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70080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C" b="1" dirty="0">
                <a:latin typeface="Times New Roman" pitchFamily="18" charset="0"/>
                <a:cs typeface="Times New Roman" pitchFamily="18" charset="0"/>
              </a:rPr>
              <a:t>TÍTULO:</a:t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r>
              <a:rPr lang="es-ES" sz="2400" b="1" i="1" dirty="0">
                <a:latin typeface="Times New Roman" pitchFamily="18" charset="0"/>
                <a:cs typeface="Times New Roman" pitchFamily="18" charset="0"/>
              </a:rPr>
              <a:t>Incidencia y prevalencia de enfermedades osteomusculares y pérdidas económicas en un </a:t>
            </a:r>
            <a:r>
              <a:rPr lang="es-ES" sz="2400" b="1" i="1" dirty="0" err="1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s-ES" sz="2400" b="1" i="1" dirty="0">
                <a:latin typeface="Times New Roman" pitchFamily="18" charset="0"/>
                <a:cs typeface="Times New Roman" pitchFamily="18" charset="0"/>
              </a:rPr>
              <a:t> Center, año 2018-2019.</a:t>
            </a:r>
            <a:br>
              <a:rPr lang="es-ES" sz="2400" b="1" i="1" dirty="0">
                <a:latin typeface="Times New Roman" pitchFamily="18" charset="0"/>
                <a:cs typeface="Times New Roman" pitchFamily="18" charset="0"/>
              </a:rPr>
            </a:b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Realizado por: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DIEGO PATRICIO CISNEROS RIVADENEIRA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Director del Proyecto: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Ing. ESTEBAN CARRERA A. </a:t>
            </a:r>
            <a:r>
              <a:rPr lang="es-ES" b="1" dirty="0" err="1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r>
              <a:rPr lang="es-ES" b="1" dirty="0">
                <a:latin typeface="Times New Roman" pitchFamily="18" charset="0"/>
                <a:cs typeface="Times New Roman" pitchFamily="18" charset="0"/>
              </a:rPr>
              <a:t>QUITO - ECUADOR</a:t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588640"/>
            <a:ext cx="7715200" cy="1040160"/>
          </a:xfrm>
        </p:spPr>
        <p:txBody>
          <a:bodyPr>
            <a:normAutofit fontScale="90000"/>
          </a:bodyPr>
          <a:lstStyle/>
          <a:p>
            <a:br>
              <a:rPr lang="es-EC" sz="2000" i="0" kern="12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EC" sz="22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UNIVERSIDAD INTERNACIONAL SEK</a:t>
            </a:r>
            <a:br>
              <a:rPr lang="es-ES" sz="22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EC" sz="2000" i="0" kern="1200" dirty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br>
              <a:rPr lang="es-ES" sz="2000" i="0" kern="12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ES" sz="2000" i="0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EC" sz="20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FACULTAD DE CIENCIAS DEL TRABAJO Y EL COMPORTAMIENTO HUMANO</a:t>
            </a:r>
            <a:br>
              <a:rPr lang="es-ES" sz="20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es-ES" sz="20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EC" sz="2000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 DE PREVENCIÓN</a:t>
            </a:r>
            <a:br>
              <a:rPr lang="es-ES" b="1" cap="all" dirty="0"/>
            </a:b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2EBBCB-B056-49C8-B60F-2B247CC8E967}"/>
              </a:ext>
            </a:extLst>
          </p:cNvPr>
          <p:cNvSpPr txBox="1"/>
          <p:nvPr/>
        </p:nvSpPr>
        <p:spPr>
          <a:xfrm>
            <a:off x="2195736" y="706811"/>
            <a:ext cx="666279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"/>
              </a:spcBef>
              <a:spcAft>
                <a:spcPts val="0"/>
              </a:spcAft>
            </a:pPr>
            <a:r>
              <a:rPr lang="es-EC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es-EC" sz="1800" b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1800" b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1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1800" b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8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C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79B9CBC-DAAE-4F0B-9AE6-F582D34C9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32170"/>
              </p:ext>
            </p:extLst>
          </p:nvPr>
        </p:nvGraphicFramePr>
        <p:xfrm>
          <a:off x="1547664" y="1484784"/>
          <a:ext cx="6648410" cy="2793585"/>
        </p:xfrm>
        <a:graphic>
          <a:graphicData uri="http://schemas.openxmlformats.org/drawingml/2006/table">
            <a:tbl>
              <a:tblPr firstRow="1" bandRow="1"/>
              <a:tblGrid>
                <a:gridCol w="334328">
                  <a:extLst>
                    <a:ext uri="{9D8B030D-6E8A-4147-A177-3AD203B41FA5}">
                      <a16:colId xmlns:a16="http://schemas.microsoft.com/office/drawing/2014/main" val="2653514340"/>
                    </a:ext>
                  </a:extLst>
                </a:gridCol>
                <a:gridCol w="1969928">
                  <a:extLst>
                    <a:ext uri="{9D8B030D-6E8A-4147-A177-3AD203B41FA5}">
                      <a16:colId xmlns:a16="http://schemas.microsoft.com/office/drawing/2014/main" val="290738776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97489980"/>
                    </a:ext>
                  </a:extLst>
                </a:gridCol>
                <a:gridCol w="1037407">
                  <a:extLst>
                    <a:ext uri="{9D8B030D-6E8A-4147-A177-3AD203B41FA5}">
                      <a16:colId xmlns:a16="http://schemas.microsoft.com/office/drawing/2014/main" val="3125315970"/>
                    </a:ext>
                  </a:extLst>
                </a:gridCol>
                <a:gridCol w="1074499">
                  <a:extLst>
                    <a:ext uri="{9D8B030D-6E8A-4147-A177-3AD203B41FA5}">
                      <a16:colId xmlns:a16="http://schemas.microsoft.com/office/drawing/2014/main" val="3736746364"/>
                    </a:ext>
                  </a:extLst>
                </a:gridCol>
              </a:tblGrid>
              <a:tr h="194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200" b="1" spc="-5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/ Rubros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78740" algn="ctr">
                        <a:lnSpc>
                          <a:spcPct val="115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78740" algn="ctr">
                        <a:lnSpc>
                          <a:spcPct val="115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1200" b="1" spc="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b="1" spc="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1200" b="1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</a:t>
                      </a:r>
                      <a:r>
                        <a:rPr lang="es-MX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54480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0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Socialización de medidas preventivas sobre riesgos ergonómicos a los trabajadores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Infografía, videos, carteleras, correos, charlas, </a:t>
                      </a:r>
                      <a:r>
                        <a:rPr lang="es-MX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7824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0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de Capacitación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10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Seguridad Salud Ocupacional y Ergonomía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capacitaciones se llevarán a cabo por el Técnico y el Médico así que no representan costo para la empresa.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919725"/>
                  </a:ext>
                </a:extLst>
              </a:tr>
              <a:tr h="45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Programa de Pausas Activas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videos tutoriales con rutinas de ejercicios y apoyo técnico y médico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Tabla </a:t>
                      </a:r>
                      <a:r>
                        <a:rPr lang="es-EC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$ 500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52943"/>
                  </a:ext>
                </a:extLst>
              </a:tr>
              <a:tr h="452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Mejoramiento de la Infraestructura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Adquisición de equipos ergonómicos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Tabla </a:t>
                      </a:r>
                      <a:r>
                        <a:rPr lang="es-EC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792027"/>
                  </a:ext>
                </a:extLst>
              </a:tr>
              <a:tr h="452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C" sz="10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y Vigilancia Médica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Chequeos médicos y análisis traumatológicos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Tabla </a:t>
                      </a:r>
                      <a:r>
                        <a:rPr lang="es-EC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88905"/>
                  </a:ext>
                </a:extLst>
              </a:tr>
              <a:tr h="21700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C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s-EC" sz="10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7.000,00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680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460EA803-AC83-45F7-ACDA-AB65DD588314}"/>
                  </a:ext>
                </a:extLst>
              </p:cNvPr>
              <p:cNvSpPr/>
              <p:nvPr/>
            </p:nvSpPr>
            <p:spPr>
              <a:xfrm>
                <a:off x="2185876" y="4653136"/>
                <a:ext cx="5611694" cy="83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s-E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Coeficiente Beneficio/Costo (B/C)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$ 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𝟗𝟕𝟔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𝟔𝟐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$ 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s-E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PMingLiU" panose="020B0604030504040204" pitchFamily="18" charset="-120"/>
                  </a:rPr>
                  <a:t> = 2,13</a:t>
                </a:r>
                <a:endParaRPr lang="es-EC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460EA803-AC83-45F7-ACDA-AB65DD588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876" y="4653136"/>
                <a:ext cx="5611694" cy="833946"/>
              </a:xfrm>
              <a:prstGeom prst="rect">
                <a:avLst/>
              </a:prstGeom>
              <a:blipFill>
                <a:blip r:embed="rId2"/>
                <a:stretch>
                  <a:fillRect l="-978" b="-43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7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7770" y="1052736"/>
            <a:ext cx="6319838" cy="5368925"/>
          </a:xfrm>
          <a:prstGeom prst="rect">
            <a:avLst/>
          </a:prstGeom>
          <a:noFill/>
        </p:spPr>
      </p:pic>
      <p:pic>
        <p:nvPicPr>
          <p:cNvPr id="5" name="Picture 3" descr="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18" y="1576611"/>
            <a:ext cx="2273300" cy="4518025"/>
          </a:xfrm>
          <a:prstGeom prst="rect">
            <a:avLst/>
          </a:prstGeom>
          <a:noFill/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834480" y="1586136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299618" y="1997299"/>
            <a:ext cx="6080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black">
          <a:xfrm>
            <a:off x="3084934" y="1470263"/>
            <a:ext cx="559152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5BBE4E"/>
              </a:buClr>
            </a:pPr>
            <a:r>
              <a:rPr lang="es-MX" kern="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Conforme al análisis de resultados, la tasa de incidencia mensual por enfermedades osteomusculares es del 0.07 y 0.035 en los períodos 2018 y 2019 respectivamente, y la prevalencia de estas enfermedades fue del 31,59%, en donde la cervicalgia representa el mayor porcentaje.</a:t>
            </a:r>
            <a:endParaRPr lang="es-ES" kern="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black">
          <a:xfrm>
            <a:off x="3168105" y="3573016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Freeform 29"/>
          <p:cNvSpPr>
            <a:spLocks/>
          </p:cNvSpPr>
          <p:nvPr/>
        </p:nvSpPr>
        <p:spPr bwMode="gray">
          <a:xfrm>
            <a:off x="1632993" y="3827686"/>
            <a:ext cx="1462087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rgbClr val="5B025B"/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2123728" y="4005064"/>
            <a:ext cx="6080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2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 rot="19378231" flipV="1">
            <a:off x="1290093" y="4881786"/>
            <a:ext cx="2066925" cy="412750"/>
            <a:chOff x="1565" y="2568"/>
            <a:chExt cx="1118" cy="279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707" y="3006949"/>
            <a:ext cx="17430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457200" y="161770"/>
            <a:ext cx="8229600" cy="868363"/>
          </a:xfrm>
        </p:spPr>
        <p:txBody>
          <a:bodyPr>
            <a:normAutofit/>
          </a:bodyPr>
          <a:lstStyle/>
          <a:p>
            <a:pPr algn="ctr"/>
            <a:r>
              <a:rPr lang="es-ES" sz="4500" b="1" dirty="0"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black">
          <a:xfrm>
            <a:off x="3112467" y="3645024"/>
            <a:ext cx="556398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Times New Roman" pitchFamily="18" charset="0"/>
                <a:cs typeface="Times New Roman" pitchFamily="18" charset="0"/>
              </a:rPr>
              <a:t>La población evaluada abarcó todos los trabajadores contratados en los años 2018 y 2019, para un total de 421 trabajadores en su mayoría gestores telefónicos. Predominó el sexo femenino, con edades entre 31 y 40 años, con nivel de bachillerato. Prevalecieron los trabajadores con tipo de contrato a tiempo completo, con salarios entre $ 400 y hasta 5 años de servicio, dominando un mayor número de casos de cervicalgia (62%).</a:t>
            </a:r>
          </a:p>
        </p:txBody>
      </p:sp>
      <p:sp>
        <p:nvSpPr>
          <p:cNvPr id="31" name="Freeform 5"/>
          <p:cNvSpPr>
            <a:spLocks/>
          </p:cNvSpPr>
          <p:nvPr/>
        </p:nvSpPr>
        <p:spPr bwMode="gray">
          <a:xfrm>
            <a:off x="827584" y="4608984"/>
            <a:ext cx="1598613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" name="Freeform 6"/>
          <p:cNvSpPr>
            <a:spLocks/>
          </p:cNvSpPr>
          <p:nvPr/>
        </p:nvSpPr>
        <p:spPr bwMode="gray">
          <a:xfrm>
            <a:off x="1619672" y="2276872"/>
            <a:ext cx="1465262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rgbClr val="2A6583"/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8" name="Group 34"/>
          <p:cNvGrpSpPr>
            <a:grpSpLocks/>
          </p:cNvGrpSpPr>
          <p:nvPr/>
        </p:nvGrpSpPr>
        <p:grpSpPr bwMode="auto">
          <a:xfrm rot="19378231" flipV="1">
            <a:off x="9599613" y="4852442"/>
            <a:ext cx="2066925" cy="412750"/>
            <a:chOff x="1565" y="2568"/>
            <a:chExt cx="1118" cy="279"/>
          </a:xfrm>
        </p:grpSpPr>
        <p:sp>
          <p:nvSpPr>
            <p:cNvPr id="39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44" name="43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7"/>
            <a:ext cx="1440160" cy="1440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18" y="1576611"/>
            <a:ext cx="2273300" cy="4518025"/>
          </a:xfrm>
          <a:prstGeom prst="rect">
            <a:avLst/>
          </a:prstGeom>
          <a:noFill/>
        </p:spPr>
      </p:pic>
      <p:sp>
        <p:nvSpPr>
          <p:cNvPr id="5" name="Freeform 4"/>
          <p:cNvSpPr>
            <a:spLocks/>
          </p:cNvSpPr>
          <p:nvPr/>
        </p:nvSpPr>
        <p:spPr bwMode="gray">
          <a:xfrm>
            <a:off x="834480" y="1586136"/>
            <a:ext cx="1609725" cy="1470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793"/>
              </a:cxn>
              <a:cxn ang="0">
                <a:pos x="551" y="1020"/>
              </a:cxn>
              <a:cxn ang="0">
                <a:pos x="1118" y="470"/>
              </a:cxn>
              <a:cxn ang="0">
                <a:pos x="0" y="0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1257304" y="1916832"/>
            <a:ext cx="61266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>
            <a:off x="1632993" y="3827686"/>
            <a:ext cx="1462087" cy="160496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0" y="550"/>
              </a:cxn>
              <a:cxn ang="0">
                <a:pos x="559" y="1114"/>
              </a:cxn>
              <a:cxn ang="0">
                <a:pos x="1016" y="4"/>
              </a:cxn>
              <a:cxn ang="0">
                <a:pos x="223" y="0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rgbClr val="5B025B"/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 rot="19378231" flipV="1">
            <a:off x="1290093" y="4881786"/>
            <a:ext cx="2066925" cy="412750"/>
            <a:chOff x="1565" y="2568"/>
            <a:chExt cx="1118" cy="279"/>
          </a:xfrm>
        </p:grpSpPr>
        <p:sp>
          <p:nvSpPr>
            <p:cNvPr id="10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07" y="3006949"/>
            <a:ext cx="17430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eform 5"/>
          <p:cNvSpPr>
            <a:spLocks/>
          </p:cNvSpPr>
          <p:nvPr/>
        </p:nvSpPr>
        <p:spPr bwMode="gray">
          <a:xfrm>
            <a:off x="827584" y="4608984"/>
            <a:ext cx="1598613" cy="1484312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4" y="1018"/>
              </a:cxn>
              <a:cxn ang="0">
                <a:pos x="1110" y="559"/>
              </a:cxn>
              <a:cxn ang="0">
                <a:pos x="552" y="0"/>
              </a:cxn>
              <a:cxn ang="0">
                <a:pos x="0" y="228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Freeform 6"/>
          <p:cNvSpPr>
            <a:spLocks/>
          </p:cNvSpPr>
          <p:nvPr/>
        </p:nvSpPr>
        <p:spPr bwMode="gray">
          <a:xfrm>
            <a:off x="1619672" y="2276872"/>
            <a:ext cx="1465262" cy="157162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225" y="1091"/>
              </a:cxn>
              <a:cxn ang="0">
                <a:pos x="1017" y="1091"/>
              </a:cxn>
              <a:cxn ang="0">
                <a:pos x="566" y="0"/>
              </a:cxn>
              <a:cxn ang="0">
                <a:pos x="0" y="554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rgbClr val="2A6583"/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3103018" y="1289149"/>
            <a:ext cx="562719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Times New Roman" pitchFamily="18" charset="0"/>
                <a:cs typeface="Times New Roman" pitchFamily="18" charset="0"/>
              </a:rPr>
              <a:t>De acuerdo con los indicadores de situación económica: el índice de ausentismo laboral fue del 0.95% y 0.62% en los años 2018 y 2019 respectivamente, lo que conlleva pérdidas económicas por costos de ausentismo que suman $14.977 y de seguro médico de $69.285 en último período por enfermedades osteomusculares.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3148458" y="3505493"/>
            <a:ext cx="5580242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Times New Roman" pitchFamily="18" charset="0"/>
                <a:cs typeface="Times New Roman" pitchFamily="18" charset="0"/>
              </a:rPr>
              <a:t>Por todo esto, la seguridad y salud en el trabajo en Call Center, se cumple relativamente; sin embargo, por política de previsión de la empresa, incurre en gastos adicionales cada año para sustituir los ausentismos laborales del personal contratado además capacitación y adquisición de equipos ergonómicos </a:t>
            </a:r>
          </a:p>
          <a:p>
            <a:pPr lvl="0" algn="just"/>
            <a:r>
              <a:rPr lang="es-MX" dirty="0">
                <a:latin typeface="Times New Roman" pitchFamily="18" charset="0"/>
                <a:cs typeface="Times New Roman" pitchFamily="18" charset="0"/>
              </a:rPr>
              <a:t>Todo ello se resume en un gasto total de $162.262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gray">
          <a:xfrm>
            <a:off x="2006888" y="4098934"/>
            <a:ext cx="61266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FEFEFE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323528" y="150773"/>
            <a:ext cx="8229600" cy="868363"/>
          </a:xfrm>
        </p:spPr>
        <p:txBody>
          <a:bodyPr>
            <a:normAutofit/>
          </a:bodyPr>
          <a:lstStyle/>
          <a:p>
            <a:pPr algn="ctr"/>
            <a:r>
              <a:rPr lang="es-ES" sz="4500" b="1" dirty="0">
                <a:latin typeface="Times New Roman" pitchFamily="18" charset="0"/>
                <a:cs typeface="Times New Roman" pitchFamily="18" charset="0"/>
              </a:rPr>
              <a:t>…CONCLUSIONES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" name="2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1440160" cy="144016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Line 28">
            <a:extLst>
              <a:ext uri="{FF2B5EF4-FFF2-40B4-BE49-F238E27FC236}">
                <a16:creationId xmlns:a16="http://schemas.microsoft.com/office/drawing/2014/main" id="{88AD1189-E1AA-4E9E-A4EE-A9C9239D84E4}"/>
              </a:ext>
            </a:extLst>
          </p:cNvPr>
          <p:cNvSpPr>
            <a:spLocks noChangeShapeType="1"/>
          </p:cNvSpPr>
          <p:nvPr/>
        </p:nvSpPr>
        <p:spPr bwMode="black">
          <a:xfrm>
            <a:off x="3148458" y="3356992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">
            <a:extLst>
              <a:ext uri="{FF2B5EF4-FFF2-40B4-BE49-F238E27FC236}">
                <a16:creationId xmlns:a16="http://schemas.microsoft.com/office/drawing/2014/main" id="{86C5669C-ABE4-4CFA-A350-25E8BD0B3324}"/>
              </a:ext>
            </a:extLst>
          </p:cNvPr>
          <p:cNvGrpSpPr>
            <a:grpSpLocks/>
          </p:cNvGrpSpPr>
          <p:nvPr/>
        </p:nvGrpSpPr>
        <p:grpSpPr bwMode="auto">
          <a:xfrm>
            <a:off x="174719" y="4826444"/>
            <a:ext cx="720725" cy="822325"/>
            <a:chOff x="192" y="1917"/>
            <a:chExt cx="1042" cy="1102"/>
          </a:xfrm>
        </p:grpSpPr>
        <p:grpSp>
          <p:nvGrpSpPr>
            <p:cNvPr id="34" name="Group 20">
              <a:extLst>
                <a:ext uri="{FF2B5EF4-FFF2-40B4-BE49-F238E27FC236}">
                  <a16:creationId xmlns:a16="http://schemas.microsoft.com/office/drawing/2014/main" id="{2D5BB774-D4EA-4297-87FD-09FB02537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6" name="Picture 21" descr="light_shadow">
                <a:extLst>
                  <a:ext uri="{FF2B5EF4-FFF2-40B4-BE49-F238E27FC236}">
                    <a16:creationId xmlns:a16="http://schemas.microsoft.com/office/drawing/2014/main" id="{EBE789CE-945D-486E-A234-AB4664073A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7" name="Picture 22" descr="circuler_1">
                <a:extLst>
                  <a:ext uri="{FF2B5EF4-FFF2-40B4-BE49-F238E27FC236}">
                    <a16:creationId xmlns:a16="http://schemas.microsoft.com/office/drawing/2014/main" id="{D1A6FB61-D499-4774-A09B-948950AC0A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8" name="Oval 23">
                <a:extLst>
                  <a:ext uri="{FF2B5EF4-FFF2-40B4-BE49-F238E27FC236}">
                    <a16:creationId xmlns:a16="http://schemas.microsoft.com/office/drawing/2014/main" id="{8414884F-A52F-4A44-87FB-78890C3012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35" name="Picture 24" descr="Picture2">
              <a:extLst>
                <a:ext uri="{FF2B5EF4-FFF2-40B4-BE49-F238E27FC236}">
                  <a16:creationId xmlns:a16="http://schemas.microsoft.com/office/drawing/2014/main" id="{F9F6C724-7747-4620-A647-49790BED5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25488"/>
            <a:ext cx="7931224" cy="5127848"/>
          </a:xfrm>
        </p:spPr>
        <p:txBody>
          <a:bodyPr/>
          <a:lstStyle/>
          <a:p>
            <a:pPr lvl="0" indent="20638" algn="just">
              <a:buNone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Revisar el programa de prevención con el que cuenta la empresa para tomar las medidas correctivas necesarias.</a:t>
            </a:r>
          </a:p>
          <a:p>
            <a:pPr lvl="0" indent="20638" algn="just">
              <a:buNone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lvl="0" indent="20638" algn="just">
              <a:buNone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Que se implemente el plan de prevención propuesto y se ejecuten las actividades que se exponen en vista de prevenir la aparición de enfermedades osteomusculares y reducir el número de casos presentados haciendo hincapié en las patologías que prevalecen en los trabajadores como cervicalgia, lumbalgia y tendinitis. </a:t>
            </a:r>
          </a:p>
          <a:p>
            <a:pPr lvl="0" indent="20638" algn="just">
              <a:buNone/>
            </a:pPr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pPr indent="20638" algn="just">
              <a:buNone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indent="20638" algn="just">
              <a:buNone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Promover una cultura de prevención empresarial a través de la capacitación constante al personal en temas relacionados con seguridad y salud ocupacional.</a:t>
            </a:r>
          </a:p>
          <a:p>
            <a:pPr indent="20638" algn="just">
              <a:buNone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indent="20638" algn="just">
              <a:buNone/>
            </a:pPr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indent="20638" algn="just">
              <a:buNone/>
            </a:pP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Se recomienda realizar un seguimiento periódico y control médico, además de mantener actualizada una base patológicas que nos permita identificar tempranamente los trastornos osteomusculares presentes en este estudio.  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5397"/>
            <a:ext cx="8229600" cy="792088"/>
          </a:xfrm>
        </p:spPr>
        <p:txBody>
          <a:bodyPr>
            <a:normAutofit/>
          </a:bodyPr>
          <a:lstStyle/>
          <a:p>
            <a:pPr algn="ctr">
              <a:tabLst>
                <a:tab pos="2060575" algn="l"/>
              </a:tabLst>
            </a:pPr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RECOMENDACIONES</a:t>
            </a:r>
            <a:r>
              <a:rPr lang="es-ES" dirty="0"/>
              <a:t> 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1520" y="1052736"/>
            <a:ext cx="720725" cy="822325"/>
            <a:chOff x="192" y="1917"/>
            <a:chExt cx="1042" cy="1102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8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9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0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7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1" name="WordArt 25"/>
          <p:cNvSpPr>
            <a:spLocks noChangeArrowheads="1" noChangeShapeType="1" noTextEdit="1"/>
          </p:cNvSpPr>
          <p:nvPr/>
        </p:nvSpPr>
        <p:spPr bwMode="gray">
          <a:xfrm>
            <a:off x="415603" y="1240061"/>
            <a:ext cx="339973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80000"/>
                  </a:srgbClr>
                </a:solidFill>
                <a:latin typeface="Arial Black"/>
              </a:rPr>
              <a:t>1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74719" y="2245440"/>
            <a:ext cx="739775" cy="822325"/>
            <a:chOff x="2608" y="1076"/>
            <a:chExt cx="466" cy="518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15" name="Picture 30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16" name="Picture 31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17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14" name="Picture 33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18" name="WordArt 34"/>
          <p:cNvSpPr>
            <a:spLocks noChangeArrowheads="1" noChangeShapeType="1" noTextEdit="1"/>
          </p:cNvSpPr>
          <p:nvPr/>
        </p:nvSpPr>
        <p:spPr bwMode="gray">
          <a:xfrm>
            <a:off x="325099" y="2383270"/>
            <a:ext cx="391343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80000"/>
                  </a:srgbClr>
                </a:solidFill>
                <a:latin typeface="Arial Black"/>
              </a:rPr>
              <a:t>2</a:t>
            </a:r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159320" y="3497953"/>
            <a:ext cx="739775" cy="822325"/>
            <a:chOff x="2608" y="1076"/>
            <a:chExt cx="466" cy="518"/>
          </a:xfrm>
        </p:grpSpPr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2" name="Picture 4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</p:spPr>
          </p:pic>
          <p:pic>
            <p:nvPicPr>
              <p:cNvPr id="23" name="Picture 4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</p:spPr>
          </p:pic>
          <p:sp>
            <p:nvSpPr>
              <p:cNvPr id="24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21" name="Picture 4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25" name="WordArt 46"/>
          <p:cNvSpPr>
            <a:spLocks noChangeArrowheads="1" noChangeShapeType="1" noTextEdit="1"/>
          </p:cNvSpPr>
          <p:nvPr/>
        </p:nvSpPr>
        <p:spPr bwMode="gray">
          <a:xfrm>
            <a:off x="330654" y="3668273"/>
            <a:ext cx="380231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80000"/>
                  </a:srgbClr>
                </a:solidFill>
                <a:latin typeface="Arial Black"/>
              </a:rPr>
              <a:t>3</a:t>
            </a:r>
          </a:p>
        </p:txBody>
      </p:sp>
      <p:sp>
        <p:nvSpPr>
          <p:cNvPr id="32" name="WordArt 46">
            <a:extLst>
              <a:ext uri="{FF2B5EF4-FFF2-40B4-BE49-F238E27FC236}">
                <a16:creationId xmlns:a16="http://schemas.microsoft.com/office/drawing/2014/main" id="{45D28EEC-4423-4104-84F2-7119EAAF335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311106" y="4980207"/>
            <a:ext cx="380231" cy="415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CFCFC">
                    <a:alpha val="80000"/>
                  </a:srgbClr>
                </a:solidFill>
                <a:latin typeface="Arial Black"/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67544" y="5805264"/>
            <a:ext cx="6131024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GRACIAS 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93576" y="6379418"/>
            <a:ext cx="5114528" cy="361950"/>
          </a:xfrm>
          <a:noFill/>
          <a:ln/>
        </p:spPr>
        <p:txBody>
          <a:bodyPr/>
          <a:lstStyle/>
          <a:p>
            <a:r>
              <a:rPr lang="en-US" dirty="0"/>
              <a:t>DIEGO CISNEROS RIVADENEIRA.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707904" y="1905000"/>
            <a:ext cx="46502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justificación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779912" y="2654300"/>
            <a:ext cx="15723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779912" y="3397250"/>
            <a:ext cx="43924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707904" y="4129088"/>
            <a:ext cx="4680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Plan de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Prevención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491881" y="4918075"/>
            <a:ext cx="46863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7CC8A10-6C98-403E-A300-399E549E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4" y="2396933"/>
            <a:ext cx="2193926" cy="2316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594" y="196675"/>
            <a:ext cx="8229600" cy="868363"/>
          </a:xfrm>
        </p:spPr>
        <p:txBody>
          <a:bodyPr/>
          <a:lstStyle/>
          <a:p>
            <a:pPr algn="l"/>
            <a:r>
              <a:rPr lang="en-US" sz="4300" dirty="0"/>
              <a:t>      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51519" y="1268760"/>
            <a:ext cx="6573961" cy="86409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323527" y="1337345"/>
            <a:ext cx="6411465" cy="7235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286519" y="1301859"/>
            <a:ext cx="65199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Incidencia y prevalencia de enfermedades osteomusculares y pérdidas económicas en un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Call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 Center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539552" y="2550938"/>
            <a:ext cx="8467725" cy="4262438"/>
          </a:xfrm>
          <a:custGeom>
            <a:avLst/>
            <a:gdLst/>
            <a:ahLst/>
            <a:cxnLst>
              <a:cxn ang="0">
                <a:pos x="20" y="2393"/>
              </a:cxn>
              <a:cxn ang="0">
                <a:pos x="0" y="2658"/>
              </a:cxn>
              <a:cxn ang="0">
                <a:pos x="5334" y="220"/>
              </a:cxn>
              <a:cxn ang="0">
                <a:pos x="4105" y="0"/>
              </a:cxn>
              <a:cxn ang="0">
                <a:pos x="20" y="2393"/>
              </a:cxn>
            </a:cxnLst>
            <a:rect l="0" t="0" r="r" b="b"/>
            <a:pathLst>
              <a:path w="5334" h="2685">
                <a:moveTo>
                  <a:pt x="20" y="2393"/>
                </a:moveTo>
                <a:cubicBezTo>
                  <a:pt x="20" y="2533"/>
                  <a:pt x="0" y="2658"/>
                  <a:pt x="0" y="2658"/>
                </a:cubicBezTo>
                <a:cubicBezTo>
                  <a:pt x="2443" y="2685"/>
                  <a:pt x="4643" y="1996"/>
                  <a:pt x="5334" y="220"/>
                </a:cubicBezTo>
                <a:lnTo>
                  <a:pt x="4105" y="0"/>
                </a:lnTo>
                <a:cubicBezTo>
                  <a:pt x="3414" y="2003"/>
                  <a:pt x="736" y="2272"/>
                  <a:pt x="20" y="2393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white">
          <a:xfrm rot="3499593">
            <a:off x="4934769" y="5235401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white">
          <a:xfrm rot="2284555">
            <a:off x="6855644" y="3724101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3764781" y="5141744"/>
            <a:ext cx="1082675" cy="1079501"/>
            <a:chOff x="2054" y="3284"/>
            <a:chExt cx="682" cy="680"/>
          </a:xfrm>
        </p:grpSpPr>
        <p:pic>
          <p:nvPicPr>
            <p:cNvPr id="60" name="Picture 1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2121" y="3817"/>
              <a:ext cx="560" cy="147"/>
            </a:xfrm>
            <a:prstGeom prst="rect">
              <a:avLst/>
            </a:prstGeom>
            <a:noFill/>
          </p:spPr>
        </p:pic>
        <p:pic>
          <p:nvPicPr>
            <p:cNvPr id="61" name="Picture 1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56" y="3284"/>
              <a:ext cx="680" cy="627"/>
            </a:xfrm>
            <a:prstGeom prst="rect">
              <a:avLst/>
            </a:prstGeom>
            <a:noFill/>
          </p:spPr>
        </p:pic>
        <p:sp>
          <p:nvSpPr>
            <p:cNvPr id="62" name="Oval 17"/>
            <p:cNvSpPr>
              <a:spLocks noChangeArrowheads="1"/>
            </p:cNvSpPr>
            <p:nvPr/>
          </p:nvSpPr>
          <p:spPr bwMode="gray">
            <a:xfrm>
              <a:off x="2056" y="3284"/>
              <a:ext cx="679" cy="6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3" name="Picture 18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123" y="3291"/>
              <a:ext cx="538" cy="221"/>
            </a:xfrm>
            <a:prstGeom prst="rect">
              <a:avLst/>
            </a:prstGeom>
            <a:noFill/>
          </p:spPr>
        </p:pic>
        <p:sp>
          <p:nvSpPr>
            <p:cNvPr id="64" name="Text Box 18"/>
            <p:cNvSpPr txBox="1">
              <a:spLocks noChangeArrowheads="1"/>
            </p:cNvSpPr>
            <p:nvPr/>
          </p:nvSpPr>
          <p:spPr bwMode="white">
            <a:xfrm>
              <a:off x="2054" y="3386"/>
              <a:ext cx="676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FEFFFF"/>
                  </a:solidFill>
                </a:rPr>
                <a:t>Tasa de </a:t>
              </a:r>
              <a:r>
                <a:rPr lang="es-EC" sz="1200" b="1" dirty="0">
                  <a:solidFill>
                    <a:srgbClr val="FEFFFF"/>
                  </a:solidFill>
                </a:rPr>
                <a:t>incidencia</a:t>
              </a:r>
              <a:r>
                <a:rPr lang="en-US" sz="1200" b="1" dirty="0">
                  <a:solidFill>
                    <a:srgbClr val="FEFFFF"/>
                  </a:solidFill>
                </a:rPr>
                <a:t> y </a:t>
              </a:r>
              <a:r>
                <a:rPr lang="es-EC" sz="1200" b="1" dirty="0">
                  <a:solidFill>
                    <a:srgbClr val="FEFFFF"/>
                  </a:solidFill>
                </a:rPr>
                <a:t>prevalencia</a:t>
              </a:r>
              <a:endParaRPr lang="es-EC" sz="1400" b="1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65" name="Group 20"/>
          <p:cNvGrpSpPr>
            <a:grpSpLocks/>
          </p:cNvGrpSpPr>
          <p:nvPr/>
        </p:nvGrpSpPr>
        <p:grpSpPr bwMode="auto">
          <a:xfrm>
            <a:off x="5374506" y="3922538"/>
            <a:ext cx="1568450" cy="1600200"/>
            <a:chOff x="3068" y="2516"/>
            <a:chExt cx="988" cy="1008"/>
          </a:xfrm>
        </p:grpSpPr>
        <p:pic>
          <p:nvPicPr>
            <p:cNvPr id="66" name="Picture 21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165" y="3306"/>
              <a:ext cx="811" cy="218"/>
            </a:xfrm>
            <a:prstGeom prst="rect">
              <a:avLst/>
            </a:prstGeom>
            <a:noFill/>
          </p:spPr>
        </p:pic>
        <p:pic>
          <p:nvPicPr>
            <p:cNvPr id="67" name="Picture 22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072" y="2516"/>
              <a:ext cx="984" cy="929"/>
            </a:xfrm>
            <a:prstGeom prst="rect">
              <a:avLst/>
            </a:prstGeom>
            <a:noFill/>
          </p:spPr>
        </p:pic>
        <p:sp>
          <p:nvSpPr>
            <p:cNvPr id="68" name="Oval 23"/>
            <p:cNvSpPr>
              <a:spLocks noChangeArrowheads="1"/>
            </p:cNvSpPr>
            <p:nvPr/>
          </p:nvSpPr>
          <p:spPr bwMode="gray">
            <a:xfrm>
              <a:off x="3068" y="2516"/>
              <a:ext cx="986" cy="9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9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170" y="2526"/>
              <a:ext cx="778" cy="329"/>
            </a:xfrm>
            <a:prstGeom prst="rect">
              <a:avLst/>
            </a:prstGeom>
            <a:noFill/>
          </p:spPr>
        </p:pic>
        <p:sp>
          <p:nvSpPr>
            <p:cNvPr id="70" name="Text Box 18"/>
            <p:cNvSpPr txBox="1">
              <a:spLocks noChangeArrowheads="1"/>
            </p:cNvSpPr>
            <p:nvPr/>
          </p:nvSpPr>
          <p:spPr bwMode="white">
            <a:xfrm>
              <a:off x="3120" y="2749"/>
              <a:ext cx="91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EFFFF"/>
                  </a:solidFill>
                </a:rPr>
                <a:t>Tasa de </a:t>
              </a:r>
              <a:r>
                <a:rPr lang="en-US" b="1" dirty="0" err="1">
                  <a:solidFill>
                    <a:srgbClr val="FEFFFF"/>
                  </a:solidFill>
                </a:rPr>
                <a:t>ausentismo</a:t>
              </a:r>
              <a:r>
                <a:rPr lang="en-US" b="1" dirty="0">
                  <a:solidFill>
                    <a:srgbClr val="FEFFFF"/>
                  </a:solidFill>
                </a:rPr>
                <a:t> </a:t>
              </a:r>
            </a:p>
          </p:txBody>
        </p:sp>
      </p:grpSp>
      <p:grpSp>
        <p:nvGrpSpPr>
          <p:cNvPr id="71" name="Group 26"/>
          <p:cNvGrpSpPr>
            <a:grpSpLocks/>
          </p:cNvGrpSpPr>
          <p:nvPr/>
        </p:nvGrpSpPr>
        <p:grpSpPr bwMode="auto">
          <a:xfrm>
            <a:off x="6828656" y="1560338"/>
            <a:ext cx="2279650" cy="2362200"/>
            <a:chOff x="3984" y="1028"/>
            <a:chExt cx="1436" cy="1488"/>
          </a:xfrm>
        </p:grpSpPr>
        <p:pic>
          <p:nvPicPr>
            <p:cNvPr id="72" name="Picture 27" descr="light_shadow"/>
            <p:cNvPicPr>
              <a:picLocks noChangeAspect="1" noChangeArrowheads="1"/>
            </p:cNvPicPr>
            <p:nvPr/>
          </p:nvPicPr>
          <p:blipFill>
            <a:blip r:embed="rId7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4120" y="2195"/>
              <a:ext cx="1183" cy="321"/>
            </a:xfrm>
            <a:prstGeom prst="rect">
              <a:avLst/>
            </a:prstGeom>
            <a:noFill/>
          </p:spPr>
        </p:pic>
        <p:pic>
          <p:nvPicPr>
            <p:cNvPr id="73" name="Picture 28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984" y="1028"/>
              <a:ext cx="1436" cy="1372"/>
            </a:xfrm>
            <a:prstGeom prst="rect">
              <a:avLst/>
            </a:prstGeom>
            <a:noFill/>
          </p:spPr>
        </p:pic>
        <p:sp>
          <p:nvSpPr>
            <p:cNvPr id="74" name="Oval 29"/>
            <p:cNvSpPr>
              <a:spLocks noChangeArrowheads="1"/>
            </p:cNvSpPr>
            <p:nvPr/>
          </p:nvSpPr>
          <p:spPr bwMode="gray">
            <a:xfrm>
              <a:off x="3984" y="1028"/>
              <a:ext cx="1434" cy="13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75" name="Picture 3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126" y="1042"/>
              <a:ext cx="1136" cy="486"/>
            </a:xfrm>
            <a:prstGeom prst="rect">
              <a:avLst/>
            </a:prstGeom>
            <a:noFill/>
          </p:spPr>
        </p:pic>
        <p:sp>
          <p:nvSpPr>
            <p:cNvPr id="76" name="Text Box 18"/>
            <p:cNvSpPr txBox="1">
              <a:spLocks noChangeArrowheads="1"/>
            </p:cNvSpPr>
            <p:nvPr/>
          </p:nvSpPr>
          <p:spPr bwMode="white">
            <a:xfrm>
              <a:off x="4062" y="1389"/>
              <a:ext cx="125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EFFFF"/>
                  </a:solidFill>
                </a:rPr>
                <a:t>Costos</a:t>
              </a:r>
              <a:r>
                <a:rPr lang="en-US" sz="2400" b="1" dirty="0">
                  <a:solidFill>
                    <a:srgbClr val="FEFFFF"/>
                  </a:solidFill>
                </a:rPr>
                <a:t> </a:t>
              </a:r>
              <a:r>
                <a:rPr lang="en-US" sz="2400" b="1" dirty="0" err="1">
                  <a:solidFill>
                    <a:srgbClr val="FEFFFF"/>
                  </a:solidFill>
                </a:rPr>
                <a:t>económicos</a:t>
              </a:r>
              <a:endParaRPr lang="en-US" sz="2400" b="1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81" name="Group 7"/>
          <p:cNvGrpSpPr>
            <a:grpSpLocks/>
          </p:cNvGrpSpPr>
          <p:nvPr/>
        </p:nvGrpSpPr>
        <p:grpSpPr bwMode="auto">
          <a:xfrm>
            <a:off x="179513" y="2564904"/>
            <a:ext cx="5400599" cy="1728192"/>
            <a:chOff x="912" y="960"/>
            <a:chExt cx="4258" cy="700"/>
          </a:xfrm>
        </p:grpSpPr>
        <p:sp>
          <p:nvSpPr>
            <p:cNvPr id="82" name="AutoShape 8"/>
            <p:cNvSpPr>
              <a:spLocks noChangeArrowheads="1"/>
            </p:cNvSpPr>
            <p:nvPr/>
          </p:nvSpPr>
          <p:spPr bwMode="gray">
            <a:xfrm>
              <a:off x="922" y="960"/>
              <a:ext cx="4240" cy="6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3" name="AutoShape 9"/>
            <p:cNvSpPr>
              <a:spLocks noChangeArrowheads="1"/>
            </p:cNvSpPr>
            <p:nvPr/>
          </p:nvSpPr>
          <p:spPr bwMode="gray">
            <a:xfrm>
              <a:off x="912" y="984"/>
              <a:ext cx="4258" cy="67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outerShdw dist="80322" dir="4293903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4" name="Group 10"/>
          <p:cNvGrpSpPr>
            <a:grpSpLocks/>
          </p:cNvGrpSpPr>
          <p:nvPr/>
        </p:nvGrpSpPr>
        <p:grpSpPr bwMode="auto">
          <a:xfrm>
            <a:off x="179512" y="2708348"/>
            <a:ext cx="2116409" cy="1544669"/>
            <a:chOff x="1851" y="624"/>
            <a:chExt cx="812" cy="830"/>
          </a:xfrm>
        </p:grpSpPr>
        <p:sp>
          <p:nvSpPr>
            <p:cNvPr id="85" name="Oval 11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1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6" name="Picture 12" descr="cir_lighteffect0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87" name="Rectangle 13"/>
          <p:cNvSpPr>
            <a:spLocks noChangeArrowheads="1"/>
          </p:cNvSpPr>
          <p:nvPr/>
        </p:nvSpPr>
        <p:spPr bwMode="gray">
          <a:xfrm>
            <a:off x="-51392" y="3157669"/>
            <a:ext cx="2564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ENFERMEDADES OSTEOMUSCULARES</a:t>
            </a:r>
          </a:p>
        </p:txBody>
      </p:sp>
      <p:grpSp>
        <p:nvGrpSpPr>
          <p:cNvPr id="89" name="Group 15"/>
          <p:cNvGrpSpPr>
            <a:grpSpLocks/>
          </p:cNvGrpSpPr>
          <p:nvPr/>
        </p:nvGrpSpPr>
        <p:grpSpPr bwMode="auto">
          <a:xfrm>
            <a:off x="3059832" y="2636912"/>
            <a:ext cx="2520280" cy="1544668"/>
            <a:chOff x="1851" y="624"/>
            <a:chExt cx="812" cy="830"/>
          </a:xfrm>
        </p:grpSpPr>
        <p:sp>
          <p:nvSpPr>
            <p:cNvPr id="90" name="Oval 16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91" name="Picture 17" descr="cir_lighteffect0"/>
            <p:cNvPicPr>
              <a:picLocks noChangeAspect="1" noChangeArrowheads="1"/>
            </p:cNvPicPr>
            <p:nvPr/>
          </p:nvPicPr>
          <p:blipFill>
            <a:blip r:embed="rId8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</p:spPr>
        </p:pic>
      </p:grpSp>
      <p:sp>
        <p:nvSpPr>
          <p:cNvPr id="98" name="Rectangle 13"/>
          <p:cNvSpPr>
            <a:spLocks noChangeArrowheads="1"/>
          </p:cNvSpPr>
          <p:nvPr/>
        </p:nvSpPr>
        <p:spPr bwMode="gray">
          <a:xfrm>
            <a:off x="3107115" y="2975297"/>
            <a:ext cx="25644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Pérdidas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económicas</a:t>
            </a:r>
          </a:p>
        </p:txBody>
      </p:sp>
      <p:sp>
        <p:nvSpPr>
          <p:cNvPr id="99" name="98 Igual que"/>
          <p:cNvSpPr/>
          <p:nvPr/>
        </p:nvSpPr>
        <p:spPr>
          <a:xfrm>
            <a:off x="2267744" y="3068960"/>
            <a:ext cx="792088" cy="792088"/>
          </a:xfrm>
          <a:prstGeom prst="mathEqual">
            <a:avLst/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79712" y="548680"/>
            <a:ext cx="4776973" cy="39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23">
              <a:lnSpc>
                <a:spcPts val="3142"/>
              </a:lnSpc>
              <a:spcBef>
                <a:spcPts val="157"/>
              </a:spcBef>
            </a:pPr>
            <a:r>
              <a:rPr lang="es-EC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  <a:endParaRPr sz="4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9327" y="6394650"/>
            <a:ext cx="115625" cy="140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23">
              <a:lnSpc>
                <a:spcPts val="1071"/>
              </a:lnSpc>
              <a:spcBef>
                <a:spcPts val="53"/>
              </a:spcBef>
            </a:pPr>
            <a:r>
              <a:rPr sz="923" dirty="0">
                <a:solidFill>
                  <a:srgbClr val="EDEBE0"/>
                </a:solidFill>
                <a:latin typeface="Segoe UI"/>
                <a:cs typeface="Segoe UI"/>
              </a:rPr>
              <a:t>3</a:t>
            </a:r>
            <a:endParaRPr sz="923">
              <a:latin typeface="Segoe UI"/>
              <a:cs typeface="Segoe UI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76351"/>
              </p:ext>
            </p:extLst>
          </p:nvPr>
        </p:nvGraphicFramePr>
        <p:xfrm>
          <a:off x="562708" y="1577592"/>
          <a:ext cx="8088923" cy="466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1336431" y="1296237"/>
            <a:ext cx="6611815" cy="2813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923"/>
              </a:spcAft>
            </a:pPr>
            <a:r>
              <a:rPr lang="es-EC" sz="1846" spc="92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S Mincho"/>
              </a:rPr>
              <a:t>EFECTOS</a:t>
            </a:r>
            <a:endParaRPr lang="es-CO" sz="1846" spc="92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195754" y="6242538"/>
            <a:ext cx="6752492" cy="2813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923"/>
              </a:spcAft>
            </a:pPr>
            <a:r>
              <a:rPr lang="es-EC" sz="1846" spc="92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S Mincho"/>
              </a:rPr>
              <a:t>CAUSAS</a:t>
            </a:r>
            <a:endParaRPr lang="es-CO" sz="1846" spc="92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96944" cy="542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101 CuadroTexto"/>
          <p:cNvSpPr txBox="1"/>
          <p:nvPr/>
        </p:nvSpPr>
        <p:spPr>
          <a:xfrm>
            <a:off x="395536" y="3140968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Pérdidas Económicas</a:t>
            </a:r>
            <a:endParaRPr kumimoji="0" lang="es-ES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2915816" y="1464705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 exposición laboral: factores ergonómicos y organizacionales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6300192" y="220486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Incapacidad temporal o permanente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6228184" y="429309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Tasas de incidencia y prevalencia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3059832" y="5157192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Ausentismo laboral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248" y="186507"/>
            <a:ext cx="8229600" cy="868363"/>
          </a:xfrm>
        </p:spPr>
        <p:txBody>
          <a:bodyPr/>
          <a:lstStyle/>
          <a:p>
            <a:pPr algn="l"/>
            <a:r>
              <a:rPr lang="en-US" sz="4300" dirty="0"/>
              <a:t>      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113" name="112 Elipse"/>
          <p:cNvSpPr/>
          <p:nvPr/>
        </p:nvSpPr>
        <p:spPr>
          <a:xfrm>
            <a:off x="3851920" y="3068960"/>
            <a:ext cx="2304256" cy="1656184"/>
          </a:xfrm>
          <a:prstGeom prst="ellipse">
            <a:avLst/>
          </a:prstGeom>
          <a:solidFill>
            <a:schemeClr val="accent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3923928" y="34290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Enfermedades osteomusculares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4985"/>
            <a:ext cx="8229600" cy="868363"/>
          </a:xfrm>
        </p:spPr>
        <p:txBody>
          <a:bodyPr/>
          <a:lstStyle/>
          <a:p>
            <a:pPr algn="l"/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      OBJETIVO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38758" y="1896014"/>
            <a:ext cx="8126719" cy="3447533"/>
            <a:chOff x="642" y="1572"/>
            <a:chExt cx="1359" cy="2158"/>
          </a:xfrm>
        </p:grpSpPr>
        <p:sp>
          <p:nvSpPr>
            <p:cNvPr id="3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s-E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" name="Text Box 17"/>
          <p:cNvSpPr txBox="1">
            <a:spLocks noChangeArrowheads="1"/>
          </p:cNvSpPr>
          <p:nvPr/>
        </p:nvSpPr>
        <p:spPr bwMode="gray">
          <a:xfrm>
            <a:off x="678522" y="2714144"/>
            <a:ext cx="763789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Establecer la incidencia y prevalencia de enfermedades osteomusculares, mediante el análisis sociodemográfico y económico para determinar las pérdidas económicas asociadas en un </a:t>
            </a:r>
            <a:r>
              <a:rPr kumimoji="0" lang="es-MX" sz="24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Call</a:t>
            </a:r>
            <a:r>
              <a:rPr kumimoji="0" lang="es-MX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Center ubicado en la ciudad de Quito, durante el período 2018-2019</a:t>
            </a: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es-E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259632" y="1514453"/>
            <a:ext cx="2448272" cy="822325"/>
            <a:chOff x="192" y="1917"/>
            <a:chExt cx="1042" cy="1102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4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5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6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3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8" name="Text Box 18"/>
          <p:cNvSpPr txBox="1">
            <a:spLocks noChangeArrowheads="1"/>
          </p:cNvSpPr>
          <p:nvPr/>
        </p:nvSpPr>
        <p:spPr bwMode="white">
          <a:xfrm>
            <a:off x="1547664" y="1556792"/>
            <a:ext cx="17281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itchFamily="18" charset="0"/>
              </a:rPr>
              <a:t>OBJETIVO GENERAL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373"/>
            <a:ext cx="8272130" cy="868363"/>
          </a:xfrm>
        </p:spPr>
        <p:txBody>
          <a:bodyPr/>
          <a:lstStyle/>
          <a:p>
            <a:pPr algn="l"/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      OBJETIVOS - HIPÓTESIS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1403648" y="1803053"/>
            <a:ext cx="7344816" cy="2453506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Top">
              <a:rot lat="0" lon="12299976" rev="0"/>
            </a:camera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es-ES"/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2627784" y="1731045"/>
            <a:ext cx="2431825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white">
          <a:xfrm>
            <a:off x="2671746" y="1731045"/>
            <a:ext cx="245771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s-MX" dirty="0">
                <a:latin typeface="Times New Roman" pitchFamily="18" charset="0"/>
                <a:cs typeface="Times New Roman" pitchFamily="18" charset="0"/>
              </a:rPr>
              <a:t>Determinar la incidencia y prevalencia de enfermedades osteomusculares</a:t>
            </a:r>
            <a:endParaRPr lang="es-ES" dirty="0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gray">
          <a:xfrm>
            <a:off x="4427984" y="2955180"/>
            <a:ext cx="2220223" cy="11521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gray">
          <a:xfrm>
            <a:off x="6732240" y="4460085"/>
            <a:ext cx="2369691" cy="10873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white">
          <a:xfrm>
            <a:off x="4434195" y="3027189"/>
            <a:ext cx="209833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Establecer las pérdidas económicas para la empresa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6778045" y="4641762"/>
            <a:ext cx="22584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Proponer acciones de prevención</a:t>
            </a:r>
            <a:endParaRPr lang="es-ES" sz="2000" dirty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395536" y="3686795"/>
            <a:ext cx="2448272" cy="822325"/>
            <a:chOff x="192" y="1917"/>
            <a:chExt cx="1042" cy="1102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4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5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6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3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8" name="Text Box 18"/>
          <p:cNvSpPr txBox="1">
            <a:spLocks noChangeArrowheads="1"/>
          </p:cNvSpPr>
          <p:nvPr/>
        </p:nvSpPr>
        <p:spPr bwMode="white">
          <a:xfrm>
            <a:off x="777689" y="3817819"/>
            <a:ext cx="17281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itchFamily="18" charset="0"/>
              </a:rPr>
              <a:t>HIPÓTESIS</a:t>
            </a:r>
          </a:p>
        </p:txBody>
      </p: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1187624" y="1052736"/>
            <a:ext cx="2448272" cy="822325"/>
            <a:chOff x="192" y="1917"/>
            <a:chExt cx="1042" cy="1102"/>
          </a:xfrm>
        </p:grpSpPr>
        <p:grpSp>
          <p:nvGrpSpPr>
            <p:cNvPr id="50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52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53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54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51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55" name="Text Box 18"/>
          <p:cNvSpPr txBox="1">
            <a:spLocks noChangeArrowheads="1"/>
          </p:cNvSpPr>
          <p:nvPr/>
        </p:nvSpPr>
        <p:spPr bwMode="white">
          <a:xfrm>
            <a:off x="1547664" y="1082973"/>
            <a:ext cx="172819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OBJETIVOS ESPECÍFICOS</a:t>
            </a: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99D797A4-C472-44D1-A297-5D4A0A1AB539}"/>
              </a:ext>
            </a:extLst>
          </p:cNvPr>
          <p:cNvGrpSpPr>
            <a:grpSpLocks/>
          </p:cNvGrpSpPr>
          <p:nvPr/>
        </p:nvGrpSpPr>
        <p:grpSpPr bwMode="auto">
          <a:xfrm>
            <a:off x="338759" y="4293096"/>
            <a:ext cx="4089225" cy="2261760"/>
            <a:chOff x="642" y="1572"/>
            <a:chExt cx="1359" cy="2158"/>
          </a:xfrm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18B7024-0D36-4E8F-9118-657A95C5FF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/>
              <a:ahLst/>
              <a:cxnLst>
                <a:cxn ang="0">
                  <a:pos x="0" y="207"/>
                </a:cxn>
                <a:cxn ang="0">
                  <a:pos x="1" y="1987"/>
                </a:cxn>
                <a:cxn ang="0">
                  <a:pos x="309" y="2154"/>
                </a:cxn>
                <a:cxn ang="0">
                  <a:pos x="681" y="2040"/>
                </a:cxn>
                <a:cxn ang="0">
                  <a:pos x="999" y="1902"/>
                </a:cxn>
                <a:cxn ang="0">
                  <a:pos x="1359" y="2017"/>
                </a:cxn>
                <a:cxn ang="0">
                  <a:pos x="1359" y="180"/>
                </a:cxn>
                <a:cxn ang="0">
                  <a:pos x="1025" y="21"/>
                </a:cxn>
                <a:cxn ang="0">
                  <a:pos x="366" y="378"/>
                </a:cxn>
                <a:cxn ang="0">
                  <a:pos x="0" y="207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s-E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B7993EA-7465-4157-A553-265BEA4DD4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309" y="340"/>
                </a:cxn>
                <a:cxn ang="0">
                  <a:pos x="670" y="225"/>
                </a:cxn>
                <a:cxn ang="0">
                  <a:pos x="1042" y="9"/>
                </a:cxn>
                <a:cxn ang="0">
                  <a:pos x="1348" y="165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76115F9-6563-4652-A415-AED58703EF0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/>
              <a:ahLst/>
              <a:cxnLst>
                <a:cxn ang="0">
                  <a:pos x="1345" y="118"/>
                </a:cxn>
                <a:cxn ang="0">
                  <a:pos x="1015" y="1"/>
                </a:cxn>
                <a:cxn ang="0">
                  <a:pos x="718" y="112"/>
                </a:cxn>
                <a:cxn ang="0">
                  <a:pos x="295" y="253"/>
                </a:cxn>
                <a:cxn ang="0">
                  <a:pos x="0" y="102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" name="Text Box 17"/>
          <p:cNvSpPr txBox="1">
            <a:spLocks noChangeArrowheads="1"/>
          </p:cNvSpPr>
          <p:nvPr/>
        </p:nvSpPr>
        <p:spPr bwMode="gray">
          <a:xfrm>
            <a:off x="478539" y="4725144"/>
            <a:ext cx="4453501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Existe relación entre la incidencia y prevalencia de enfermedades osteomusculares y las pérdidas económicas en un </a:t>
            </a:r>
            <a:r>
              <a:rPr lang="es-EC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Call</a:t>
            </a:r>
            <a:r>
              <a:rPr lang="es-EC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Center</a:t>
            </a: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?   </a:t>
            </a:r>
            <a:endParaRPr kumimoji="0" lang="es-E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03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2858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METODOLOGÍA</a:t>
            </a:r>
            <a:endParaRPr kumimoji="0" lang="en-US" sz="4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202700806"/>
              </p:ext>
            </p:extLst>
          </p:nvPr>
        </p:nvGraphicFramePr>
        <p:xfrm>
          <a:off x="-1908720" y="836712"/>
          <a:ext cx="11737304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13450</TotalTime>
  <Words>1397</Words>
  <Application>Microsoft Office PowerPoint</Application>
  <PresentationFormat>Presentación en pantalla (4:3)</PresentationFormat>
  <Paragraphs>248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MS Mincho</vt:lpstr>
      <vt:lpstr>PMingLiU</vt:lpstr>
      <vt:lpstr>Arial</vt:lpstr>
      <vt:lpstr>Arial Black</vt:lpstr>
      <vt:lpstr>Arial Unicode MS</vt:lpstr>
      <vt:lpstr>Calibri</vt:lpstr>
      <vt:lpstr>Cambria Math</vt:lpstr>
      <vt:lpstr>Segoe UI</vt:lpstr>
      <vt:lpstr>Times New Roman</vt:lpstr>
      <vt:lpstr>Vrinda</vt:lpstr>
      <vt:lpstr>Wingdings</vt:lpstr>
      <vt:lpstr>400TGp_globalcity_light_ani</vt:lpstr>
      <vt:lpstr>Document</vt:lpstr>
      <vt:lpstr>Incidencia y prevalencia de enfermedades osteomusculares y pérdidas económicas  en un Call Center, año 2018-2019</vt:lpstr>
      <vt:lpstr> UNIVERSIDAD INTERNACIONAL SEK    FACULTAD DE CIENCIAS DEL TRABAJO Y EL COMPORTAMIENTO HUMANO   </vt:lpstr>
      <vt:lpstr>Contenido</vt:lpstr>
      <vt:lpstr>       PLANTEAMIENTO</vt:lpstr>
      <vt:lpstr>Presentación de PowerPoint</vt:lpstr>
      <vt:lpstr>       JUSTIFICACIÓN</vt:lpstr>
      <vt:lpstr>       OBJETIVO</vt:lpstr>
      <vt:lpstr>       OBJETIVOS - HIPÓTESIS</vt:lpstr>
      <vt:lpstr>Presentación de PowerPoint</vt:lpstr>
      <vt:lpstr>Presentación de PowerPoint</vt:lpstr>
      <vt:lpstr>Cálculo de la tasa de incidencia y prevalencia 2018-2019</vt:lpstr>
      <vt:lpstr>Casos de enfermedades osteomusculares en los períodos 2018-2019</vt:lpstr>
      <vt:lpstr>Indicadores de situación sociodemográfica edad y sexo (2018-2019)</vt:lpstr>
      <vt:lpstr>Indicadores de situación sociodemográfica nivel académico  y años de servicio (2018-2019)</vt:lpstr>
      <vt:lpstr>Indicadores de situación sociodemográfica departamento  y cargo (2018-2019)</vt:lpstr>
      <vt:lpstr>Presentación de PowerPoint</vt:lpstr>
      <vt:lpstr>Presentación de PowerPoint</vt:lpstr>
      <vt:lpstr>PLAN DE PREVENCIÓN </vt:lpstr>
      <vt:lpstr>PLAN DE PREVENCIÓN </vt:lpstr>
      <vt:lpstr>PLAN DE PREVENCIÓN </vt:lpstr>
      <vt:lpstr>CONCLUSIONES </vt:lpstr>
      <vt:lpstr>…CONCLUSIONES </vt:lpstr>
      <vt:lpstr>RECOMENDACIONES 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Diego Cisneros</cp:lastModifiedBy>
  <cp:revision>292</cp:revision>
  <dcterms:created xsi:type="dcterms:W3CDTF">2011-01-23T19:36:27Z</dcterms:created>
  <dcterms:modified xsi:type="dcterms:W3CDTF">2021-08-22T14:41:10Z</dcterms:modified>
</cp:coreProperties>
</file>