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817" autoAdjust="0"/>
  </p:normalViewPr>
  <p:slideViewPr>
    <p:cSldViewPr snapToGrid="0">
      <p:cViewPr varScale="1">
        <p:scale>
          <a:sx n="64" d="100"/>
          <a:sy n="64" d="100"/>
        </p:scale>
        <p:origin x="978" y="60"/>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ata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ata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 Id="rId4" Type="http://schemas.openxmlformats.org/officeDocument/2006/relationships/image" Target="../media/image1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4"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471514-39A7-4D1A-B933-1A9290AF958D}" type="doc">
      <dgm:prSet loTypeId="urn:microsoft.com/office/officeart/2008/layout/VerticalCurvedList" loCatId="list" qsTypeId="urn:microsoft.com/office/officeart/2005/8/quickstyle/simple1" qsCatId="simple" csTypeId="urn:microsoft.com/office/officeart/2005/8/colors/accent2_3" csCatId="accent2" phldr="1"/>
      <dgm:spPr/>
      <dgm:t>
        <a:bodyPr/>
        <a:lstStyle/>
        <a:p>
          <a:endParaRPr lang="es-ES"/>
        </a:p>
      </dgm:t>
    </dgm:pt>
    <dgm:pt modelId="{4E3884B2-C96F-468E-A333-B3A82BBE8A2C}">
      <dgm:prSet phldrT="[Texto]"/>
      <dgm:spPr/>
      <dgm:t>
        <a:bodyPr/>
        <a:lstStyle/>
        <a:p>
          <a:r>
            <a:rPr lang="es-ES" dirty="0" smtClean="0"/>
            <a:t>Factores psicosociales</a:t>
          </a:r>
          <a:endParaRPr lang="es-ES" dirty="0"/>
        </a:p>
      </dgm:t>
    </dgm:pt>
    <dgm:pt modelId="{C93F8D26-70C8-43C5-8D83-CFEAEAE62925}" type="parTrans" cxnId="{D973628D-8514-4D61-B633-FA4162DC6B1A}">
      <dgm:prSet/>
      <dgm:spPr/>
      <dgm:t>
        <a:bodyPr/>
        <a:lstStyle/>
        <a:p>
          <a:endParaRPr lang="es-ES"/>
        </a:p>
      </dgm:t>
    </dgm:pt>
    <dgm:pt modelId="{E2630950-9EB9-412B-B978-A7DBF1B86C59}" type="sibTrans" cxnId="{D973628D-8514-4D61-B633-FA4162DC6B1A}">
      <dgm:prSet/>
      <dgm:spPr/>
      <dgm:t>
        <a:bodyPr/>
        <a:lstStyle/>
        <a:p>
          <a:endParaRPr lang="es-ES"/>
        </a:p>
      </dgm:t>
    </dgm:pt>
    <dgm:pt modelId="{FAC4B14F-3266-4209-AF07-634BB7C9FEC4}">
      <dgm:prSet phldrT="[Texto]"/>
      <dgm:spPr/>
      <dgm:t>
        <a:bodyPr/>
        <a:lstStyle/>
        <a:p>
          <a:r>
            <a:rPr lang="es-ES" dirty="0" smtClean="0"/>
            <a:t>Personal vulnerable</a:t>
          </a:r>
          <a:endParaRPr lang="es-ES" dirty="0"/>
        </a:p>
      </dgm:t>
    </dgm:pt>
    <dgm:pt modelId="{A1069934-6388-4965-8201-D71C2059C618}" type="parTrans" cxnId="{06DD208F-8155-4CDF-92D5-A12058B61054}">
      <dgm:prSet/>
      <dgm:spPr/>
      <dgm:t>
        <a:bodyPr/>
        <a:lstStyle/>
        <a:p>
          <a:endParaRPr lang="es-ES"/>
        </a:p>
      </dgm:t>
    </dgm:pt>
    <dgm:pt modelId="{C7E5CD9E-05E8-40A8-9D1D-047BA3D60321}" type="sibTrans" cxnId="{06DD208F-8155-4CDF-92D5-A12058B61054}">
      <dgm:prSet/>
      <dgm:spPr/>
      <dgm:t>
        <a:bodyPr/>
        <a:lstStyle/>
        <a:p>
          <a:endParaRPr lang="es-ES"/>
        </a:p>
      </dgm:t>
    </dgm:pt>
    <dgm:pt modelId="{881D117E-E218-4692-BC7D-5C7ACE1BC603}">
      <dgm:prSet phldrT="[Texto]"/>
      <dgm:spPr/>
      <dgm:t>
        <a:bodyPr/>
        <a:lstStyle/>
        <a:p>
          <a:r>
            <a:rPr lang="es-ES" dirty="0" smtClean="0"/>
            <a:t>Teletrabajo</a:t>
          </a:r>
          <a:endParaRPr lang="es-ES" dirty="0"/>
        </a:p>
      </dgm:t>
    </dgm:pt>
    <dgm:pt modelId="{2F8F2CCC-1349-4CE9-B612-D6A7132090E6}" type="parTrans" cxnId="{4E8F0E0C-C52E-4AF2-9F91-5AEC8856D99D}">
      <dgm:prSet/>
      <dgm:spPr/>
      <dgm:t>
        <a:bodyPr/>
        <a:lstStyle/>
        <a:p>
          <a:endParaRPr lang="es-ES"/>
        </a:p>
      </dgm:t>
    </dgm:pt>
    <dgm:pt modelId="{3D9F9478-D9AA-46CB-92A6-1AD7C59524FF}" type="sibTrans" cxnId="{4E8F0E0C-C52E-4AF2-9F91-5AEC8856D99D}">
      <dgm:prSet/>
      <dgm:spPr/>
      <dgm:t>
        <a:bodyPr/>
        <a:lstStyle/>
        <a:p>
          <a:endParaRPr lang="es-ES"/>
        </a:p>
      </dgm:t>
    </dgm:pt>
    <dgm:pt modelId="{8D0C83D5-8164-4CA5-B9C4-DB795B98797A}">
      <dgm:prSet phldrT="[Texto]"/>
      <dgm:spPr/>
      <dgm:t>
        <a:bodyPr/>
        <a:lstStyle/>
        <a:p>
          <a:r>
            <a:rPr lang="es-ES" dirty="0" smtClean="0"/>
            <a:t>Covid-19</a:t>
          </a:r>
          <a:endParaRPr lang="es-ES" dirty="0"/>
        </a:p>
      </dgm:t>
    </dgm:pt>
    <dgm:pt modelId="{32E89E6E-7B58-4E4E-A3F8-CECD64593DD6}" type="parTrans" cxnId="{8DAA4920-CD50-4552-A12A-DC84C04AED86}">
      <dgm:prSet/>
      <dgm:spPr/>
      <dgm:t>
        <a:bodyPr/>
        <a:lstStyle/>
        <a:p>
          <a:endParaRPr lang="es-ES"/>
        </a:p>
      </dgm:t>
    </dgm:pt>
    <dgm:pt modelId="{FD8EF26E-3093-4974-8E39-72FD5E3F368E}" type="sibTrans" cxnId="{8DAA4920-CD50-4552-A12A-DC84C04AED86}">
      <dgm:prSet/>
      <dgm:spPr/>
      <dgm:t>
        <a:bodyPr/>
        <a:lstStyle/>
        <a:p>
          <a:endParaRPr lang="es-ES"/>
        </a:p>
      </dgm:t>
    </dgm:pt>
    <dgm:pt modelId="{75E7C194-8A20-4BC3-B37F-486D98D905F4}" type="pres">
      <dgm:prSet presAssocID="{EF471514-39A7-4D1A-B933-1A9290AF958D}" presName="Name0" presStyleCnt="0">
        <dgm:presLayoutVars>
          <dgm:chMax val="7"/>
          <dgm:chPref val="7"/>
          <dgm:dir/>
        </dgm:presLayoutVars>
      </dgm:prSet>
      <dgm:spPr/>
      <dgm:t>
        <a:bodyPr/>
        <a:lstStyle/>
        <a:p>
          <a:endParaRPr lang="es-ES"/>
        </a:p>
      </dgm:t>
    </dgm:pt>
    <dgm:pt modelId="{55CBEF9E-754D-41FA-AB1F-DD4EDC6559E3}" type="pres">
      <dgm:prSet presAssocID="{EF471514-39A7-4D1A-B933-1A9290AF958D}" presName="Name1" presStyleCnt="0"/>
      <dgm:spPr/>
    </dgm:pt>
    <dgm:pt modelId="{2997AD97-BB55-4A7E-8B98-F90A5C3ACD44}" type="pres">
      <dgm:prSet presAssocID="{EF471514-39A7-4D1A-B933-1A9290AF958D}" presName="cycle" presStyleCnt="0"/>
      <dgm:spPr/>
    </dgm:pt>
    <dgm:pt modelId="{BBE0329E-93B7-49A0-92E2-1295B4E725DE}" type="pres">
      <dgm:prSet presAssocID="{EF471514-39A7-4D1A-B933-1A9290AF958D}" presName="srcNode" presStyleLbl="node1" presStyleIdx="0" presStyleCnt="4"/>
      <dgm:spPr/>
    </dgm:pt>
    <dgm:pt modelId="{9727AE12-43EB-4C8E-A871-4DD8EC374339}" type="pres">
      <dgm:prSet presAssocID="{EF471514-39A7-4D1A-B933-1A9290AF958D}" presName="conn" presStyleLbl="parChTrans1D2" presStyleIdx="0" presStyleCnt="1"/>
      <dgm:spPr/>
      <dgm:t>
        <a:bodyPr/>
        <a:lstStyle/>
        <a:p>
          <a:endParaRPr lang="es-ES"/>
        </a:p>
      </dgm:t>
    </dgm:pt>
    <dgm:pt modelId="{68414233-E5AC-473D-B9ED-8C1CCBBDC556}" type="pres">
      <dgm:prSet presAssocID="{EF471514-39A7-4D1A-B933-1A9290AF958D}" presName="extraNode" presStyleLbl="node1" presStyleIdx="0" presStyleCnt="4"/>
      <dgm:spPr/>
    </dgm:pt>
    <dgm:pt modelId="{0884464A-792E-4F20-8F1F-5184B9E051FD}" type="pres">
      <dgm:prSet presAssocID="{EF471514-39A7-4D1A-B933-1A9290AF958D}" presName="dstNode" presStyleLbl="node1" presStyleIdx="0" presStyleCnt="4"/>
      <dgm:spPr/>
    </dgm:pt>
    <dgm:pt modelId="{3418780F-7B76-458A-8F26-013E75FB9EFA}" type="pres">
      <dgm:prSet presAssocID="{4E3884B2-C96F-468E-A333-B3A82BBE8A2C}" presName="text_1" presStyleLbl="node1" presStyleIdx="0" presStyleCnt="4">
        <dgm:presLayoutVars>
          <dgm:bulletEnabled val="1"/>
        </dgm:presLayoutVars>
      </dgm:prSet>
      <dgm:spPr/>
      <dgm:t>
        <a:bodyPr/>
        <a:lstStyle/>
        <a:p>
          <a:endParaRPr lang="es-ES"/>
        </a:p>
      </dgm:t>
    </dgm:pt>
    <dgm:pt modelId="{D6D1A830-22F9-4205-936C-2B34523E291E}" type="pres">
      <dgm:prSet presAssocID="{4E3884B2-C96F-468E-A333-B3A82BBE8A2C}" presName="accent_1" presStyleCnt="0"/>
      <dgm:spPr/>
    </dgm:pt>
    <dgm:pt modelId="{878B532D-CD9B-48F2-AA48-F2298EA93DF5}" type="pres">
      <dgm:prSet presAssocID="{4E3884B2-C96F-468E-A333-B3A82BBE8A2C}" presName="accentRepeatNode" presStyleLbl="solidFgAcc1" presStyleIdx="0" presStyleCnt="4"/>
      <dgm:spPr>
        <a:blipFill rotWithShape="0">
          <a:blip xmlns:r="http://schemas.openxmlformats.org/officeDocument/2006/relationships" r:embed="rId1"/>
          <a:stretch>
            <a:fillRect/>
          </a:stretch>
        </a:blipFill>
      </dgm:spPr>
    </dgm:pt>
    <dgm:pt modelId="{B8FC87E1-10E1-42A0-A36D-565C29D5CE5E}" type="pres">
      <dgm:prSet presAssocID="{8D0C83D5-8164-4CA5-B9C4-DB795B98797A}" presName="text_2" presStyleLbl="node1" presStyleIdx="1" presStyleCnt="4">
        <dgm:presLayoutVars>
          <dgm:bulletEnabled val="1"/>
        </dgm:presLayoutVars>
      </dgm:prSet>
      <dgm:spPr/>
      <dgm:t>
        <a:bodyPr/>
        <a:lstStyle/>
        <a:p>
          <a:endParaRPr lang="es-ES"/>
        </a:p>
      </dgm:t>
    </dgm:pt>
    <dgm:pt modelId="{FAEDE232-043A-4AFD-A10F-BE597CCA2F60}" type="pres">
      <dgm:prSet presAssocID="{8D0C83D5-8164-4CA5-B9C4-DB795B98797A}" presName="accent_2" presStyleCnt="0"/>
      <dgm:spPr/>
    </dgm:pt>
    <dgm:pt modelId="{ABD1ACE7-B349-44AF-A1FE-736C8D35C9CD}" type="pres">
      <dgm:prSet presAssocID="{8D0C83D5-8164-4CA5-B9C4-DB795B98797A}" presName="accentRepeatNode" presStyleLbl="solidFgAcc1" presStyleIdx="1" presStyleCnt="4"/>
      <dgm:spPr>
        <a:blipFill rotWithShape="0">
          <a:blip xmlns:r="http://schemas.openxmlformats.org/officeDocument/2006/relationships" r:embed="rId2"/>
          <a:stretch>
            <a:fillRect/>
          </a:stretch>
        </a:blipFill>
      </dgm:spPr>
    </dgm:pt>
    <dgm:pt modelId="{91B9C110-F099-492C-B0D1-D421FFF1C8B1}" type="pres">
      <dgm:prSet presAssocID="{FAC4B14F-3266-4209-AF07-634BB7C9FEC4}" presName="text_3" presStyleLbl="node1" presStyleIdx="2" presStyleCnt="4">
        <dgm:presLayoutVars>
          <dgm:bulletEnabled val="1"/>
        </dgm:presLayoutVars>
      </dgm:prSet>
      <dgm:spPr/>
      <dgm:t>
        <a:bodyPr/>
        <a:lstStyle/>
        <a:p>
          <a:endParaRPr lang="es-ES"/>
        </a:p>
      </dgm:t>
    </dgm:pt>
    <dgm:pt modelId="{A2D18030-FA14-40FC-9822-FC17D8363E35}" type="pres">
      <dgm:prSet presAssocID="{FAC4B14F-3266-4209-AF07-634BB7C9FEC4}" presName="accent_3" presStyleCnt="0"/>
      <dgm:spPr/>
    </dgm:pt>
    <dgm:pt modelId="{142F67A7-83F1-4052-B184-062911A5DEE0}" type="pres">
      <dgm:prSet presAssocID="{FAC4B14F-3266-4209-AF07-634BB7C9FEC4}" presName="accentRepeatNode" presStyleLbl="solidFgAcc1" presStyleIdx="2" presStyleCnt="4"/>
      <dgm:spPr>
        <a:blipFill rotWithShape="0">
          <a:blip xmlns:r="http://schemas.openxmlformats.org/officeDocument/2006/relationships" r:embed="rId3"/>
          <a:stretch>
            <a:fillRect/>
          </a:stretch>
        </a:blipFill>
      </dgm:spPr>
    </dgm:pt>
    <dgm:pt modelId="{5CB12318-0856-4977-B21A-E6C1A841E0AE}" type="pres">
      <dgm:prSet presAssocID="{881D117E-E218-4692-BC7D-5C7ACE1BC603}" presName="text_4" presStyleLbl="node1" presStyleIdx="3" presStyleCnt="4">
        <dgm:presLayoutVars>
          <dgm:bulletEnabled val="1"/>
        </dgm:presLayoutVars>
      </dgm:prSet>
      <dgm:spPr/>
      <dgm:t>
        <a:bodyPr/>
        <a:lstStyle/>
        <a:p>
          <a:endParaRPr lang="es-ES"/>
        </a:p>
      </dgm:t>
    </dgm:pt>
    <dgm:pt modelId="{2528C231-6862-4420-8D58-2542EBF6F643}" type="pres">
      <dgm:prSet presAssocID="{881D117E-E218-4692-BC7D-5C7ACE1BC603}" presName="accent_4" presStyleCnt="0"/>
      <dgm:spPr/>
    </dgm:pt>
    <dgm:pt modelId="{EBBE215B-D9A0-4EBD-9317-1EC467486127}" type="pres">
      <dgm:prSet presAssocID="{881D117E-E218-4692-BC7D-5C7ACE1BC603}" presName="accentRepeatNode" presStyleLbl="solidFgAcc1" presStyleIdx="3" presStyleCnt="4"/>
      <dgm:spPr>
        <a:blipFill rotWithShape="0">
          <a:blip xmlns:r="http://schemas.openxmlformats.org/officeDocument/2006/relationships" r:embed="rId4"/>
          <a:stretch>
            <a:fillRect/>
          </a:stretch>
        </a:blipFill>
      </dgm:spPr>
    </dgm:pt>
  </dgm:ptLst>
  <dgm:cxnLst>
    <dgm:cxn modelId="{D973628D-8514-4D61-B633-FA4162DC6B1A}" srcId="{EF471514-39A7-4D1A-B933-1A9290AF958D}" destId="{4E3884B2-C96F-468E-A333-B3A82BBE8A2C}" srcOrd="0" destOrd="0" parTransId="{C93F8D26-70C8-43C5-8D83-CFEAEAE62925}" sibTransId="{E2630950-9EB9-412B-B978-A7DBF1B86C59}"/>
    <dgm:cxn modelId="{084072D7-5503-47E7-8DA1-BF2203CAA3A4}" type="presOf" srcId="{8D0C83D5-8164-4CA5-B9C4-DB795B98797A}" destId="{B8FC87E1-10E1-42A0-A36D-565C29D5CE5E}" srcOrd="0" destOrd="0" presId="urn:microsoft.com/office/officeart/2008/layout/VerticalCurvedList"/>
    <dgm:cxn modelId="{844DCCDD-4D65-43AB-BF47-201E7CFF03CC}" type="presOf" srcId="{FAC4B14F-3266-4209-AF07-634BB7C9FEC4}" destId="{91B9C110-F099-492C-B0D1-D421FFF1C8B1}" srcOrd="0" destOrd="0" presId="urn:microsoft.com/office/officeart/2008/layout/VerticalCurvedList"/>
    <dgm:cxn modelId="{06DD208F-8155-4CDF-92D5-A12058B61054}" srcId="{EF471514-39A7-4D1A-B933-1A9290AF958D}" destId="{FAC4B14F-3266-4209-AF07-634BB7C9FEC4}" srcOrd="2" destOrd="0" parTransId="{A1069934-6388-4965-8201-D71C2059C618}" sibTransId="{C7E5CD9E-05E8-40A8-9D1D-047BA3D60321}"/>
    <dgm:cxn modelId="{D497FBEA-B8B7-4FE6-B1C4-2DCA5132F260}" type="presOf" srcId="{4E3884B2-C96F-468E-A333-B3A82BBE8A2C}" destId="{3418780F-7B76-458A-8F26-013E75FB9EFA}" srcOrd="0" destOrd="0" presId="urn:microsoft.com/office/officeart/2008/layout/VerticalCurvedList"/>
    <dgm:cxn modelId="{4E8F0E0C-C52E-4AF2-9F91-5AEC8856D99D}" srcId="{EF471514-39A7-4D1A-B933-1A9290AF958D}" destId="{881D117E-E218-4692-BC7D-5C7ACE1BC603}" srcOrd="3" destOrd="0" parTransId="{2F8F2CCC-1349-4CE9-B612-D6A7132090E6}" sibTransId="{3D9F9478-D9AA-46CB-92A6-1AD7C59524FF}"/>
    <dgm:cxn modelId="{552BD5B8-C528-4646-A103-43C7DBAE8169}" type="presOf" srcId="{E2630950-9EB9-412B-B978-A7DBF1B86C59}" destId="{9727AE12-43EB-4C8E-A871-4DD8EC374339}" srcOrd="0" destOrd="0" presId="urn:microsoft.com/office/officeart/2008/layout/VerticalCurvedList"/>
    <dgm:cxn modelId="{129284C7-D630-42BF-BE3D-7D89A57CDC59}" type="presOf" srcId="{EF471514-39A7-4D1A-B933-1A9290AF958D}" destId="{75E7C194-8A20-4BC3-B37F-486D98D905F4}" srcOrd="0" destOrd="0" presId="urn:microsoft.com/office/officeart/2008/layout/VerticalCurvedList"/>
    <dgm:cxn modelId="{2E1E4FB9-6C1C-4E64-9507-E5680CAC7990}" type="presOf" srcId="{881D117E-E218-4692-BC7D-5C7ACE1BC603}" destId="{5CB12318-0856-4977-B21A-E6C1A841E0AE}" srcOrd="0" destOrd="0" presId="urn:microsoft.com/office/officeart/2008/layout/VerticalCurvedList"/>
    <dgm:cxn modelId="{8DAA4920-CD50-4552-A12A-DC84C04AED86}" srcId="{EF471514-39A7-4D1A-B933-1A9290AF958D}" destId="{8D0C83D5-8164-4CA5-B9C4-DB795B98797A}" srcOrd="1" destOrd="0" parTransId="{32E89E6E-7B58-4E4E-A3F8-CECD64593DD6}" sibTransId="{FD8EF26E-3093-4974-8E39-72FD5E3F368E}"/>
    <dgm:cxn modelId="{DF009F03-A599-4910-BFF9-D0F14D370F1B}" type="presParOf" srcId="{75E7C194-8A20-4BC3-B37F-486D98D905F4}" destId="{55CBEF9E-754D-41FA-AB1F-DD4EDC6559E3}" srcOrd="0" destOrd="0" presId="urn:microsoft.com/office/officeart/2008/layout/VerticalCurvedList"/>
    <dgm:cxn modelId="{BB4F4E91-03E2-4540-9559-BAE3E15B6A6C}" type="presParOf" srcId="{55CBEF9E-754D-41FA-AB1F-DD4EDC6559E3}" destId="{2997AD97-BB55-4A7E-8B98-F90A5C3ACD44}" srcOrd="0" destOrd="0" presId="urn:microsoft.com/office/officeart/2008/layout/VerticalCurvedList"/>
    <dgm:cxn modelId="{924FE1B9-4D1A-4E04-979D-7AC473158213}" type="presParOf" srcId="{2997AD97-BB55-4A7E-8B98-F90A5C3ACD44}" destId="{BBE0329E-93B7-49A0-92E2-1295B4E725DE}" srcOrd="0" destOrd="0" presId="urn:microsoft.com/office/officeart/2008/layout/VerticalCurvedList"/>
    <dgm:cxn modelId="{797871D3-201E-4F52-A328-1CEB697CF10D}" type="presParOf" srcId="{2997AD97-BB55-4A7E-8B98-F90A5C3ACD44}" destId="{9727AE12-43EB-4C8E-A871-4DD8EC374339}" srcOrd="1" destOrd="0" presId="urn:microsoft.com/office/officeart/2008/layout/VerticalCurvedList"/>
    <dgm:cxn modelId="{F22B6FF3-0175-4C6D-B25F-F557D806E747}" type="presParOf" srcId="{2997AD97-BB55-4A7E-8B98-F90A5C3ACD44}" destId="{68414233-E5AC-473D-B9ED-8C1CCBBDC556}" srcOrd="2" destOrd="0" presId="urn:microsoft.com/office/officeart/2008/layout/VerticalCurvedList"/>
    <dgm:cxn modelId="{B692DE96-3455-4614-A712-862F3B20B94E}" type="presParOf" srcId="{2997AD97-BB55-4A7E-8B98-F90A5C3ACD44}" destId="{0884464A-792E-4F20-8F1F-5184B9E051FD}" srcOrd="3" destOrd="0" presId="urn:microsoft.com/office/officeart/2008/layout/VerticalCurvedList"/>
    <dgm:cxn modelId="{CFDE8673-5538-43E9-A221-B88A9C1085D0}" type="presParOf" srcId="{55CBEF9E-754D-41FA-AB1F-DD4EDC6559E3}" destId="{3418780F-7B76-458A-8F26-013E75FB9EFA}" srcOrd="1" destOrd="0" presId="urn:microsoft.com/office/officeart/2008/layout/VerticalCurvedList"/>
    <dgm:cxn modelId="{5C7AE5EB-9B19-4019-A86A-6D51C56AAB09}" type="presParOf" srcId="{55CBEF9E-754D-41FA-AB1F-DD4EDC6559E3}" destId="{D6D1A830-22F9-4205-936C-2B34523E291E}" srcOrd="2" destOrd="0" presId="urn:microsoft.com/office/officeart/2008/layout/VerticalCurvedList"/>
    <dgm:cxn modelId="{0735F7D7-F7AA-493F-814C-26F004F82B32}" type="presParOf" srcId="{D6D1A830-22F9-4205-936C-2B34523E291E}" destId="{878B532D-CD9B-48F2-AA48-F2298EA93DF5}" srcOrd="0" destOrd="0" presId="urn:microsoft.com/office/officeart/2008/layout/VerticalCurvedList"/>
    <dgm:cxn modelId="{C26A612A-0A77-4A0B-932C-83E7958283D2}" type="presParOf" srcId="{55CBEF9E-754D-41FA-AB1F-DD4EDC6559E3}" destId="{B8FC87E1-10E1-42A0-A36D-565C29D5CE5E}" srcOrd="3" destOrd="0" presId="urn:microsoft.com/office/officeart/2008/layout/VerticalCurvedList"/>
    <dgm:cxn modelId="{97848112-3412-4C29-8E48-3E230772B2E1}" type="presParOf" srcId="{55CBEF9E-754D-41FA-AB1F-DD4EDC6559E3}" destId="{FAEDE232-043A-4AFD-A10F-BE597CCA2F60}" srcOrd="4" destOrd="0" presId="urn:microsoft.com/office/officeart/2008/layout/VerticalCurvedList"/>
    <dgm:cxn modelId="{E49350CE-288A-4CD5-998C-25487B9FB382}" type="presParOf" srcId="{FAEDE232-043A-4AFD-A10F-BE597CCA2F60}" destId="{ABD1ACE7-B349-44AF-A1FE-736C8D35C9CD}" srcOrd="0" destOrd="0" presId="urn:microsoft.com/office/officeart/2008/layout/VerticalCurvedList"/>
    <dgm:cxn modelId="{87664C1C-9F03-4A48-8E17-AD3961A8E26E}" type="presParOf" srcId="{55CBEF9E-754D-41FA-AB1F-DD4EDC6559E3}" destId="{91B9C110-F099-492C-B0D1-D421FFF1C8B1}" srcOrd="5" destOrd="0" presId="urn:microsoft.com/office/officeart/2008/layout/VerticalCurvedList"/>
    <dgm:cxn modelId="{A5031C59-AC0C-4DD4-BFF7-2461132809DF}" type="presParOf" srcId="{55CBEF9E-754D-41FA-AB1F-DD4EDC6559E3}" destId="{A2D18030-FA14-40FC-9822-FC17D8363E35}" srcOrd="6" destOrd="0" presId="urn:microsoft.com/office/officeart/2008/layout/VerticalCurvedList"/>
    <dgm:cxn modelId="{B0C48F60-C220-4703-B426-F4D87DBF646E}" type="presParOf" srcId="{A2D18030-FA14-40FC-9822-FC17D8363E35}" destId="{142F67A7-83F1-4052-B184-062911A5DEE0}" srcOrd="0" destOrd="0" presId="urn:microsoft.com/office/officeart/2008/layout/VerticalCurvedList"/>
    <dgm:cxn modelId="{72EE3483-686E-41A4-AAAE-BFD1ABA0AE32}" type="presParOf" srcId="{55CBEF9E-754D-41FA-AB1F-DD4EDC6559E3}" destId="{5CB12318-0856-4977-B21A-E6C1A841E0AE}" srcOrd="7" destOrd="0" presId="urn:microsoft.com/office/officeart/2008/layout/VerticalCurvedList"/>
    <dgm:cxn modelId="{23891DD4-91F9-4837-AA8C-B2EE857CF958}" type="presParOf" srcId="{55CBEF9E-754D-41FA-AB1F-DD4EDC6559E3}" destId="{2528C231-6862-4420-8D58-2542EBF6F643}" srcOrd="8" destOrd="0" presId="urn:microsoft.com/office/officeart/2008/layout/VerticalCurvedList"/>
    <dgm:cxn modelId="{5824FAC4-AB27-440B-A48C-A7ABC60CF566}" type="presParOf" srcId="{2528C231-6862-4420-8D58-2542EBF6F643}" destId="{EBBE215B-D9A0-4EBD-9317-1EC46748612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41DC9D-9D86-4781-9059-942CFE22C6FD}" type="doc">
      <dgm:prSet loTypeId="urn:microsoft.com/office/officeart/2005/8/layout/target3" loCatId="list" qsTypeId="urn:microsoft.com/office/officeart/2005/8/quickstyle/simple1" qsCatId="simple" csTypeId="urn:microsoft.com/office/officeart/2005/8/colors/accent2_3" csCatId="accent2" phldr="1"/>
      <dgm:spPr/>
      <dgm:t>
        <a:bodyPr/>
        <a:lstStyle/>
        <a:p>
          <a:endParaRPr lang="es-ES"/>
        </a:p>
      </dgm:t>
    </dgm:pt>
    <dgm:pt modelId="{50F03243-DB75-4E27-965C-CCB69C55136A}">
      <dgm:prSet phldrT="[Texto]" custT="1"/>
      <dgm:spPr/>
      <dgm:t>
        <a:bodyPr/>
        <a:lstStyle/>
        <a:p>
          <a:r>
            <a:rPr lang="es-EC" sz="2400" smtClean="0">
              <a:latin typeface="Times New Roman" panose="02020603050405020304" pitchFamily="18" charset="0"/>
              <a:cs typeface="Times New Roman" panose="02020603050405020304" pitchFamily="18" charset="0"/>
            </a:rPr>
            <a:t>Estudio no experimental, transversal e inferencial</a:t>
          </a:r>
          <a:endParaRPr lang="es-ES" sz="2400">
            <a:latin typeface="Times New Roman" panose="02020603050405020304" pitchFamily="18" charset="0"/>
            <a:cs typeface="Times New Roman" panose="02020603050405020304" pitchFamily="18" charset="0"/>
          </a:endParaRPr>
        </a:p>
      </dgm:t>
    </dgm:pt>
    <dgm:pt modelId="{B0698F49-3DFF-44BB-BEEC-A46B4C4B9125}" type="parTrans" cxnId="{6759678A-A382-4C32-AA6B-62BB201CDBCD}">
      <dgm:prSet/>
      <dgm:spPr/>
      <dgm:t>
        <a:bodyPr/>
        <a:lstStyle/>
        <a:p>
          <a:endParaRPr lang="es-ES" sz="2000">
            <a:latin typeface="Times New Roman" panose="02020603050405020304" pitchFamily="18" charset="0"/>
            <a:cs typeface="Times New Roman" panose="02020603050405020304" pitchFamily="18" charset="0"/>
          </a:endParaRPr>
        </a:p>
      </dgm:t>
    </dgm:pt>
    <dgm:pt modelId="{0F9084A2-D3CD-4DAD-85F3-748B57A16397}" type="sibTrans" cxnId="{6759678A-A382-4C32-AA6B-62BB201CDBCD}">
      <dgm:prSet/>
      <dgm:spPr/>
      <dgm:t>
        <a:bodyPr/>
        <a:lstStyle/>
        <a:p>
          <a:endParaRPr lang="es-ES" sz="2000">
            <a:latin typeface="Times New Roman" panose="02020603050405020304" pitchFamily="18" charset="0"/>
            <a:cs typeface="Times New Roman" panose="02020603050405020304" pitchFamily="18" charset="0"/>
          </a:endParaRPr>
        </a:p>
      </dgm:t>
    </dgm:pt>
    <dgm:pt modelId="{3CA12714-9A76-417E-BB46-0BC6D3B122B5}">
      <dgm:prSet phldrT="[Texto]" custT="1"/>
      <dgm:spPr/>
      <dgm:t>
        <a:bodyPr/>
        <a:lstStyle/>
        <a:p>
          <a:r>
            <a:rPr lang="es-EC" sz="2400" dirty="0" smtClean="0">
              <a:latin typeface="Times New Roman" panose="02020603050405020304" pitchFamily="18" charset="0"/>
              <a:cs typeface="Times New Roman" panose="02020603050405020304" pitchFamily="18" charset="0"/>
            </a:rPr>
            <a:t>Desarrollado en una empresa ecuatoriana durante el periodo de marzo 2020 a marzo 2021</a:t>
          </a:r>
          <a:endParaRPr lang="es-ES" sz="2400" dirty="0">
            <a:latin typeface="Times New Roman" panose="02020603050405020304" pitchFamily="18" charset="0"/>
            <a:cs typeface="Times New Roman" panose="02020603050405020304" pitchFamily="18" charset="0"/>
          </a:endParaRPr>
        </a:p>
      </dgm:t>
    </dgm:pt>
    <dgm:pt modelId="{96FC685B-4D38-40B3-AC2F-6D31069706AB}" type="parTrans" cxnId="{33C60C6A-28ED-4BE6-A883-3AB87E1415E6}">
      <dgm:prSet/>
      <dgm:spPr/>
      <dgm:t>
        <a:bodyPr/>
        <a:lstStyle/>
        <a:p>
          <a:endParaRPr lang="es-ES" sz="2000">
            <a:latin typeface="Times New Roman" panose="02020603050405020304" pitchFamily="18" charset="0"/>
            <a:cs typeface="Times New Roman" panose="02020603050405020304" pitchFamily="18" charset="0"/>
          </a:endParaRPr>
        </a:p>
      </dgm:t>
    </dgm:pt>
    <dgm:pt modelId="{93BA70BB-0213-40FD-96F5-420785700C9C}" type="sibTrans" cxnId="{33C60C6A-28ED-4BE6-A883-3AB87E1415E6}">
      <dgm:prSet/>
      <dgm:spPr/>
      <dgm:t>
        <a:bodyPr/>
        <a:lstStyle/>
        <a:p>
          <a:endParaRPr lang="es-ES" sz="2000">
            <a:latin typeface="Times New Roman" panose="02020603050405020304" pitchFamily="18" charset="0"/>
            <a:cs typeface="Times New Roman" panose="02020603050405020304" pitchFamily="18" charset="0"/>
          </a:endParaRPr>
        </a:p>
      </dgm:t>
    </dgm:pt>
    <dgm:pt modelId="{DE19D9B7-1726-499C-9325-E4F970B2B7B7}">
      <dgm:prSet phldrT="[Texto]" custT="1"/>
      <dgm:spPr/>
      <dgm:t>
        <a:bodyPr/>
        <a:lstStyle/>
        <a:p>
          <a:r>
            <a:rPr lang="es-EC" sz="2400" dirty="0" smtClean="0">
              <a:latin typeface="Times New Roman" panose="02020603050405020304" pitchFamily="18" charset="0"/>
              <a:cs typeface="Times New Roman" panose="02020603050405020304" pitchFamily="18" charset="0"/>
            </a:rPr>
            <a:t>Se consideró el universo de trabajadores a nivel nacional (N=3.744), distribuido en las 24 provincias del país</a:t>
          </a:r>
          <a:endParaRPr lang="es-ES" sz="2400" dirty="0">
            <a:latin typeface="Times New Roman" panose="02020603050405020304" pitchFamily="18" charset="0"/>
            <a:cs typeface="Times New Roman" panose="02020603050405020304" pitchFamily="18" charset="0"/>
          </a:endParaRPr>
        </a:p>
      </dgm:t>
    </dgm:pt>
    <dgm:pt modelId="{0BD5579F-8573-4FC9-8A9E-B1ED33551AFA}" type="parTrans" cxnId="{58A612D6-BF9E-4DA1-ADDA-5C6591B3A38C}">
      <dgm:prSet/>
      <dgm:spPr/>
      <dgm:t>
        <a:bodyPr/>
        <a:lstStyle/>
        <a:p>
          <a:endParaRPr lang="es-ES" sz="2000">
            <a:latin typeface="Times New Roman" panose="02020603050405020304" pitchFamily="18" charset="0"/>
            <a:cs typeface="Times New Roman" panose="02020603050405020304" pitchFamily="18" charset="0"/>
          </a:endParaRPr>
        </a:p>
      </dgm:t>
    </dgm:pt>
    <dgm:pt modelId="{331EF3AF-B55E-4EF3-A7CB-AB138031BC1D}" type="sibTrans" cxnId="{58A612D6-BF9E-4DA1-ADDA-5C6591B3A38C}">
      <dgm:prSet/>
      <dgm:spPr/>
      <dgm:t>
        <a:bodyPr/>
        <a:lstStyle/>
        <a:p>
          <a:endParaRPr lang="es-ES" sz="2000">
            <a:latin typeface="Times New Roman" panose="02020603050405020304" pitchFamily="18" charset="0"/>
            <a:cs typeface="Times New Roman" panose="02020603050405020304" pitchFamily="18" charset="0"/>
          </a:endParaRPr>
        </a:p>
      </dgm:t>
    </dgm:pt>
    <dgm:pt modelId="{3935ADA7-E942-4FD2-8FEB-2C2312C22582}">
      <dgm:prSet phldrT="[Texto]" custT="1"/>
      <dgm:spPr/>
      <dgm:t>
        <a:bodyPr/>
        <a:lstStyle/>
        <a:p>
          <a:r>
            <a:rPr lang="es-EC" sz="1800" dirty="0" smtClean="0">
              <a:latin typeface="Times New Roman" panose="02020603050405020304" pitchFamily="18" charset="0"/>
              <a:cs typeface="Times New Roman" panose="02020603050405020304" pitchFamily="18" charset="0"/>
            </a:rPr>
            <a:t>La tasa de respuesta fue del 77,78% (</a:t>
          </a:r>
          <a:r>
            <a:rPr lang="es-EC" sz="1800" dirty="0" smtClean="0">
              <a:latin typeface="Times New Roman" panose="02020603050405020304" pitchFamily="18" charset="0"/>
              <a:cs typeface="Times New Roman" panose="02020603050405020304" pitchFamily="18" charset="0"/>
            </a:rPr>
            <a:t>N=2.725) </a:t>
          </a:r>
          <a:r>
            <a:rPr lang="es-ES" sz="1800" dirty="0" smtClean="0">
              <a:latin typeface="Times New Roman" panose="02020603050405020304" pitchFamily="18" charset="0"/>
              <a:cs typeface="Times New Roman" panose="02020603050405020304" pitchFamily="18" charset="0"/>
            </a:rPr>
            <a:t>Se excluyeron a los trabajadores con antigüedad menor a un año, las encuestas duplicadas (n=126) e incompletas (n=64) quedando una población de 2599 encuestados.</a:t>
          </a:r>
          <a:r>
            <a:rPr lang="es-EC" sz="1800" dirty="0" smtClean="0">
              <a:latin typeface="Times New Roman" panose="02020603050405020304" pitchFamily="18" charset="0"/>
              <a:cs typeface="Times New Roman" panose="02020603050405020304" pitchFamily="18" charset="0"/>
            </a:rPr>
            <a:t> </a:t>
          </a:r>
          <a:endParaRPr lang="es-ES" sz="1800" dirty="0">
            <a:latin typeface="Times New Roman" panose="02020603050405020304" pitchFamily="18" charset="0"/>
            <a:cs typeface="Times New Roman" panose="02020603050405020304" pitchFamily="18" charset="0"/>
          </a:endParaRPr>
        </a:p>
      </dgm:t>
    </dgm:pt>
    <dgm:pt modelId="{0B4C5D62-BB29-4C98-8FB0-F34780F6E7D1}" type="parTrans" cxnId="{50F02713-9D6A-4351-9526-8C5305D1126D}">
      <dgm:prSet/>
      <dgm:spPr/>
      <dgm:t>
        <a:bodyPr/>
        <a:lstStyle/>
        <a:p>
          <a:endParaRPr lang="es-ES" sz="2000">
            <a:latin typeface="Times New Roman" panose="02020603050405020304" pitchFamily="18" charset="0"/>
            <a:cs typeface="Times New Roman" panose="02020603050405020304" pitchFamily="18" charset="0"/>
          </a:endParaRPr>
        </a:p>
      </dgm:t>
    </dgm:pt>
    <dgm:pt modelId="{4228C491-C4F6-4DFC-9929-5F13E0F170AE}" type="sibTrans" cxnId="{50F02713-9D6A-4351-9526-8C5305D1126D}">
      <dgm:prSet/>
      <dgm:spPr/>
      <dgm:t>
        <a:bodyPr/>
        <a:lstStyle/>
        <a:p>
          <a:endParaRPr lang="es-ES" sz="2000">
            <a:latin typeface="Times New Roman" panose="02020603050405020304" pitchFamily="18" charset="0"/>
            <a:cs typeface="Times New Roman" panose="02020603050405020304" pitchFamily="18" charset="0"/>
          </a:endParaRPr>
        </a:p>
      </dgm:t>
    </dgm:pt>
    <dgm:pt modelId="{E0AC5A5F-B2BC-4879-811A-3AC885DD6D58}">
      <dgm:prSet phldrT="[Texto]" custT="1"/>
      <dgm:spPr/>
      <dgm:t>
        <a:bodyPr/>
        <a:lstStyle/>
        <a:p>
          <a:r>
            <a:rPr lang="es-EC" sz="1800" dirty="0" smtClean="0">
              <a:latin typeface="Times New Roman" panose="02020603050405020304" pitchFamily="18" charset="0"/>
              <a:cs typeface="Times New Roman" panose="02020603050405020304" pitchFamily="18" charset="0"/>
            </a:rPr>
            <a:t>La población se agrupó en diferentes áreas de trabajo: Misional (Fiscales provinciales, Agentes Fiscales), Apoyo misional (Asistentes, Secretarios, Profesionales de apoyo fiscal), Multidisciplinario (Médicos Legistas, Psicólogos, Trabajadores Sociales), Nivel Jerárquico (Directores, Expertos, Asesores), SPVT (Psicólogos, Trabajadores Sociales), Administrativo (Asistentes de Dirección, Procesos Desconcentrados, Analistas, Especialistas, resto de cargos administrativos) y, Personal auxiliar (Auxiliares, Choferes).</a:t>
          </a:r>
          <a:endParaRPr lang="es-ES" sz="1800" dirty="0">
            <a:latin typeface="Times New Roman" panose="02020603050405020304" pitchFamily="18" charset="0"/>
            <a:cs typeface="Times New Roman" panose="02020603050405020304" pitchFamily="18" charset="0"/>
          </a:endParaRPr>
        </a:p>
      </dgm:t>
    </dgm:pt>
    <dgm:pt modelId="{02A89EAB-4500-4AF6-9468-65C5083E9220}" type="parTrans" cxnId="{75691E9E-3B67-4018-A4AB-C20BD98D58D4}">
      <dgm:prSet/>
      <dgm:spPr/>
      <dgm:t>
        <a:bodyPr/>
        <a:lstStyle/>
        <a:p>
          <a:endParaRPr lang="es-ES" sz="2000">
            <a:latin typeface="Times New Roman" panose="02020603050405020304" pitchFamily="18" charset="0"/>
            <a:cs typeface="Times New Roman" panose="02020603050405020304" pitchFamily="18" charset="0"/>
          </a:endParaRPr>
        </a:p>
      </dgm:t>
    </dgm:pt>
    <dgm:pt modelId="{72C44E6B-1E1A-433E-A38F-B2AFE0241FA3}" type="sibTrans" cxnId="{75691E9E-3B67-4018-A4AB-C20BD98D58D4}">
      <dgm:prSet/>
      <dgm:spPr/>
      <dgm:t>
        <a:bodyPr/>
        <a:lstStyle/>
        <a:p>
          <a:endParaRPr lang="es-ES" sz="2000">
            <a:latin typeface="Times New Roman" panose="02020603050405020304" pitchFamily="18" charset="0"/>
            <a:cs typeface="Times New Roman" panose="02020603050405020304" pitchFamily="18" charset="0"/>
          </a:endParaRPr>
        </a:p>
      </dgm:t>
    </dgm:pt>
    <dgm:pt modelId="{547D3CB4-A9D1-4A17-92B8-FF554D81A9F4}" type="pres">
      <dgm:prSet presAssocID="{1041DC9D-9D86-4781-9059-942CFE22C6FD}" presName="Name0" presStyleCnt="0">
        <dgm:presLayoutVars>
          <dgm:chMax val="7"/>
          <dgm:dir/>
          <dgm:animLvl val="lvl"/>
          <dgm:resizeHandles val="exact"/>
        </dgm:presLayoutVars>
      </dgm:prSet>
      <dgm:spPr/>
      <dgm:t>
        <a:bodyPr/>
        <a:lstStyle/>
        <a:p>
          <a:endParaRPr lang="es-ES"/>
        </a:p>
      </dgm:t>
    </dgm:pt>
    <dgm:pt modelId="{49DC5E6F-44A0-46D3-9B94-0332AC8E4C60}" type="pres">
      <dgm:prSet presAssocID="{50F03243-DB75-4E27-965C-CCB69C55136A}" presName="circle1" presStyleLbl="node1" presStyleIdx="0" presStyleCnt="5"/>
      <dgm:spPr/>
    </dgm:pt>
    <dgm:pt modelId="{97A9068C-A0BD-48C1-AE16-20B3B3DB7CE8}" type="pres">
      <dgm:prSet presAssocID="{50F03243-DB75-4E27-965C-CCB69C55136A}" presName="space" presStyleCnt="0"/>
      <dgm:spPr/>
    </dgm:pt>
    <dgm:pt modelId="{8D7D766D-F443-4610-95FC-A7672D17A6B6}" type="pres">
      <dgm:prSet presAssocID="{50F03243-DB75-4E27-965C-CCB69C55136A}" presName="rect1" presStyleLbl="alignAcc1" presStyleIdx="0" presStyleCnt="5"/>
      <dgm:spPr/>
      <dgm:t>
        <a:bodyPr/>
        <a:lstStyle/>
        <a:p>
          <a:endParaRPr lang="es-ES"/>
        </a:p>
      </dgm:t>
    </dgm:pt>
    <dgm:pt modelId="{F3497BE5-22FC-4088-ABB1-4765059443BB}" type="pres">
      <dgm:prSet presAssocID="{3CA12714-9A76-417E-BB46-0BC6D3B122B5}" presName="vertSpace2" presStyleLbl="node1" presStyleIdx="0" presStyleCnt="5"/>
      <dgm:spPr/>
    </dgm:pt>
    <dgm:pt modelId="{F8119433-42F2-4FBE-A5A6-32136D1083F2}" type="pres">
      <dgm:prSet presAssocID="{3CA12714-9A76-417E-BB46-0BC6D3B122B5}" presName="circle2" presStyleLbl="node1" presStyleIdx="1" presStyleCnt="5"/>
      <dgm:spPr/>
    </dgm:pt>
    <dgm:pt modelId="{B5DEA12E-B73E-4902-9106-D48C5FC0DE16}" type="pres">
      <dgm:prSet presAssocID="{3CA12714-9A76-417E-BB46-0BC6D3B122B5}" presName="rect2" presStyleLbl="alignAcc1" presStyleIdx="1" presStyleCnt="5"/>
      <dgm:spPr/>
      <dgm:t>
        <a:bodyPr/>
        <a:lstStyle/>
        <a:p>
          <a:endParaRPr lang="es-ES"/>
        </a:p>
      </dgm:t>
    </dgm:pt>
    <dgm:pt modelId="{F35BA87B-2F32-4ACB-A2F3-ACCB312FC545}" type="pres">
      <dgm:prSet presAssocID="{DE19D9B7-1726-499C-9325-E4F970B2B7B7}" presName="vertSpace3" presStyleLbl="node1" presStyleIdx="1" presStyleCnt="5"/>
      <dgm:spPr/>
    </dgm:pt>
    <dgm:pt modelId="{5F95CE44-893A-4D28-BE8F-A92046294825}" type="pres">
      <dgm:prSet presAssocID="{DE19D9B7-1726-499C-9325-E4F970B2B7B7}" presName="circle3" presStyleLbl="node1" presStyleIdx="2" presStyleCnt="5"/>
      <dgm:spPr/>
    </dgm:pt>
    <dgm:pt modelId="{A8F04364-1967-43B3-A80C-D90BFDB96308}" type="pres">
      <dgm:prSet presAssocID="{DE19D9B7-1726-499C-9325-E4F970B2B7B7}" presName="rect3" presStyleLbl="alignAcc1" presStyleIdx="2" presStyleCnt="5"/>
      <dgm:spPr/>
      <dgm:t>
        <a:bodyPr/>
        <a:lstStyle/>
        <a:p>
          <a:endParaRPr lang="es-ES"/>
        </a:p>
      </dgm:t>
    </dgm:pt>
    <dgm:pt modelId="{BC24BEE2-9A83-433A-A821-EC770B9C37B6}" type="pres">
      <dgm:prSet presAssocID="{3935ADA7-E942-4FD2-8FEB-2C2312C22582}" presName="vertSpace4" presStyleLbl="node1" presStyleIdx="2" presStyleCnt="5"/>
      <dgm:spPr/>
    </dgm:pt>
    <dgm:pt modelId="{B6EDE29D-CF89-485B-B8AF-0520539B000A}" type="pres">
      <dgm:prSet presAssocID="{3935ADA7-E942-4FD2-8FEB-2C2312C22582}" presName="circle4" presStyleLbl="node1" presStyleIdx="3" presStyleCnt="5"/>
      <dgm:spPr/>
    </dgm:pt>
    <dgm:pt modelId="{25F27A76-FF8B-4E2A-8B67-CE87FED1EC75}" type="pres">
      <dgm:prSet presAssocID="{3935ADA7-E942-4FD2-8FEB-2C2312C22582}" presName="rect4" presStyleLbl="alignAcc1" presStyleIdx="3" presStyleCnt="5"/>
      <dgm:spPr/>
      <dgm:t>
        <a:bodyPr/>
        <a:lstStyle/>
        <a:p>
          <a:endParaRPr lang="es-ES"/>
        </a:p>
      </dgm:t>
    </dgm:pt>
    <dgm:pt modelId="{513577D5-AE52-4501-BF18-EE31FA60355C}" type="pres">
      <dgm:prSet presAssocID="{E0AC5A5F-B2BC-4879-811A-3AC885DD6D58}" presName="vertSpace5" presStyleLbl="node1" presStyleIdx="3" presStyleCnt="5"/>
      <dgm:spPr/>
    </dgm:pt>
    <dgm:pt modelId="{0297C34F-BD98-448A-845C-52791C445B1B}" type="pres">
      <dgm:prSet presAssocID="{E0AC5A5F-B2BC-4879-811A-3AC885DD6D58}" presName="circle5" presStyleLbl="node1" presStyleIdx="4" presStyleCnt="5"/>
      <dgm:spPr/>
    </dgm:pt>
    <dgm:pt modelId="{2F5A31DD-1C44-4A55-9C5E-4B4791C51D27}" type="pres">
      <dgm:prSet presAssocID="{E0AC5A5F-B2BC-4879-811A-3AC885DD6D58}" presName="rect5" presStyleLbl="alignAcc1" presStyleIdx="4" presStyleCnt="5" custScaleY="214312" custLinFactNeighborY="71052"/>
      <dgm:spPr/>
      <dgm:t>
        <a:bodyPr/>
        <a:lstStyle/>
        <a:p>
          <a:endParaRPr lang="es-ES"/>
        </a:p>
      </dgm:t>
    </dgm:pt>
    <dgm:pt modelId="{6706775C-21F6-4B65-8DAD-5C4236E422FD}" type="pres">
      <dgm:prSet presAssocID="{50F03243-DB75-4E27-965C-CCB69C55136A}" presName="rect1ParTxNoCh" presStyleLbl="alignAcc1" presStyleIdx="4" presStyleCnt="5">
        <dgm:presLayoutVars>
          <dgm:chMax val="1"/>
          <dgm:bulletEnabled val="1"/>
        </dgm:presLayoutVars>
      </dgm:prSet>
      <dgm:spPr/>
      <dgm:t>
        <a:bodyPr/>
        <a:lstStyle/>
        <a:p>
          <a:endParaRPr lang="es-ES"/>
        </a:p>
      </dgm:t>
    </dgm:pt>
    <dgm:pt modelId="{03A1E64E-74BF-419F-BF04-D9A6DB593C09}" type="pres">
      <dgm:prSet presAssocID="{3CA12714-9A76-417E-BB46-0BC6D3B122B5}" presName="rect2ParTxNoCh" presStyleLbl="alignAcc1" presStyleIdx="4" presStyleCnt="5">
        <dgm:presLayoutVars>
          <dgm:chMax val="1"/>
          <dgm:bulletEnabled val="1"/>
        </dgm:presLayoutVars>
      </dgm:prSet>
      <dgm:spPr/>
      <dgm:t>
        <a:bodyPr/>
        <a:lstStyle/>
        <a:p>
          <a:endParaRPr lang="es-ES"/>
        </a:p>
      </dgm:t>
    </dgm:pt>
    <dgm:pt modelId="{0345215F-FC17-485A-8327-A9CCCE07CAE7}" type="pres">
      <dgm:prSet presAssocID="{DE19D9B7-1726-499C-9325-E4F970B2B7B7}" presName="rect3ParTxNoCh" presStyleLbl="alignAcc1" presStyleIdx="4" presStyleCnt="5">
        <dgm:presLayoutVars>
          <dgm:chMax val="1"/>
          <dgm:bulletEnabled val="1"/>
        </dgm:presLayoutVars>
      </dgm:prSet>
      <dgm:spPr/>
      <dgm:t>
        <a:bodyPr/>
        <a:lstStyle/>
        <a:p>
          <a:endParaRPr lang="es-ES"/>
        </a:p>
      </dgm:t>
    </dgm:pt>
    <dgm:pt modelId="{3DD416FA-1C49-48AE-A645-462DAFFD1131}" type="pres">
      <dgm:prSet presAssocID="{3935ADA7-E942-4FD2-8FEB-2C2312C22582}" presName="rect4ParTxNoCh" presStyleLbl="alignAcc1" presStyleIdx="4" presStyleCnt="5">
        <dgm:presLayoutVars>
          <dgm:chMax val="1"/>
          <dgm:bulletEnabled val="1"/>
        </dgm:presLayoutVars>
      </dgm:prSet>
      <dgm:spPr/>
      <dgm:t>
        <a:bodyPr/>
        <a:lstStyle/>
        <a:p>
          <a:endParaRPr lang="es-ES"/>
        </a:p>
      </dgm:t>
    </dgm:pt>
    <dgm:pt modelId="{024B8690-D663-4A73-BD1C-58E1F79BF6D6}" type="pres">
      <dgm:prSet presAssocID="{E0AC5A5F-B2BC-4879-811A-3AC885DD6D58}" presName="rect5ParTxNoCh" presStyleLbl="alignAcc1" presStyleIdx="4" presStyleCnt="5">
        <dgm:presLayoutVars>
          <dgm:chMax val="1"/>
          <dgm:bulletEnabled val="1"/>
        </dgm:presLayoutVars>
      </dgm:prSet>
      <dgm:spPr/>
      <dgm:t>
        <a:bodyPr/>
        <a:lstStyle/>
        <a:p>
          <a:endParaRPr lang="es-ES"/>
        </a:p>
      </dgm:t>
    </dgm:pt>
  </dgm:ptLst>
  <dgm:cxnLst>
    <dgm:cxn modelId="{29143B6E-4FC1-45E2-85C1-337BA691FDDD}" type="presOf" srcId="{DE19D9B7-1726-499C-9325-E4F970B2B7B7}" destId="{0345215F-FC17-485A-8327-A9CCCE07CAE7}" srcOrd="1" destOrd="0" presId="urn:microsoft.com/office/officeart/2005/8/layout/target3"/>
    <dgm:cxn modelId="{50F02713-9D6A-4351-9526-8C5305D1126D}" srcId="{1041DC9D-9D86-4781-9059-942CFE22C6FD}" destId="{3935ADA7-E942-4FD2-8FEB-2C2312C22582}" srcOrd="3" destOrd="0" parTransId="{0B4C5D62-BB29-4C98-8FB0-F34780F6E7D1}" sibTransId="{4228C491-C4F6-4DFC-9929-5F13E0F170AE}"/>
    <dgm:cxn modelId="{3140A8AE-0140-42D6-8EBA-BF634F911A65}" type="presOf" srcId="{3CA12714-9A76-417E-BB46-0BC6D3B122B5}" destId="{B5DEA12E-B73E-4902-9106-D48C5FC0DE16}" srcOrd="0" destOrd="0" presId="urn:microsoft.com/office/officeart/2005/8/layout/target3"/>
    <dgm:cxn modelId="{77726FFC-1B03-4B89-B8C3-7E88C9CB7CA8}" type="presOf" srcId="{3CA12714-9A76-417E-BB46-0BC6D3B122B5}" destId="{03A1E64E-74BF-419F-BF04-D9A6DB593C09}" srcOrd="1" destOrd="0" presId="urn:microsoft.com/office/officeart/2005/8/layout/target3"/>
    <dgm:cxn modelId="{58A612D6-BF9E-4DA1-ADDA-5C6591B3A38C}" srcId="{1041DC9D-9D86-4781-9059-942CFE22C6FD}" destId="{DE19D9B7-1726-499C-9325-E4F970B2B7B7}" srcOrd="2" destOrd="0" parTransId="{0BD5579F-8573-4FC9-8A9E-B1ED33551AFA}" sibTransId="{331EF3AF-B55E-4EF3-A7CB-AB138031BC1D}"/>
    <dgm:cxn modelId="{75691E9E-3B67-4018-A4AB-C20BD98D58D4}" srcId="{1041DC9D-9D86-4781-9059-942CFE22C6FD}" destId="{E0AC5A5F-B2BC-4879-811A-3AC885DD6D58}" srcOrd="4" destOrd="0" parTransId="{02A89EAB-4500-4AF6-9468-65C5083E9220}" sibTransId="{72C44E6B-1E1A-433E-A38F-B2AFE0241FA3}"/>
    <dgm:cxn modelId="{736938C5-306E-488D-AA32-4FA0746FAAB5}" type="presOf" srcId="{E0AC5A5F-B2BC-4879-811A-3AC885DD6D58}" destId="{2F5A31DD-1C44-4A55-9C5E-4B4791C51D27}" srcOrd="0" destOrd="0" presId="urn:microsoft.com/office/officeart/2005/8/layout/target3"/>
    <dgm:cxn modelId="{6759678A-A382-4C32-AA6B-62BB201CDBCD}" srcId="{1041DC9D-9D86-4781-9059-942CFE22C6FD}" destId="{50F03243-DB75-4E27-965C-CCB69C55136A}" srcOrd="0" destOrd="0" parTransId="{B0698F49-3DFF-44BB-BEEC-A46B4C4B9125}" sibTransId="{0F9084A2-D3CD-4DAD-85F3-748B57A16397}"/>
    <dgm:cxn modelId="{6AD38D08-0ADE-4D4D-9218-CD124906154C}" type="presOf" srcId="{E0AC5A5F-B2BC-4879-811A-3AC885DD6D58}" destId="{024B8690-D663-4A73-BD1C-58E1F79BF6D6}" srcOrd="1" destOrd="0" presId="urn:microsoft.com/office/officeart/2005/8/layout/target3"/>
    <dgm:cxn modelId="{2CC61BF2-2B3D-483F-B6CA-EBDA687B693F}" type="presOf" srcId="{3935ADA7-E942-4FD2-8FEB-2C2312C22582}" destId="{3DD416FA-1C49-48AE-A645-462DAFFD1131}" srcOrd="1" destOrd="0" presId="urn:microsoft.com/office/officeart/2005/8/layout/target3"/>
    <dgm:cxn modelId="{A0C5E855-DF60-43A6-B837-2694A74CE6B3}" type="presOf" srcId="{3935ADA7-E942-4FD2-8FEB-2C2312C22582}" destId="{25F27A76-FF8B-4E2A-8B67-CE87FED1EC75}" srcOrd="0" destOrd="0" presId="urn:microsoft.com/office/officeart/2005/8/layout/target3"/>
    <dgm:cxn modelId="{38C9795B-FA93-4581-BDEB-672481FEFBDF}" type="presOf" srcId="{1041DC9D-9D86-4781-9059-942CFE22C6FD}" destId="{547D3CB4-A9D1-4A17-92B8-FF554D81A9F4}" srcOrd="0" destOrd="0" presId="urn:microsoft.com/office/officeart/2005/8/layout/target3"/>
    <dgm:cxn modelId="{5958E829-B473-46DD-80FE-01782796C89B}" type="presOf" srcId="{DE19D9B7-1726-499C-9325-E4F970B2B7B7}" destId="{A8F04364-1967-43B3-A80C-D90BFDB96308}" srcOrd="0" destOrd="0" presId="urn:microsoft.com/office/officeart/2005/8/layout/target3"/>
    <dgm:cxn modelId="{33C60C6A-28ED-4BE6-A883-3AB87E1415E6}" srcId="{1041DC9D-9D86-4781-9059-942CFE22C6FD}" destId="{3CA12714-9A76-417E-BB46-0BC6D3B122B5}" srcOrd="1" destOrd="0" parTransId="{96FC685B-4D38-40B3-AC2F-6D31069706AB}" sibTransId="{93BA70BB-0213-40FD-96F5-420785700C9C}"/>
    <dgm:cxn modelId="{799701BF-D0DB-4703-9722-97F2ACA4CE6A}" type="presOf" srcId="{50F03243-DB75-4E27-965C-CCB69C55136A}" destId="{6706775C-21F6-4B65-8DAD-5C4236E422FD}" srcOrd="1" destOrd="0" presId="urn:microsoft.com/office/officeart/2005/8/layout/target3"/>
    <dgm:cxn modelId="{86A8D838-7D4E-443D-AEC9-BFC5DE2F97E9}" type="presOf" srcId="{50F03243-DB75-4E27-965C-CCB69C55136A}" destId="{8D7D766D-F443-4610-95FC-A7672D17A6B6}" srcOrd="0" destOrd="0" presId="urn:microsoft.com/office/officeart/2005/8/layout/target3"/>
    <dgm:cxn modelId="{D2748F71-14F1-4CB1-A860-5B012F7D02B6}" type="presParOf" srcId="{547D3CB4-A9D1-4A17-92B8-FF554D81A9F4}" destId="{49DC5E6F-44A0-46D3-9B94-0332AC8E4C60}" srcOrd="0" destOrd="0" presId="urn:microsoft.com/office/officeart/2005/8/layout/target3"/>
    <dgm:cxn modelId="{33BBE55F-608D-4359-8842-D7FA42B1E6D2}" type="presParOf" srcId="{547D3CB4-A9D1-4A17-92B8-FF554D81A9F4}" destId="{97A9068C-A0BD-48C1-AE16-20B3B3DB7CE8}" srcOrd="1" destOrd="0" presId="urn:microsoft.com/office/officeart/2005/8/layout/target3"/>
    <dgm:cxn modelId="{CFE1DC14-A732-49B1-9B1A-13F61A4727AA}" type="presParOf" srcId="{547D3CB4-A9D1-4A17-92B8-FF554D81A9F4}" destId="{8D7D766D-F443-4610-95FC-A7672D17A6B6}" srcOrd="2" destOrd="0" presId="urn:microsoft.com/office/officeart/2005/8/layout/target3"/>
    <dgm:cxn modelId="{0735A591-39F5-44C1-AAA7-3B3C22278A3F}" type="presParOf" srcId="{547D3CB4-A9D1-4A17-92B8-FF554D81A9F4}" destId="{F3497BE5-22FC-4088-ABB1-4765059443BB}" srcOrd="3" destOrd="0" presId="urn:microsoft.com/office/officeart/2005/8/layout/target3"/>
    <dgm:cxn modelId="{8E3A805F-EF8A-4D34-AED1-0DBD7142275A}" type="presParOf" srcId="{547D3CB4-A9D1-4A17-92B8-FF554D81A9F4}" destId="{F8119433-42F2-4FBE-A5A6-32136D1083F2}" srcOrd="4" destOrd="0" presId="urn:microsoft.com/office/officeart/2005/8/layout/target3"/>
    <dgm:cxn modelId="{3FF7E2A8-E5CC-458E-9BEA-ED297246AD03}" type="presParOf" srcId="{547D3CB4-A9D1-4A17-92B8-FF554D81A9F4}" destId="{B5DEA12E-B73E-4902-9106-D48C5FC0DE16}" srcOrd="5" destOrd="0" presId="urn:microsoft.com/office/officeart/2005/8/layout/target3"/>
    <dgm:cxn modelId="{3185257E-4B4E-4EEB-9302-B44468FAFA75}" type="presParOf" srcId="{547D3CB4-A9D1-4A17-92B8-FF554D81A9F4}" destId="{F35BA87B-2F32-4ACB-A2F3-ACCB312FC545}" srcOrd="6" destOrd="0" presId="urn:microsoft.com/office/officeart/2005/8/layout/target3"/>
    <dgm:cxn modelId="{423018C6-A8D7-406E-97B8-239E8EC7B215}" type="presParOf" srcId="{547D3CB4-A9D1-4A17-92B8-FF554D81A9F4}" destId="{5F95CE44-893A-4D28-BE8F-A92046294825}" srcOrd="7" destOrd="0" presId="urn:microsoft.com/office/officeart/2005/8/layout/target3"/>
    <dgm:cxn modelId="{927AFE08-9302-4E79-B747-3D594939C627}" type="presParOf" srcId="{547D3CB4-A9D1-4A17-92B8-FF554D81A9F4}" destId="{A8F04364-1967-43B3-A80C-D90BFDB96308}" srcOrd="8" destOrd="0" presId="urn:microsoft.com/office/officeart/2005/8/layout/target3"/>
    <dgm:cxn modelId="{D859AE05-2FAE-4974-9943-5B22786A2339}" type="presParOf" srcId="{547D3CB4-A9D1-4A17-92B8-FF554D81A9F4}" destId="{BC24BEE2-9A83-433A-A821-EC770B9C37B6}" srcOrd="9" destOrd="0" presId="urn:microsoft.com/office/officeart/2005/8/layout/target3"/>
    <dgm:cxn modelId="{B96FBA2B-5691-4EAD-B53F-687A02A71758}" type="presParOf" srcId="{547D3CB4-A9D1-4A17-92B8-FF554D81A9F4}" destId="{B6EDE29D-CF89-485B-B8AF-0520539B000A}" srcOrd="10" destOrd="0" presId="urn:microsoft.com/office/officeart/2005/8/layout/target3"/>
    <dgm:cxn modelId="{D6A79859-E65D-4A2F-A8E0-2E556205AE84}" type="presParOf" srcId="{547D3CB4-A9D1-4A17-92B8-FF554D81A9F4}" destId="{25F27A76-FF8B-4E2A-8B67-CE87FED1EC75}" srcOrd="11" destOrd="0" presId="urn:microsoft.com/office/officeart/2005/8/layout/target3"/>
    <dgm:cxn modelId="{3B2D5013-B1D3-43AA-AC43-273D55A0D31D}" type="presParOf" srcId="{547D3CB4-A9D1-4A17-92B8-FF554D81A9F4}" destId="{513577D5-AE52-4501-BF18-EE31FA60355C}" srcOrd="12" destOrd="0" presId="urn:microsoft.com/office/officeart/2005/8/layout/target3"/>
    <dgm:cxn modelId="{E6C11419-3A24-4621-95CA-2EB9DBC7C5F9}" type="presParOf" srcId="{547D3CB4-A9D1-4A17-92B8-FF554D81A9F4}" destId="{0297C34F-BD98-448A-845C-52791C445B1B}" srcOrd="13" destOrd="0" presId="urn:microsoft.com/office/officeart/2005/8/layout/target3"/>
    <dgm:cxn modelId="{3BF26EC8-05A3-4F4F-80DA-F7D7150C2FCD}" type="presParOf" srcId="{547D3CB4-A9D1-4A17-92B8-FF554D81A9F4}" destId="{2F5A31DD-1C44-4A55-9C5E-4B4791C51D27}" srcOrd="14" destOrd="0" presId="urn:microsoft.com/office/officeart/2005/8/layout/target3"/>
    <dgm:cxn modelId="{B7DD1B24-B716-4219-9192-1A0EF4C5D194}" type="presParOf" srcId="{547D3CB4-A9D1-4A17-92B8-FF554D81A9F4}" destId="{6706775C-21F6-4B65-8DAD-5C4236E422FD}" srcOrd="15" destOrd="0" presId="urn:microsoft.com/office/officeart/2005/8/layout/target3"/>
    <dgm:cxn modelId="{3327ECE8-CCAC-40BD-A6C2-7463D4A89EFD}" type="presParOf" srcId="{547D3CB4-A9D1-4A17-92B8-FF554D81A9F4}" destId="{03A1E64E-74BF-419F-BF04-D9A6DB593C09}" srcOrd="16" destOrd="0" presId="urn:microsoft.com/office/officeart/2005/8/layout/target3"/>
    <dgm:cxn modelId="{B5D19B89-36A6-40B9-B13D-0BC1A182DDD4}" type="presParOf" srcId="{547D3CB4-A9D1-4A17-92B8-FF554D81A9F4}" destId="{0345215F-FC17-485A-8327-A9CCCE07CAE7}" srcOrd="17" destOrd="0" presId="urn:microsoft.com/office/officeart/2005/8/layout/target3"/>
    <dgm:cxn modelId="{03FCB285-2156-4D29-85C7-7DD6E0CF2284}" type="presParOf" srcId="{547D3CB4-A9D1-4A17-92B8-FF554D81A9F4}" destId="{3DD416FA-1C49-48AE-A645-462DAFFD1131}" srcOrd="18" destOrd="0" presId="urn:microsoft.com/office/officeart/2005/8/layout/target3"/>
    <dgm:cxn modelId="{E808E729-E6DF-4DAC-BD20-AFC78C41C84D}" type="presParOf" srcId="{547D3CB4-A9D1-4A17-92B8-FF554D81A9F4}" destId="{024B8690-D663-4A73-BD1C-58E1F79BF6D6}"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CA4C49-AAA9-45B3-9187-54509E3963CC}" type="doc">
      <dgm:prSet loTypeId="urn:microsoft.com/office/officeart/2005/8/layout/vList6" loCatId="list" qsTypeId="urn:microsoft.com/office/officeart/2005/8/quickstyle/simple1" qsCatId="simple" csTypeId="urn:microsoft.com/office/officeart/2005/8/colors/accent2_3" csCatId="accent2" phldr="1"/>
      <dgm:spPr/>
      <dgm:t>
        <a:bodyPr/>
        <a:lstStyle/>
        <a:p>
          <a:endParaRPr lang="es-ES"/>
        </a:p>
      </dgm:t>
    </dgm:pt>
    <dgm:pt modelId="{79455587-D6A6-4E14-97E9-27927773B78C}">
      <dgm:prSet phldrT="[Texto]"/>
      <dgm:spPr/>
      <dgm:t>
        <a:bodyPr/>
        <a:lstStyle/>
        <a:p>
          <a:r>
            <a:rPr lang="es-ES" dirty="0" smtClean="0"/>
            <a:t>Cuestionario para la evaluación de estrés de la Pontificia Universidad Javeriana de Colombia</a:t>
          </a:r>
          <a:endParaRPr lang="es-ES" dirty="0"/>
        </a:p>
      </dgm:t>
    </dgm:pt>
    <dgm:pt modelId="{87CCD854-BDAA-4A28-BC86-A9F43D8E7870}" type="parTrans" cxnId="{1126A9A3-6C30-4F3D-9516-699FDFB587AA}">
      <dgm:prSet/>
      <dgm:spPr/>
      <dgm:t>
        <a:bodyPr/>
        <a:lstStyle/>
        <a:p>
          <a:endParaRPr lang="es-ES"/>
        </a:p>
      </dgm:t>
    </dgm:pt>
    <dgm:pt modelId="{A4B3FAFD-0703-4F93-8FEA-25A56EFE0A6F}" type="sibTrans" cxnId="{1126A9A3-6C30-4F3D-9516-699FDFB587AA}">
      <dgm:prSet/>
      <dgm:spPr/>
      <dgm:t>
        <a:bodyPr/>
        <a:lstStyle/>
        <a:p>
          <a:endParaRPr lang="es-ES"/>
        </a:p>
      </dgm:t>
    </dgm:pt>
    <dgm:pt modelId="{ADD8D288-B60D-4F8F-97E4-638A28798878}">
      <dgm:prSet phldrT="[Texto]"/>
      <dgm:spPr/>
      <dgm:t>
        <a:bodyPr/>
        <a:lstStyle/>
        <a:p>
          <a:r>
            <a:rPr lang="es-ES" dirty="0" smtClean="0"/>
            <a:t>Conformada por 31 ítems</a:t>
          </a:r>
          <a:endParaRPr lang="es-ES" dirty="0"/>
        </a:p>
      </dgm:t>
    </dgm:pt>
    <dgm:pt modelId="{DE3BBCD8-6362-4913-85F7-933751E43657}" type="parTrans" cxnId="{F2255817-56D4-4E27-A41B-F4D0CD1B669B}">
      <dgm:prSet/>
      <dgm:spPr/>
      <dgm:t>
        <a:bodyPr/>
        <a:lstStyle/>
        <a:p>
          <a:endParaRPr lang="es-ES"/>
        </a:p>
      </dgm:t>
    </dgm:pt>
    <dgm:pt modelId="{0368D411-C74B-472E-9FB7-BC7AFF227BFA}" type="sibTrans" cxnId="{F2255817-56D4-4E27-A41B-F4D0CD1B669B}">
      <dgm:prSet/>
      <dgm:spPr/>
      <dgm:t>
        <a:bodyPr/>
        <a:lstStyle/>
        <a:p>
          <a:endParaRPr lang="es-ES"/>
        </a:p>
      </dgm:t>
    </dgm:pt>
    <dgm:pt modelId="{60D7326C-193F-4D42-8DA5-A3CBC5CDC2A3}">
      <dgm:prSet phldrT="[Texto]"/>
      <dgm:spPr/>
      <dgm:t>
        <a:bodyPr/>
        <a:lstStyle/>
        <a:p>
          <a:r>
            <a:rPr lang="es-ES" dirty="0" smtClean="0"/>
            <a:t>Agrupada en 4 dimensiones</a:t>
          </a:r>
          <a:endParaRPr lang="es-ES" dirty="0"/>
        </a:p>
      </dgm:t>
    </dgm:pt>
    <dgm:pt modelId="{75189819-B6DD-49B2-A2E7-5741DA5025C5}" type="parTrans" cxnId="{69F24C94-52A9-464A-ACE3-A8030019CA6F}">
      <dgm:prSet/>
      <dgm:spPr/>
      <dgm:t>
        <a:bodyPr/>
        <a:lstStyle/>
        <a:p>
          <a:endParaRPr lang="es-ES"/>
        </a:p>
      </dgm:t>
    </dgm:pt>
    <dgm:pt modelId="{6327BEED-45FB-459E-AA9D-1AD909A32AE1}" type="sibTrans" cxnId="{69F24C94-52A9-464A-ACE3-A8030019CA6F}">
      <dgm:prSet/>
      <dgm:spPr/>
      <dgm:t>
        <a:bodyPr/>
        <a:lstStyle/>
        <a:p>
          <a:endParaRPr lang="es-ES"/>
        </a:p>
      </dgm:t>
    </dgm:pt>
    <dgm:pt modelId="{815DBCC5-7214-4313-9CB9-961E17E87BA3}">
      <dgm:prSet phldrT="[Texto]"/>
      <dgm:spPr/>
      <dgm:t>
        <a:bodyPr/>
        <a:lstStyle/>
        <a:p>
          <a:r>
            <a:rPr lang="es-ES" dirty="0" smtClean="0"/>
            <a:t>Formas de respuesta</a:t>
          </a:r>
          <a:endParaRPr lang="es-ES" dirty="0"/>
        </a:p>
      </dgm:t>
    </dgm:pt>
    <dgm:pt modelId="{DC936271-1CC7-4973-941E-67C7281111FE}" type="parTrans" cxnId="{8F0F46B3-21E5-47C0-99B5-9D09377446C6}">
      <dgm:prSet/>
      <dgm:spPr/>
      <dgm:t>
        <a:bodyPr/>
        <a:lstStyle/>
        <a:p>
          <a:endParaRPr lang="es-ES"/>
        </a:p>
      </dgm:t>
    </dgm:pt>
    <dgm:pt modelId="{0A25CBEB-C863-4E2D-A2DE-54EA34D049B3}" type="sibTrans" cxnId="{8F0F46B3-21E5-47C0-99B5-9D09377446C6}">
      <dgm:prSet/>
      <dgm:spPr/>
      <dgm:t>
        <a:bodyPr/>
        <a:lstStyle/>
        <a:p>
          <a:endParaRPr lang="es-ES"/>
        </a:p>
      </dgm:t>
    </dgm:pt>
    <dgm:pt modelId="{474B1B72-6D11-4039-A442-5828E418DA7D}">
      <dgm:prSet phldrT="[Texto]"/>
      <dgm:spPr/>
      <dgm:t>
        <a:bodyPr/>
        <a:lstStyle/>
        <a:p>
          <a:r>
            <a:rPr lang="es-ES" dirty="0" smtClean="0"/>
            <a:t>El puntaje varia dependiendo del cargo</a:t>
          </a:r>
          <a:endParaRPr lang="es-ES" dirty="0"/>
        </a:p>
      </dgm:t>
    </dgm:pt>
    <dgm:pt modelId="{C251E74A-A6EE-4B49-9A5F-38B5655EBFF8}" type="parTrans" cxnId="{DB3A3A58-80AA-44BC-9814-481565F8B0D8}">
      <dgm:prSet/>
      <dgm:spPr/>
      <dgm:t>
        <a:bodyPr/>
        <a:lstStyle/>
        <a:p>
          <a:endParaRPr lang="es-ES"/>
        </a:p>
      </dgm:t>
    </dgm:pt>
    <dgm:pt modelId="{5EFE4931-6B9D-4588-870B-4689DFBC2AE9}" type="sibTrans" cxnId="{DB3A3A58-80AA-44BC-9814-481565F8B0D8}">
      <dgm:prSet/>
      <dgm:spPr/>
      <dgm:t>
        <a:bodyPr/>
        <a:lstStyle/>
        <a:p>
          <a:endParaRPr lang="es-ES"/>
        </a:p>
      </dgm:t>
    </dgm:pt>
    <dgm:pt modelId="{DC25297A-41AA-4B7A-9399-0949C3963C50}" type="pres">
      <dgm:prSet presAssocID="{8DCA4C49-AAA9-45B3-9187-54509E3963CC}" presName="Name0" presStyleCnt="0">
        <dgm:presLayoutVars>
          <dgm:dir/>
          <dgm:animLvl val="lvl"/>
          <dgm:resizeHandles/>
        </dgm:presLayoutVars>
      </dgm:prSet>
      <dgm:spPr/>
      <dgm:t>
        <a:bodyPr/>
        <a:lstStyle/>
        <a:p>
          <a:endParaRPr lang="es-ES"/>
        </a:p>
      </dgm:t>
    </dgm:pt>
    <dgm:pt modelId="{632F61D9-3666-42A4-8BDE-0783A07F0B79}" type="pres">
      <dgm:prSet presAssocID="{79455587-D6A6-4E14-97E9-27927773B78C}" presName="linNode" presStyleCnt="0"/>
      <dgm:spPr/>
    </dgm:pt>
    <dgm:pt modelId="{7893268E-C4D6-4A7F-8ED4-833C4E1917B9}" type="pres">
      <dgm:prSet presAssocID="{79455587-D6A6-4E14-97E9-27927773B78C}" presName="parentShp" presStyleLbl="node1" presStyleIdx="0" presStyleCnt="1">
        <dgm:presLayoutVars>
          <dgm:bulletEnabled val="1"/>
        </dgm:presLayoutVars>
      </dgm:prSet>
      <dgm:spPr/>
      <dgm:t>
        <a:bodyPr/>
        <a:lstStyle/>
        <a:p>
          <a:endParaRPr lang="es-ES"/>
        </a:p>
      </dgm:t>
    </dgm:pt>
    <dgm:pt modelId="{91E9B619-1EF8-4C76-B329-C1516DBCA012}" type="pres">
      <dgm:prSet presAssocID="{79455587-D6A6-4E14-97E9-27927773B78C}" presName="childShp" presStyleLbl="bgAccFollowNode1" presStyleIdx="0" presStyleCnt="1">
        <dgm:presLayoutVars>
          <dgm:bulletEnabled val="1"/>
        </dgm:presLayoutVars>
      </dgm:prSet>
      <dgm:spPr/>
      <dgm:t>
        <a:bodyPr/>
        <a:lstStyle/>
        <a:p>
          <a:endParaRPr lang="es-ES"/>
        </a:p>
      </dgm:t>
    </dgm:pt>
  </dgm:ptLst>
  <dgm:cxnLst>
    <dgm:cxn modelId="{56F614CD-994E-4BAF-8476-AFACA3B9C498}" type="presOf" srcId="{815DBCC5-7214-4313-9CB9-961E17E87BA3}" destId="{91E9B619-1EF8-4C76-B329-C1516DBCA012}" srcOrd="0" destOrd="2" presId="urn:microsoft.com/office/officeart/2005/8/layout/vList6"/>
    <dgm:cxn modelId="{5EA8EC02-17AE-4131-B6B2-7F963B8E3C25}" type="presOf" srcId="{8DCA4C49-AAA9-45B3-9187-54509E3963CC}" destId="{DC25297A-41AA-4B7A-9399-0949C3963C50}" srcOrd="0" destOrd="0" presId="urn:microsoft.com/office/officeart/2005/8/layout/vList6"/>
    <dgm:cxn modelId="{69F24C94-52A9-464A-ACE3-A8030019CA6F}" srcId="{79455587-D6A6-4E14-97E9-27927773B78C}" destId="{60D7326C-193F-4D42-8DA5-A3CBC5CDC2A3}" srcOrd="1" destOrd="0" parTransId="{75189819-B6DD-49B2-A2E7-5741DA5025C5}" sibTransId="{6327BEED-45FB-459E-AA9D-1AD909A32AE1}"/>
    <dgm:cxn modelId="{DB3A3A58-80AA-44BC-9814-481565F8B0D8}" srcId="{79455587-D6A6-4E14-97E9-27927773B78C}" destId="{474B1B72-6D11-4039-A442-5828E418DA7D}" srcOrd="3" destOrd="0" parTransId="{C251E74A-A6EE-4B49-9A5F-38B5655EBFF8}" sibTransId="{5EFE4931-6B9D-4588-870B-4689DFBC2AE9}"/>
    <dgm:cxn modelId="{0D21D3CD-F511-4295-8701-4DBD245D0D0A}" type="presOf" srcId="{60D7326C-193F-4D42-8DA5-A3CBC5CDC2A3}" destId="{91E9B619-1EF8-4C76-B329-C1516DBCA012}" srcOrd="0" destOrd="1" presId="urn:microsoft.com/office/officeart/2005/8/layout/vList6"/>
    <dgm:cxn modelId="{F2255817-56D4-4E27-A41B-F4D0CD1B669B}" srcId="{79455587-D6A6-4E14-97E9-27927773B78C}" destId="{ADD8D288-B60D-4F8F-97E4-638A28798878}" srcOrd="0" destOrd="0" parTransId="{DE3BBCD8-6362-4913-85F7-933751E43657}" sibTransId="{0368D411-C74B-472E-9FB7-BC7AFF227BFA}"/>
    <dgm:cxn modelId="{25787190-BC43-49BD-81D2-381A8342F6E6}" type="presOf" srcId="{474B1B72-6D11-4039-A442-5828E418DA7D}" destId="{91E9B619-1EF8-4C76-B329-C1516DBCA012}" srcOrd="0" destOrd="3" presId="urn:microsoft.com/office/officeart/2005/8/layout/vList6"/>
    <dgm:cxn modelId="{8F0F46B3-21E5-47C0-99B5-9D09377446C6}" srcId="{79455587-D6A6-4E14-97E9-27927773B78C}" destId="{815DBCC5-7214-4313-9CB9-961E17E87BA3}" srcOrd="2" destOrd="0" parTransId="{DC936271-1CC7-4973-941E-67C7281111FE}" sibTransId="{0A25CBEB-C863-4E2D-A2DE-54EA34D049B3}"/>
    <dgm:cxn modelId="{AE14D731-3E5B-4CC7-9C72-44597C1E81B3}" type="presOf" srcId="{79455587-D6A6-4E14-97E9-27927773B78C}" destId="{7893268E-C4D6-4A7F-8ED4-833C4E1917B9}" srcOrd="0" destOrd="0" presId="urn:microsoft.com/office/officeart/2005/8/layout/vList6"/>
    <dgm:cxn modelId="{1126A9A3-6C30-4F3D-9516-699FDFB587AA}" srcId="{8DCA4C49-AAA9-45B3-9187-54509E3963CC}" destId="{79455587-D6A6-4E14-97E9-27927773B78C}" srcOrd="0" destOrd="0" parTransId="{87CCD854-BDAA-4A28-BC86-A9F43D8E7870}" sibTransId="{A4B3FAFD-0703-4F93-8FEA-25A56EFE0A6F}"/>
    <dgm:cxn modelId="{CA3DAD8E-F801-45BD-AD9F-BCC8DEB8BE97}" type="presOf" srcId="{ADD8D288-B60D-4F8F-97E4-638A28798878}" destId="{91E9B619-1EF8-4C76-B329-C1516DBCA012}" srcOrd="0" destOrd="0" presId="urn:microsoft.com/office/officeart/2005/8/layout/vList6"/>
    <dgm:cxn modelId="{DF0E82AB-84F5-4041-8FA0-0C9D920909C9}" type="presParOf" srcId="{DC25297A-41AA-4B7A-9399-0949C3963C50}" destId="{632F61D9-3666-42A4-8BDE-0783A07F0B79}" srcOrd="0" destOrd="0" presId="urn:microsoft.com/office/officeart/2005/8/layout/vList6"/>
    <dgm:cxn modelId="{B3B80004-85C6-4BFD-81FC-60CA9EBBB515}" type="presParOf" srcId="{632F61D9-3666-42A4-8BDE-0783A07F0B79}" destId="{7893268E-C4D6-4A7F-8ED4-833C4E1917B9}" srcOrd="0" destOrd="0" presId="urn:microsoft.com/office/officeart/2005/8/layout/vList6"/>
    <dgm:cxn modelId="{9234015D-EAA5-485B-8AE2-CD486FAD8229}" type="presParOf" srcId="{632F61D9-3666-42A4-8BDE-0783A07F0B79}" destId="{91E9B619-1EF8-4C76-B329-C1516DBCA01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65A0C-D597-4E8F-9103-5D042C6C50B4}" type="doc">
      <dgm:prSet loTypeId="urn:microsoft.com/office/officeart/2005/8/layout/vList4" loCatId="list" qsTypeId="urn:microsoft.com/office/officeart/2005/8/quickstyle/simple1" qsCatId="simple" csTypeId="urn:microsoft.com/office/officeart/2005/8/colors/accent2_3" csCatId="accent2" phldr="1"/>
      <dgm:spPr/>
      <dgm:t>
        <a:bodyPr/>
        <a:lstStyle/>
        <a:p>
          <a:endParaRPr lang="es-ES"/>
        </a:p>
      </dgm:t>
    </dgm:pt>
    <dgm:pt modelId="{94347EC7-6710-4486-B66C-BEEC56EE500B}">
      <dgm:prSet phldrT="[Texto]"/>
      <dgm:spPr/>
      <dgm:t>
        <a:bodyPr/>
        <a:lstStyle/>
        <a:p>
          <a:r>
            <a:rPr lang="es-ES" dirty="0" smtClean="0"/>
            <a:t>Calculo de la prevalencia del perfil sociolaboral</a:t>
          </a:r>
          <a:endParaRPr lang="es-ES" dirty="0"/>
        </a:p>
      </dgm:t>
    </dgm:pt>
    <dgm:pt modelId="{AF46D950-4B27-49D9-95B8-4A41E6B4D27B}" type="parTrans" cxnId="{EFD15166-FD0F-4128-8F08-E69D75369DD7}">
      <dgm:prSet/>
      <dgm:spPr/>
      <dgm:t>
        <a:bodyPr/>
        <a:lstStyle/>
        <a:p>
          <a:endParaRPr lang="es-ES"/>
        </a:p>
      </dgm:t>
    </dgm:pt>
    <dgm:pt modelId="{EFF6E5CB-93F7-40A1-BC2D-49FC36502976}" type="sibTrans" cxnId="{EFD15166-FD0F-4128-8F08-E69D75369DD7}">
      <dgm:prSet/>
      <dgm:spPr/>
      <dgm:t>
        <a:bodyPr/>
        <a:lstStyle/>
        <a:p>
          <a:endParaRPr lang="es-ES"/>
        </a:p>
      </dgm:t>
    </dgm:pt>
    <dgm:pt modelId="{C41BDA79-B25C-466A-A3A0-614AA589BCE8}">
      <dgm:prSet phldrT="[Texto]"/>
      <dgm:spPr/>
      <dgm:t>
        <a:bodyPr/>
        <a:lstStyle/>
        <a:p>
          <a:r>
            <a:rPr lang="es-ES" dirty="0" smtClean="0"/>
            <a:t>Nivel de estrés</a:t>
          </a:r>
          <a:endParaRPr lang="es-ES" dirty="0"/>
        </a:p>
      </dgm:t>
    </dgm:pt>
    <dgm:pt modelId="{B1532A44-C20E-443A-81DA-3890FCA3E039}" type="parTrans" cxnId="{C693D67A-58D5-4E7D-BE79-09FBCFC4CE55}">
      <dgm:prSet/>
      <dgm:spPr/>
      <dgm:t>
        <a:bodyPr/>
        <a:lstStyle/>
        <a:p>
          <a:endParaRPr lang="es-ES"/>
        </a:p>
      </dgm:t>
    </dgm:pt>
    <dgm:pt modelId="{B59FD6A6-E433-4867-958C-B3E1A3A63154}" type="sibTrans" cxnId="{C693D67A-58D5-4E7D-BE79-09FBCFC4CE55}">
      <dgm:prSet/>
      <dgm:spPr/>
      <dgm:t>
        <a:bodyPr/>
        <a:lstStyle/>
        <a:p>
          <a:endParaRPr lang="es-ES"/>
        </a:p>
      </dgm:t>
    </dgm:pt>
    <dgm:pt modelId="{974F800A-81DD-41E9-8ACE-B585CC01CA7B}">
      <dgm:prSet phldrT="[Texto]"/>
      <dgm:spPr/>
      <dgm:t>
        <a:bodyPr/>
        <a:lstStyle/>
        <a:p>
          <a:r>
            <a:rPr lang="es-ES" dirty="0" smtClean="0"/>
            <a:t>Perfil sociolaboral</a:t>
          </a:r>
          <a:endParaRPr lang="es-ES" dirty="0"/>
        </a:p>
      </dgm:t>
    </dgm:pt>
    <dgm:pt modelId="{B077F377-7AE9-4D0E-80C1-C67B2A01B306}" type="parTrans" cxnId="{CE6C5F2C-FC1E-46AA-93C4-0125D0E36FDE}">
      <dgm:prSet/>
      <dgm:spPr/>
      <dgm:t>
        <a:bodyPr/>
        <a:lstStyle/>
        <a:p>
          <a:endParaRPr lang="es-ES"/>
        </a:p>
      </dgm:t>
    </dgm:pt>
    <dgm:pt modelId="{44A8EE84-D50F-41A1-AA89-C801E183BA80}" type="sibTrans" cxnId="{CE6C5F2C-FC1E-46AA-93C4-0125D0E36FDE}">
      <dgm:prSet/>
      <dgm:spPr/>
      <dgm:t>
        <a:bodyPr/>
        <a:lstStyle/>
        <a:p>
          <a:endParaRPr lang="es-ES"/>
        </a:p>
      </dgm:t>
    </dgm:pt>
    <dgm:pt modelId="{86687B9D-4AD7-41DE-BEFF-6984748E2C11}">
      <dgm:prSet phldrT="[Texto]"/>
      <dgm:spPr/>
      <dgm:t>
        <a:bodyPr/>
        <a:lstStyle/>
        <a:p>
          <a:r>
            <a:rPr lang="es-ES" dirty="0" smtClean="0"/>
            <a:t>Grupos vulnerables y perfil sociolaboral</a:t>
          </a:r>
          <a:endParaRPr lang="es-ES" dirty="0"/>
        </a:p>
      </dgm:t>
    </dgm:pt>
    <dgm:pt modelId="{223AAC50-A8FF-488D-B15A-557D032F2E52}" type="parTrans" cxnId="{0E021465-88D0-453C-8A9A-5FDEBE83C3B0}">
      <dgm:prSet/>
      <dgm:spPr/>
      <dgm:t>
        <a:bodyPr/>
        <a:lstStyle/>
        <a:p>
          <a:endParaRPr lang="es-ES"/>
        </a:p>
      </dgm:t>
    </dgm:pt>
    <dgm:pt modelId="{BA3B9299-ED75-460F-98F2-C06B621C471D}" type="sibTrans" cxnId="{0E021465-88D0-453C-8A9A-5FDEBE83C3B0}">
      <dgm:prSet/>
      <dgm:spPr/>
      <dgm:t>
        <a:bodyPr/>
        <a:lstStyle/>
        <a:p>
          <a:endParaRPr lang="es-ES"/>
        </a:p>
      </dgm:t>
    </dgm:pt>
    <dgm:pt modelId="{E1547350-64F3-46A6-A51F-68FB8677E332}">
      <dgm:prSet phldrT="[Texto]"/>
      <dgm:spPr/>
      <dgm:t>
        <a:bodyPr/>
        <a:lstStyle/>
        <a:p>
          <a:r>
            <a:rPr lang="es-ES" dirty="0" smtClean="0"/>
            <a:t>Grupos vulnerables</a:t>
          </a:r>
          <a:endParaRPr lang="es-ES" dirty="0"/>
        </a:p>
      </dgm:t>
    </dgm:pt>
    <dgm:pt modelId="{E65EAEE6-CB7B-479C-BE70-8AA725FAB9CC}" type="parTrans" cxnId="{3CA3AFBC-4338-4E5B-B328-3B511DDF2674}">
      <dgm:prSet/>
      <dgm:spPr/>
      <dgm:t>
        <a:bodyPr/>
        <a:lstStyle/>
        <a:p>
          <a:endParaRPr lang="es-ES"/>
        </a:p>
      </dgm:t>
    </dgm:pt>
    <dgm:pt modelId="{299F33E3-241F-464A-8162-D14C178E6ED2}" type="sibTrans" cxnId="{3CA3AFBC-4338-4E5B-B328-3B511DDF2674}">
      <dgm:prSet/>
      <dgm:spPr/>
      <dgm:t>
        <a:bodyPr/>
        <a:lstStyle/>
        <a:p>
          <a:endParaRPr lang="es-ES"/>
        </a:p>
      </dgm:t>
    </dgm:pt>
    <dgm:pt modelId="{C131FC58-0B41-474F-9C28-0FB267FBA881}">
      <dgm:prSet phldrT="[Texto]"/>
      <dgm:spPr/>
      <dgm:t>
        <a:bodyPr/>
        <a:lstStyle/>
        <a:p>
          <a:r>
            <a:rPr lang="es-ES" dirty="0" smtClean="0"/>
            <a:t>Procesamiento y Análisis de la información </a:t>
          </a:r>
          <a:endParaRPr lang="es-ES" dirty="0"/>
        </a:p>
      </dgm:t>
    </dgm:pt>
    <dgm:pt modelId="{14FB65A8-060E-4498-ACE9-FEAEE5F963F1}" type="sibTrans" cxnId="{F1E7CAD3-4A42-49C6-BBEF-AF6B229DA7AC}">
      <dgm:prSet/>
      <dgm:spPr/>
      <dgm:t>
        <a:bodyPr/>
        <a:lstStyle/>
        <a:p>
          <a:endParaRPr lang="es-ES"/>
        </a:p>
      </dgm:t>
    </dgm:pt>
    <dgm:pt modelId="{B422313A-9137-4C4B-A18C-08639689A2B0}" type="parTrans" cxnId="{F1E7CAD3-4A42-49C6-BBEF-AF6B229DA7AC}">
      <dgm:prSet/>
      <dgm:spPr/>
      <dgm:t>
        <a:bodyPr/>
        <a:lstStyle/>
        <a:p>
          <a:endParaRPr lang="es-ES"/>
        </a:p>
      </dgm:t>
    </dgm:pt>
    <dgm:pt modelId="{8AAE939C-224D-425A-B22A-976C383DA976}" type="pres">
      <dgm:prSet presAssocID="{6D965A0C-D597-4E8F-9103-5D042C6C50B4}" presName="linear" presStyleCnt="0">
        <dgm:presLayoutVars>
          <dgm:dir/>
          <dgm:resizeHandles val="exact"/>
        </dgm:presLayoutVars>
      </dgm:prSet>
      <dgm:spPr/>
      <dgm:t>
        <a:bodyPr/>
        <a:lstStyle/>
        <a:p>
          <a:endParaRPr lang="es-ES"/>
        </a:p>
      </dgm:t>
    </dgm:pt>
    <dgm:pt modelId="{C7DD7C15-C26E-4F58-A2F8-69871083A3E8}" type="pres">
      <dgm:prSet presAssocID="{C131FC58-0B41-474F-9C28-0FB267FBA881}" presName="comp" presStyleCnt="0"/>
      <dgm:spPr/>
    </dgm:pt>
    <dgm:pt modelId="{D0C470B7-52E3-44CE-9BE9-7249910DF0F3}" type="pres">
      <dgm:prSet presAssocID="{C131FC58-0B41-474F-9C28-0FB267FBA881}" presName="box" presStyleLbl="node1" presStyleIdx="0" presStyleCnt="4"/>
      <dgm:spPr/>
      <dgm:t>
        <a:bodyPr/>
        <a:lstStyle/>
        <a:p>
          <a:endParaRPr lang="es-ES"/>
        </a:p>
      </dgm:t>
    </dgm:pt>
    <dgm:pt modelId="{3E89AAE3-BBAF-4241-89DF-739BDC857157}" type="pres">
      <dgm:prSet presAssocID="{C131FC58-0B41-474F-9C28-0FB267FBA881}" presName="img" presStyleLbl="fgImgPlace1" presStyleIdx="0" presStyleCnt="4"/>
      <dgm:spPr>
        <a:blipFill rotWithShape="1">
          <a:blip xmlns:r="http://schemas.openxmlformats.org/officeDocument/2006/relationships" r:embed="rId1"/>
          <a:stretch>
            <a:fillRect/>
          </a:stretch>
        </a:blipFill>
      </dgm:spPr>
    </dgm:pt>
    <dgm:pt modelId="{7B93E4C2-6CD9-4ED5-A767-69673CD3345F}" type="pres">
      <dgm:prSet presAssocID="{C131FC58-0B41-474F-9C28-0FB267FBA881}" presName="text" presStyleLbl="node1" presStyleIdx="0" presStyleCnt="4">
        <dgm:presLayoutVars>
          <dgm:bulletEnabled val="1"/>
        </dgm:presLayoutVars>
      </dgm:prSet>
      <dgm:spPr/>
      <dgm:t>
        <a:bodyPr/>
        <a:lstStyle/>
        <a:p>
          <a:endParaRPr lang="es-ES"/>
        </a:p>
      </dgm:t>
    </dgm:pt>
    <dgm:pt modelId="{FA0F31B5-E54B-4A67-85B7-7EC34DB8F7E5}" type="pres">
      <dgm:prSet presAssocID="{14FB65A8-060E-4498-ACE9-FEAEE5F963F1}" presName="spacer" presStyleCnt="0"/>
      <dgm:spPr/>
    </dgm:pt>
    <dgm:pt modelId="{1A0DEE60-8BA2-4D52-AAC4-4581D109A2EA}" type="pres">
      <dgm:prSet presAssocID="{94347EC7-6710-4486-B66C-BEEC56EE500B}" presName="comp" presStyleCnt="0"/>
      <dgm:spPr/>
    </dgm:pt>
    <dgm:pt modelId="{275140E7-496E-4CE3-B365-E232A64E81C4}" type="pres">
      <dgm:prSet presAssocID="{94347EC7-6710-4486-B66C-BEEC56EE500B}" presName="box" presStyleLbl="node1" presStyleIdx="1" presStyleCnt="4"/>
      <dgm:spPr/>
      <dgm:t>
        <a:bodyPr/>
        <a:lstStyle/>
        <a:p>
          <a:endParaRPr lang="es-ES"/>
        </a:p>
      </dgm:t>
    </dgm:pt>
    <dgm:pt modelId="{81EAD483-77CC-4B16-8B9C-E0A654D4A1DD}" type="pres">
      <dgm:prSet presAssocID="{94347EC7-6710-4486-B66C-BEEC56EE500B}" presName="img" presStyleLbl="fgImgPlace1" presStyleIdx="1" presStyleCnt="4"/>
      <dgm:spPr>
        <a:blipFill rotWithShape="1">
          <a:blip xmlns:r="http://schemas.openxmlformats.org/officeDocument/2006/relationships" r:embed="rId2"/>
          <a:stretch>
            <a:fillRect/>
          </a:stretch>
        </a:blipFill>
      </dgm:spPr>
    </dgm:pt>
    <dgm:pt modelId="{0C98DD27-CA15-4606-A1E5-3D347DE50A91}" type="pres">
      <dgm:prSet presAssocID="{94347EC7-6710-4486-B66C-BEEC56EE500B}" presName="text" presStyleLbl="node1" presStyleIdx="1" presStyleCnt="4">
        <dgm:presLayoutVars>
          <dgm:bulletEnabled val="1"/>
        </dgm:presLayoutVars>
      </dgm:prSet>
      <dgm:spPr/>
      <dgm:t>
        <a:bodyPr/>
        <a:lstStyle/>
        <a:p>
          <a:endParaRPr lang="es-ES"/>
        </a:p>
      </dgm:t>
    </dgm:pt>
    <dgm:pt modelId="{6DF3839E-19F4-427E-9CA5-AC3C8CD2C5FA}" type="pres">
      <dgm:prSet presAssocID="{EFF6E5CB-93F7-40A1-BC2D-49FC36502976}" presName="spacer" presStyleCnt="0"/>
      <dgm:spPr/>
    </dgm:pt>
    <dgm:pt modelId="{45B9D94B-266D-40BD-9C94-BCFD3D5F5AF9}" type="pres">
      <dgm:prSet presAssocID="{C41BDA79-B25C-466A-A3A0-614AA589BCE8}" presName="comp" presStyleCnt="0"/>
      <dgm:spPr/>
    </dgm:pt>
    <dgm:pt modelId="{256243AD-0751-4C0F-8955-9529C0337C00}" type="pres">
      <dgm:prSet presAssocID="{C41BDA79-B25C-466A-A3A0-614AA589BCE8}" presName="box" presStyleLbl="node1" presStyleIdx="2" presStyleCnt="4"/>
      <dgm:spPr/>
      <dgm:t>
        <a:bodyPr/>
        <a:lstStyle/>
        <a:p>
          <a:endParaRPr lang="es-ES"/>
        </a:p>
      </dgm:t>
    </dgm:pt>
    <dgm:pt modelId="{8DC313C7-8970-40C1-90B1-A7B78180B55F}" type="pres">
      <dgm:prSet presAssocID="{C41BDA79-B25C-466A-A3A0-614AA589BCE8}" presName="img" presStyleLbl="fgImgPlace1" presStyleIdx="2" presStyleCnt="4"/>
      <dgm:spPr>
        <a:blipFill rotWithShape="1">
          <a:blip xmlns:r="http://schemas.openxmlformats.org/officeDocument/2006/relationships" r:embed="rId3"/>
          <a:stretch>
            <a:fillRect/>
          </a:stretch>
        </a:blipFill>
      </dgm:spPr>
    </dgm:pt>
    <dgm:pt modelId="{BACA2BF1-15B3-486E-9592-6DA428C2287D}" type="pres">
      <dgm:prSet presAssocID="{C41BDA79-B25C-466A-A3A0-614AA589BCE8}" presName="text" presStyleLbl="node1" presStyleIdx="2" presStyleCnt="4">
        <dgm:presLayoutVars>
          <dgm:bulletEnabled val="1"/>
        </dgm:presLayoutVars>
      </dgm:prSet>
      <dgm:spPr/>
      <dgm:t>
        <a:bodyPr/>
        <a:lstStyle/>
        <a:p>
          <a:endParaRPr lang="es-ES"/>
        </a:p>
      </dgm:t>
    </dgm:pt>
    <dgm:pt modelId="{01D9FFAA-4D7D-4500-89D4-55691E2A6DB6}" type="pres">
      <dgm:prSet presAssocID="{B59FD6A6-E433-4867-958C-B3E1A3A63154}" presName="spacer" presStyleCnt="0"/>
      <dgm:spPr/>
    </dgm:pt>
    <dgm:pt modelId="{3D10BFC3-1318-476A-8968-A60EB3542CD3}" type="pres">
      <dgm:prSet presAssocID="{86687B9D-4AD7-41DE-BEFF-6984748E2C11}" presName="comp" presStyleCnt="0"/>
      <dgm:spPr/>
    </dgm:pt>
    <dgm:pt modelId="{32871EFA-C872-4C05-B0D9-4EA978833760}" type="pres">
      <dgm:prSet presAssocID="{86687B9D-4AD7-41DE-BEFF-6984748E2C11}" presName="box" presStyleLbl="node1" presStyleIdx="3" presStyleCnt="4"/>
      <dgm:spPr/>
      <dgm:t>
        <a:bodyPr/>
        <a:lstStyle/>
        <a:p>
          <a:endParaRPr lang="es-ES"/>
        </a:p>
      </dgm:t>
    </dgm:pt>
    <dgm:pt modelId="{93B3BCD9-DE54-40E1-BD6A-7742309C6E7A}" type="pres">
      <dgm:prSet presAssocID="{86687B9D-4AD7-41DE-BEFF-6984748E2C11}" presName="img" presStyleLbl="fgImgPlace1" presStyleIdx="3" presStyleCnt="4"/>
      <dgm:spPr>
        <a:blipFill rotWithShape="1">
          <a:blip xmlns:r="http://schemas.openxmlformats.org/officeDocument/2006/relationships" r:embed="rId4"/>
          <a:stretch>
            <a:fillRect/>
          </a:stretch>
        </a:blipFill>
      </dgm:spPr>
    </dgm:pt>
    <dgm:pt modelId="{24C569F9-3870-45D1-A586-A1DF83A0A3C6}" type="pres">
      <dgm:prSet presAssocID="{86687B9D-4AD7-41DE-BEFF-6984748E2C11}" presName="text" presStyleLbl="node1" presStyleIdx="3" presStyleCnt="4">
        <dgm:presLayoutVars>
          <dgm:bulletEnabled val="1"/>
        </dgm:presLayoutVars>
      </dgm:prSet>
      <dgm:spPr/>
      <dgm:t>
        <a:bodyPr/>
        <a:lstStyle/>
        <a:p>
          <a:endParaRPr lang="es-ES"/>
        </a:p>
      </dgm:t>
    </dgm:pt>
  </dgm:ptLst>
  <dgm:cxnLst>
    <dgm:cxn modelId="{CE6C5F2C-FC1E-46AA-93C4-0125D0E36FDE}" srcId="{C41BDA79-B25C-466A-A3A0-614AA589BCE8}" destId="{974F800A-81DD-41E9-8ACE-B585CC01CA7B}" srcOrd="0" destOrd="0" parTransId="{B077F377-7AE9-4D0E-80C1-C67B2A01B306}" sibTransId="{44A8EE84-D50F-41A1-AA89-C801E183BA80}"/>
    <dgm:cxn modelId="{E8E05D7B-2B17-49C7-ADA3-EBC265D49637}" type="presOf" srcId="{C41BDA79-B25C-466A-A3A0-614AA589BCE8}" destId="{BACA2BF1-15B3-486E-9592-6DA428C2287D}" srcOrd="1" destOrd="0" presId="urn:microsoft.com/office/officeart/2005/8/layout/vList4"/>
    <dgm:cxn modelId="{0E021465-88D0-453C-8A9A-5FDEBE83C3B0}" srcId="{6D965A0C-D597-4E8F-9103-5D042C6C50B4}" destId="{86687B9D-4AD7-41DE-BEFF-6984748E2C11}" srcOrd="3" destOrd="0" parTransId="{223AAC50-A8FF-488D-B15A-557D032F2E52}" sibTransId="{BA3B9299-ED75-460F-98F2-C06B621C471D}"/>
    <dgm:cxn modelId="{C02C66FF-2EA3-4941-AE7D-78B55ACB1424}" type="presOf" srcId="{86687B9D-4AD7-41DE-BEFF-6984748E2C11}" destId="{24C569F9-3870-45D1-A586-A1DF83A0A3C6}" srcOrd="1" destOrd="0" presId="urn:microsoft.com/office/officeart/2005/8/layout/vList4"/>
    <dgm:cxn modelId="{6058143A-E6B6-4C9F-BA09-DE29FA67F808}" type="presOf" srcId="{C131FC58-0B41-474F-9C28-0FB267FBA881}" destId="{7B93E4C2-6CD9-4ED5-A767-69673CD3345F}" srcOrd="1" destOrd="0" presId="urn:microsoft.com/office/officeart/2005/8/layout/vList4"/>
    <dgm:cxn modelId="{10F10D8B-7621-4BE4-8727-29E0D0D65F7E}" type="presOf" srcId="{E1547350-64F3-46A6-A51F-68FB8677E332}" destId="{256243AD-0751-4C0F-8955-9529C0337C00}" srcOrd="0" destOrd="2" presId="urn:microsoft.com/office/officeart/2005/8/layout/vList4"/>
    <dgm:cxn modelId="{B6668CEB-75A7-4E5E-A961-F05191284977}" type="presOf" srcId="{6D965A0C-D597-4E8F-9103-5D042C6C50B4}" destId="{8AAE939C-224D-425A-B22A-976C383DA976}" srcOrd="0" destOrd="0" presId="urn:microsoft.com/office/officeart/2005/8/layout/vList4"/>
    <dgm:cxn modelId="{785FE51E-57CA-4CE6-BF5A-CFF149F61724}" type="presOf" srcId="{C41BDA79-B25C-466A-A3A0-614AA589BCE8}" destId="{256243AD-0751-4C0F-8955-9529C0337C00}" srcOrd="0" destOrd="0" presId="urn:microsoft.com/office/officeart/2005/8/layout/vList4"/>
    <dgm:cxn modelId="{C693D67A-58D5-4E7D-BE79-09FBCFC4CE55}" srcId="{6D965A0C-D597-4E8F-9103-5D042C6C50B4}" destId="{C41BDA79-B25C-466A-A3A0-614AA589BCE8}" srcOrd="2" destOrd="0" parTransId="{B1532A44-C20E-443A-81DA-3890FCA3E039}" sibTransId="{B59FD6A6-E433-4867-958C-B3E1A3A63154}"/>
    <dgm:cxn modelId="{67463BF6-9D01-4E66-8E50-E37572397C49}" type="presOf" srcId="{94347EC7-6710-4486-B66C-BEEC56EE500B}" destId="{0C98DD27-CA15-4606-A1E5-3D347DE50A91}" srcOrd="1" destOrd="0" presId="urn:microsoft.com/office/officeart/2005/8/layout/vList4"/>
    <dgm:cxn modelId="{CFF2747A-CBB3-458B-ACD0-E2205AD92B28}" type="presOf" srcId="{974F800A-81DD-41E9-8ACE-B585CC01CA7B}" destId="{256243AD-0751-4C0F-8955-9529C0337C00}" srcOrd="0" destOrd="1" presId="urn:microsoft.com/office/officeart/2005/8/layout/vList4"/>
    <dgm:cxn modelId="{2C10D197-B65C-43B5-8C87-265D764489EE}" type="presOf" srcId="{E1547350-64F3-46A6-A51F-68FB8677E332}" destId="{BACA2BF1-15B3-486E-9592-6DA428C2287D}" srcOrd="1" destOrd="2" presId="urn:microsoft.com/office/officeart/2005/8/layout/vList4"/>
    <dgm:cxn modelId="{B0AAB923-FA9C-4855-B523-4134288F29BC}" type="presOf" srcId="{C131FC58-0B41-474F-9C28-0FB267FBA881}" destId="{D0C470B7-52E3-44CE-9BE9-7249910DF0F3}" srcOrd="0" destOrd="0" presId="urn:microsoft.com/office/officeart/2005/8/layout/vList4"/>
    <dgm:cxn modelId="{3CA3AFBC-4338-4E5B-B328-3B511DDF2674}" srcId="{C41BDA79-B25C-466A-A3A0-614AA589BCE8}" destId="{E1547350-64F3-46A6-A51F-68FB8677E332}" srcOrd="1" destOrd="0" parTransId="{E65EAEE6-CB7B-479C-BE70-8AA725FAB9CC}" sibTransId="{299F33E3-241F-464A-8162-D14C178E6ED2}"/>
    <dgm:cxn modelId="{6D69F64D-BA2F-4D84-A37D-687878FD0DC5}" type="presOf" srcId="{86687B9D-4AD7-41DE-BEFF-6984748E2C11}" destId="{32871EFA-C872-4C05-B0D9-4EA978833760}" srcOrd="0" destOrd="0" presId="urn:microsoft.com/office/officeart/2005/8/layout/vList4"/>
    <dgm:cxn modelId="{EFD15166-FD0F-4128-8F08-E69D75369DD7}" srcId="{6D965A0C-D597-4E8F-9103-5D042C6C50B4}" destId="{94347EC7-6710-4486-B66C-BEEC56EE500B}" srcOrd="1" destOrd="0" parTransId="{AF46D950-4B27-49D9-95B8-4A41E6B4D27B}" sibTransId="{EFF6E5CB-93F7-40A1-BC2D-49FC36502976}"/>
    <dgm:cxn modelId="{E3FF0DB2-0C06-4B79-8C06-574DEA56073D}" type="presOf" srcId="{94347EC7-6710-4486-B66C-BEEC56EE500B}" destId="{275140E7-496E-4CE3-B365-E232A64E81C4}" srcOrd="0" destOrd="0" presId="urn:microsoft.com/office/officeart/2005/8/layout/vList4"/>
    <dgm:cxn modelId="{C2059304-27A8-4F64-9B39-A68BFFC7A65F}" type="presOf" srcId="{974F800A-81DD-41E9-8ACE-B585CC01CA7B}" destId="{BACA2BF1-15B3-486E-9592-6DA428C2287D}" srcOrd="1" destOrd="1" presId="urn:microsoft.com/office/officeart/2005/8/layout/vList4"/>
    <dgm:cxn modelId="{F1E7CAD3-4A42-49C6-BBEF-AF6B229DA7AC}" srcId="{6D965A0C-D597-4E8F-9103-5D042C6C50B4}" destId="{C131FC58-0B41-474F-9C28-0FB267FBA881}" srcOrd="0" destOrd="0" parTransId="{B422313A-9137-4C4B-A18C-08639689A2B0}" sibTransId="{14FB65A8-060E-4498-ACE9-FEAEE5F963F1}"/>
    <dgm:cxn modelId="{A6435B04-6C59-46B6-8AA4-52CCB6B0EBA2}" type="presParOf" srcId="{8AAE939C-224D-425A-B22A-976C383DA976}" destId="{C7DD7C15-C26E-4F58-A2F8-69871083A3E8}" srcOrd="0" destOrd="0" presId="urn:microsoft.com/office/officeart/2005/8/layout/vList4"/>
    <dgm:cxn modelId="{F14DD1DA-02F6-41A5-A376-BF54FA2C734D}" type="presParOf" srcId="{C7DD7C15-C26E-4F58-A2F8-69871083A3E8}" destId="{D0C470B7-52E3-44CE-9BE9-7249910DF0F3}" srcOrd="0" destOrd="0" presId="urn:microsoft.com/office/officeart/2005/8/layout/vList4"/>
    <dgm:cxn modelId="{2793C0D2-A0CA-43E5-B84A-4A3281B125F7}" type="presParOf" srcId="{C7DD7C15-C26E-4F58-A2F8-69871083A3E8}" destId="{3E89AAE3-BBAF-4241-89DF-739BDC857157}" srcOrd="1" destOrd="0" presId="urn:microsoft.com/office/officeart/2005/8/layout/vList4"/>
    <dgm:cxn modelId="{AF198F28-3E4D-48AD-B53B-8D870E26C89C}" type="presParOf" srcId="{C7DD7C15-C26E-4F58-A2F8-69871083A3E8}" destId="{7B93E4C2-6CD9-4ED5-A767-69673CD3345F}" srcOrd="2" destOrd="0" presId="urn:microsoft.com/office/officeart/2005/8/layout/vList4"/>
    <dgm:cxn modelId="{656B927A-CFDE-4FBC-AFB7-A676CA7253EF}" type="presParOf" srcId="{8AAE939C-224D-425A-B22A-976C383DA976}" destId="{FA0F31B5-E54B-4A67-85B7-7EC34DB8F7E5}" srcOrd="1" destOrd="0" presId="urn:microsoft.com/office/officeart/2005/8/layout/vList4"/>
    <dgm:cxn modelId="{6733C298-2BB8-4058-91FF-99FA65D1C85A}" type="presParOf" srcId="{8AAE939C-224D-425A-B22A-976C383DA976}" destId="{1A0DEE60-8BA2-4D52-AAC4-4581D109A2EA}" srcOrd="2" destOrd="0" presId="urn:microsoft.com/office/officeart/2005/8/layout/vList4"/>
    <dgm:cxn modelId="{C8DE4098-ED02-4627-97CE-11D5EEC1F9A3}" type="presParOf" srcId="{1A0DEE60-8BA2-4D52-AAC4-4581D109A2EA}" destId="{275140E7-496E-4CE3-B365-E232A64E81C4}" srcOrd="0" destOrd="0" presId="urn:microsoft.com/office/officeart/2005/8/layout/vList4"/>
    <dgm:cxn modelId="{3B5DD8D2-5BD0-4960-A0DC-188330FEE2A8}" type="presParOf" srcId="{1A0DEE60-8BA2-4D52-AAC4-4581D109A2EA}" destId="{81EAD483-77CC-4B16-8B9C-E0A654D4A1DD}" srcOrd="1" destOrd="0" presId="urn:microsoft.com/office/officeart/2005/8/layout/vList4"/>
    <dgm:cxn modelId="{5ABE1E38-BDE9-4739-BE5F-B270305E006A}" type="presParOf" srcId="{1A0DEE60-8BA2-4D52-AAC4-4581D109A2EA}" destId="{0C98DD27-CA15-4606-A1E5-3D347DE50A91}" srcOrd="2" destOrd="0" presId="urn:microsoft.com/office/officeart/2005/8/layout/vList4"/>
    <dgm:cxn modelId="{2D2B511D-97D1-4A3A-88C5-5371B7454DC9}" type="presParOf" srcId="{8AAE939C-224D-425A-B22A-976C383DA976}" destId="{6DF3839E-19F4-427E-9CA5-AC3C8CD2C5FA}" srcOrd="3" destOrd="0" presId="urn:microsoft.com/office/officeart/2005/8/layout/vList4"/>
    <dgm:cxn modelId="{BFC0FDE3-5697-484F-94F7-9533D3EA6A81}" type="presParOf" srcId="{8AAE939C-224D-425A-B22A-976C383DA976}" destId="{45B9D94B-266D-40BD-9C94-BCFD3D5F5AF9}" srcOrd="4" destOrd="0" presId="urn:microsoft.com/office/officeart/2005/8/layout/vList4"/>
    <dgm:cxn modelId="{C3A302EA-0D7F-4A46-9FB4-BA85A80EC918}" type="presParOf" srcId="{45B9D94B-266D-40BD-9C94-BCFD3D5F5AF9}" destId="{256243AD-0751-4C0F-8955-9529C0337C00}" srcOrd="0" destOrd="0" presId="urn:microsoft.com/office/officeart/2005/8/layout/vList4"/>
    <dgm:cxn modelId="{459BAC28-F6F2-4B49-95B6-90B068D4A600}" type="presParOf" srcId="{45B9D94B-266D-40BD-9C94-BCFD3D5F5AF9}" destId="{8DC313C7-8970-40C1-90B1-A7B78180B55F}" srcOrd="1" destOrd="0" presId="urn:microsoft.com/office/officeart/2005/8/layout/vList4"/>
    <dgm:cxn modelId="{34088A94-95C9-4BA9-973E-3995994C3B20}" type="presParOf" srcId="{45B9D94B-266D-40BD-9C94-BCFD3D5F5AF9}" destId="{BACA2BF1-15B3-486E-9592-6DA428C2287D}" srcOrd="2" destOrd="0" presId="urn:microsoft.com/office/officeart/2005/8/layout/vList4"/>
    <dgm:cxn modelId="{34F87366-F809-42ED-9EC1-F8CDECDB6EE7}" type="presParOf" srcId="{8AAE939C-224D-425A-B22A-976C383DA976}" destId="{01D9FFAA-4D7D-4500-89D4-55691E2A6DB6}" srcOrd="5" destOrd="0" presId="urn:microsoft.com/office/officeart/2005/8/layout/vList4"/>
    <dgm:cxn modelId="{2880BAFC-01FD-4768-98F6-3925B5AD9DCF}" type="presParOf" srcId="{8AAE939C-224D-425A-B22A-976C383DA976}" destId="{3D10BFC3-1318-476A-8968-A60EB3542CD3}" srcOrd="6" destOrd="0" presId="urn:microsoft.com/office/officeart/2005/8/layout/vList4"/>
    <dgm:cxn modelId="{519D1225-5784-448F-8E0B-09494E7D4CB9}" type="presParOf" srcId="{3D10BFC3-1318-476A-8968-A60EB3542CD3}" destId="{32871EFA-C872-4C05-B0D9-4EA978833760}" srcOrd="0" destOrd="0" presId="urn:microsoft.com/office/officeart/2005/8/layout/vList4"/>
    <dgm:cxn modelId="{63F61D05-18BF-44BC-928C-F5C05C143B10}" type="presParOf" srcId="{3D10BFC3-1318-476A-8968-A60EB3542CD3}" destId="{93B3BCD9-DE54-40E1-BD6A-7742309C6E7A}" srcOrd="1" destOrd="0" presId="urn:microsoft.com/office/officeart/2005/8/layout/vList4"/>
    <dgm:cxn modelId="{392E3E5F-9D0D-436F-82E4-4658B05C2082}" type="presParOf" srcId="{3D10BFC3-1318-476A-8968-A60EB3542CD3}" destId="{24C569F9-3870-45D1-A586-A1DF83A0A3C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658BFB8-1D65-4DAD-BD3C-ABB6EFFB5270}" type="doc">
      <dgm:prSet loTypeId="urn:microsoft.com/office/officeart/2005/8/layout/vList3" loCatId="list" qsTypeId="urn:microsoft.com/office/officeart/2005/8/quickstyle/simple1" qsCatId="simple" csTypeId="urn:microsoft.com/office/officeart/2005/8/colors/accent2_3" csCatId="accent2" phldr="1"/>
      <dgm:spPr/>
    </dgm:pt>
    <dgm:pt modelId="{601A4D57-7BEC-481F-A098-776CBE0EF30F}">
      <dgm:prSet phldrT="[Texto]"/>
      <dgm:spPr>
        <a:xfrm rot="10800000">
          <a:off x="1983253" y="3129"/>
          <a:ext cx="6992874" cy="887561"/>
        </a:xfrm>
        <a:prstGeom prst="homePlate">
          <a:avLst/>
        </a:prstGeom>
      </dgm:spPr>
      <dgm:t>
        <a:bodyPr/>
        <a:lstStyle/>
        <a:p>
          <a:r>
            <a:rPr lang="es-ES" smtClean="0">
              <a:latin typeface="Calibri" panose="020F0502020204030204"/>
              <a:ea typeface="+mn-ea"/>
              <a:cs typeface="+mn-cs"/>
            </a:rPr>
            <a:t>Niveles de estrés altos en todos los encuestados (32,7%)</a:t>
          </a:r>
          <a:endParaRPr lang="es-ES" dirty="0">
            <a:latin typeface="Calibri" panose="020F0502020204030204"/>
            <a:ea typeface="+mn-ea"/>
            <a:cs typeface="+mn-cs"/>
          </a:endParaRPr>
        </a:p>
      </dgm:t>
    </dgm:pt>
    <dgm:pt modelId="{B98944F5-B739-4475-9BEE-645B64176F73}" type="parTrans" cxnId="{5AC9991F-F214-4A1A-AC8D-3801A2A573AC}">
      <dgm:prSet/>
      <dgm:spPr/>
      <dgm:t>
        <a:bodyPr/>
        <a:lstStyle/>
        <a:p>
          <a:endParaRPr lang="es-ES"/>
        </a:p>
      </dgm:t>
    </dgm:pt>
    <dgm:pt modelId="{35E7915C-E2F7-4B9B-994E-73D9D476872A}" type="sibTrans" cxnId="{5AC9991F-F214-4A1A-AC8D-3801A2A573AC}">
      <dgm:prSet/>
      <dgm:spPr/>
      <dgm:t>
        <a:bodyPr/>
        <a:lstStyle/>
        <a:p>
          <a:endParaRPr lang="es-ES"/>
        </a:p>
      </dgm:t>
    </dgm:pt>
    <dgm:pt modelId="{B7D469F6-878B-4140-B24D-1F4EA693397D}">
      <dgm:prSet phldrT="[Texto]"/>
      <dgm:spPr>
        <a:xfrm rot="10800000">
          <a:off x="1983253" y="1155635"/>
          <a:ext cx="6992874" cy="887561"/>
        </a:xfrm>
        <a:prstGeom prst="homePlate">
          <a:avLst/>
        </a:prstGeom>
      </dgm:spPr>
      <dgm:t>
        <a:bodyPr/>
        <a:lstStyle/>
        <a:p>
          <a:r>
            <a:rPr lang="es-ES" smtClean="0">
              <a:latin typeface="Calibri" panose="020F0502020204030204"/>
              <a:ea typeface="+mn-ea"/>
              <a:cs typeface="+mn-cs"/>
            </a:rPr>
            <a:t>Se encontró asociación estadística (p&lt;0,05)</a:t>
          </a:r>
          <a:endParaRPr lang="es-ES" dirty="0">
            <a:latin typeface="Calibri" panose="020F0502020204030204"/>
            <a:ea typeface="+mn-ea"/>
            <a:cs typeface="+mn-cs"/>
          </a:endParaRPr>
        </a:p>
      </dgm:t>
    </dgm:pt>
    <dgm:pt modelId="{F334E5AE-7ADE-47FE-A096-8988B6A71F39}" type="parTrans" cxnId="{DADB6B11-C2BB-4A5F-95A5-7B12EDC5284E}">
      <dgm:prSet/>
      <dgm:spPr/>
      <dgm:t>
        <a:bodyPr/>
        <a:lstStyle/>
        <a:p>
          <a:endParaRPr lang="es-ES"/>
        </a:p>
      </dgm:t>
    </dgm:pt>
    <dgm:pt modelId="{BC925E3D-52BE-4440-8CAF-0CA62097535E}" type="sibTrans" cxnId="{DADB6B11-C2BB-4A5F-95A5-7B12EDC5284E}">
      <dgm:prSet/>
      <dgm:spPr/>
      <dgm:t>
        <a:bodyPr/>
        <a:lstStyle/>
        <a:p>
          <a:endParaRPr lang="es-ES"/>
        </a:p>
      </dgm:t>
    </dgm:pt>
    <dgm:pt modelId="{D955324F-BFD3-41D0-BA15-5B07B0205D39}">
      <dgm:prSet phldrT="[Texto]"/>
      <dgm:spPr>
        <a:xfrm rot="10800000">
          <a:off x="1983253" y="2308140"/>
          <a:ext cx="6992874" cy="887561"/>
        </a:xfrm>
        <a:prstGeom prst="homePlate">
          <a:avLst/>
        </a:prstGeom>
      </dgm:spPr>
      <dgm:t>
        <a:bodyPr/>
        <a:lstStyle/>
        <a:p>
          <a:r>
            <a:rPr lang="es-ES" smtClean="0">
              <a:latin typeface="Calibri" panose="020F0502020204030204"/>
              <a:ea typeface="+mn-ea"/>
              <a:cs typeface="+mn-cs"/>
            </a:rPr>
            <a:t>Pocos estudios sobre estrés – vulnerabilidad y Covid-19</a:t>
          </a:r>
          <a:endParaRPr lang="es-ES" dirty="0">
            <a:latin typeface="Calibri" panose="020F0502020204030204"/>
            <a:ea typeface="+mn-ea"/>
            <a:cs typeface="+mn-cs"/>
          </a:endParaRPr>
        </a:p>
      </dgm:t>
    </dgm:pt>
    <dgm:pt modelId="{AFA53D8B-7A13-47C1-A43F-CB011EF11351}" type="parTrans" cxnId="{6C65D028-51F0-474C-BC92-C59072A4D694}">
      <dgm:prSet/>
      <dgm:spPr/>
      <dgm:t>
        <a:bodyPr/>
        <a:lstStyle/>
        <a:p>
          <a:endParaRPr lang="es-ES"/>
        </a:p>
      </dgm:t>
    </dgm:pt>
    <dgm:pt modelId="{91C496DC-C8A1-438B-844F-DE6B33C3FC8E}" type="sibTrans" cxnId="{6C65D028-51F0-474C-BC92-C59072A4D694}">
      <dgm:prSet/>
      <dgm:spPr/>
      <dgm:t>
        <a:bodyPr/>
        <a:lstStyle/>
        <a:p>
          <a:endParaRPr lang="es-ES"/>
        </a:p>
      </dgm:t>
    </dgm:pt>
    <dgm:pt modelId="{9C0A90EB-929C-47B9-BA4D-0A6BA4BEC34B}">
      <dgm:prSet phldrT="[Texto]"/>
      <dgm:spPr>
        <a:xfrm rot="10800000">
          <a:off x="1983253" y="3460646"/>
          <a:ext cx="6992874" cy="887561"/>
        </a:xfrm>
        <a:prstGeom prst="homePlate">
          <a:avLst/>
        </a:prstGeom>
      </dgm:spPr>
      <dgm:t>
        <a:bodyPr/>
        <a:lstStyle/>
        <a:p>
          <a:r>
            <a:rPr lang="es-ES" smtClean="0">
              <a:latin typeface="Calibri" panose="020F0502020204030204"/>
              <a:ea typeface="+mn-ea"/>
              <a:cs typeface="+mn-cs"/>
            </a:rPr>
            <a:t>La empresa es la que debe tomar una actitud activa frente a los riesgos psicosociales entre ellos el estrés</a:t>
          </a:r>
          <a:endParaRPr lang="es-ES" dirty="0">
            <a:latin typeface="Calibri" panose="020F0502020204030204"/>
            <a:ea typeface="+mn-ea"/>
            <a:cs typeface="+mn-cs"/>
          </a:endParaRPr>
        </a:p>
      </dgm:t>
    </dgm:pt>
    <dgm:pt modelId="{4D049C69-E22F-47C6-A9E6-D76729ECB61F}" type="parTrans" cxnId="{B7AE231F-8576-473F-95FB-60E2B66A57CB}">
      <dgm:prSet/>
      <dgm:spPr/>
      <dgm:t>
        <a:bodyPr/>
        <a:lstStyle/>
        <a:p>
          <a:endParaRPr lang="es-ES"/>
        </a:p>
      </dgm:t>
    </dgm:pt>
    <dgm:pt modelId="{7A56185B-24A6-4276-95CC-232C492185CB}" type="sibTrans" cxnId="{B7AE231F-8576-473F-95FB-60E2B66A57CB}">
      <dgm:prSet/>
      <dgm:spPr/>
      <dgm:t>
        <a:bodyPr/>
        <a:lstStyle/>
        <a:p>
          <a:endParaRPr lang="es-ES"/>
        </a:p>
      </dgm:t>
    </dgm:pt>
    <dgm:pt modelId="{27CD90CE-A23C-4269-AD49-418FBF1CE6F8}" type="pres">
      <dgm:prSet presAssocID="{F658BFB8-1D65-4DAD-BD3C-ABB6EFFB5270}" presName="linearFlow" presStyleCnt="0">
        <dgm:presLayoutVars>
          <dgm:dir/>
          <dgm:resizeHandles val="exact"/>
        </dgm:presLayoutVars>
      </dgm:prSet>
      <dgm:spPr/>
    </dgm:pt>
    <dgm:pt modelId="{F2954691-6229-4DA0-A69B-FCE247C9FE1B}" type="pres">
      <dgm:prSet presAssocID="{601A4D57-7BEC-481F-A098-776CBE0EF30F}" presName="composite" presStyleCnt="0"/>
      <dgm:spPr/>
    </dgm:pt>
    <dgm:pt modelId="{F474AFD6-E93D-4FC0-8430-5109395A558D}" type="pres">
      <dgm:prSet presAssocID="{601A4D57-7BEC-481F-A098-776CBE0EF30F}" presName="imgShp" presStyleLbl="fgImgPlace1" presStyleIdx="0" presStyleCnt="4"/>
      <dgm:spPr>
        <a:xfrm>
          <a:off x="1539472" y="3129"/>
          <a:ext cx="887561" cy="887561"/>
        </a:xfrm>
        <a:prstGeom prst="ellipse">
          <a:avLst/>
        </a:prstGeom>
        <a:blipFill rotWithShape="1">
          <a:blip xmlns:r="http://schemas.openxmlformats.org/officeDocument/2006/relationships" r:embed="rId1"/>
          <a:stretch>
            <a:fillRect/>
          </a:stretch>
        </a:blipFill>
      </dgm:spPr>
    </dgm:pt>
    <dgm:pt modelId="{E46B389D-07F2-45D2-B113-B4ED0C7E68CD}" type="pres">
      <dgm:prSet presAssocID="{601A4D57-7BEC-481F-A098-776CBE0EF30F}" presName="txShp" presStyleLbl="node1" presStyleIdx="0" presStyleCnt="4">
        <dgm:presLayoutVars>
          <dgm:bulletEnabled val="1"/>
        </dgm:presLayoutVars>
      </dgm:prSet>
      <dgm:spPr/>
      <dgm:t>
        <a:bodyPr/>
        <a:lstStyle/>
        <a:p>
          <a:endParaRPr lang="es-ES"/>
        </a:p>
      </dgm:t>
    </dgm:pt>
    <dgm:pt modelId="{0CD73A43-8112-4474-AC85-07780579A669}" type="pres">
      <dgm:prSet presAssocID="{35E7915C-E2F7-4B9B-994E-73D9D476872A}" presName="spacing" presStyleCnt="0"/>
      <dgm:spPr/>
    </dgm:pt>
    <dgm:pt modelId="{8DF3A3B6-9CF9-42EE-9741-92264780E140}" type="pres">
      <dgm:prSet presAssocID="{B7D469F6-878B-4140-B24D-1F4EA693397D}" presName="composite" presStyleCnt="0"/>
      <dgm:spPr/>
    </dgm:pt>
    <dgm:pt modelId="{4450006A-C68B-43C1-BBA7-610A3578508D}" type="pres">
      <dgm:prSet presAssocID="{B7D469F6-878B-4140-B24D-1F4EA693397D}" presName="imgShp" presStyleLbl="fgImgPlace1" presStyleIdx="1" presStyleCnt="4"/>
      <dgm:spPr>
        <a:xfrm>
          <a:off x="1539472" y="1155635"/>
          <a:ext cx="887561" cy="887561"/>
        </a:xfrm>
        <a:prstGeom prst="ellipse">
          <a:avLst/>
        </a:prstGeom>
        <a:blipFill rotWithShape="1">
          <a:blip xmlns:r="http://schemas.openxmlformats.org/officeDocument/2006/relationships" r:embed="rId2"/>
          <a:stretch>
            <a:fillRect/>
          </a:stretch>
        </a:blipFill>
      </dgm:spPr>
    </dgm:pt>
    <dgm:pt modelId="{5F297D6E-E095-4587-8237-08C0E0E73673}" type="pres">
      <dgm:prSet presAssocID="{B7D469F6-878B-4140-B24D-1F4EA693397D}" presName="txShp" presStyleLbl="node1" presStyleIdx="1" presStyleCnt="4">
        <dgm:presLayoutVars>
          <dgm:bulletEnabled val="1"/>
        </dgm:presLayoutVars>
      </dgm:prSet>
      <dgm:spPr/>
      <dgm:t>
        <a:bodyPr/>
        <a:lstStyle/>
        <a:p>
          <a:endParaRPr lang="es-ES"/>
        </a:p>
      </dgm:t>
    </dgm:pt>
    <dgm:pt modelId="{C276EB5B-8EEA-4ED8-9A43-D90B87624540}" type="pres">
      <dgm:prSet presAssocID="{BC925E3D-52BE-4440-8CAF-0CA62097535E}" presName="spacing" presStyleCnt="0"/>
      <dgm:spPr/>
    </dgm:pt>
    <dgm:pt modelId="{3F7ECF65-5CFD-48E1-972E-078FAF6E8DFC}" type="pres">
      <dgm:prSet presAssocID="{D955324F-BFD3-41D0-BA15-5B07B0205D39}" presName="composite" presStyleCnt="0"/>
      <dgm:spPr/>
    </dgm:pt>
    <dgm:pt modelId="{FF0120CA-5B96-4089-9A67-6E05E7235734}" type="pres">
      <dgm:prSet presAssocID="{D955324F-BFD3-41D0-BA15-5B07B0205D39}" presName="imgShp" presStyleLbl="fgImgPlace1" presStyleIdx="2" presStyleCnt="4"/>
      <dgm:spPr>
        <a:xfrm>
          <a:off x="1539472" y="2308140"/>
          <a:ext cx="887561" cy="887561"/>
        </a:xfrm>
        <a:prstGeom prst="ellipse">
          <a:avLst/>
        </a:prstGeom>
        <a:blipFill rotWithShape="1">
          <a:blip xmlns:r="http://schemas.openxmlformats.org/officeDocument/2006/relationships" r:embed="rId3"/>
          <a:stretch>
            <a:fillRect/>
          </a:stretch>
        </a:blipFill>
      </dgm:spPr>
    </dgm:pt>
    <dgm:pt modelId="{38F755E1-FC1B-4F28-B27F-C7B31904AB0E}" type="pres">
      <dgm:prSet presAssocID="{D955324F-BFD3-41D0-BA15-5B07B0205D39}" presName="txShp" presStyleLbl="node1" presStyleIdx="2" presStyleCnt="4">
        <dgm:presLayoutVars>
          <dgm:bulletEnabled val="1"/>
        </dgm:presLayoutVars>
      </dgm:prSet>
      <dgm:spPr/>
      <dgm:t>
        <a:bodyPr/>
        <a:lstStyle/>
        <a:p>
          <a:endParaRPr lang="es-ES"/>
        </a:p>
      </dgm:t>
    </dgm:pt>
    <dgm:pt modelId="{AE726AA6-9C9D-40EE-922E-4F976A7747A2}" type="pres">
      <dgm:prSet presAssocID="{91C496DC-C8A1-438B-844F-DE6B33C3FC8E}" presName="spacing" presStyleCnt="0"/>
      <dgm:spPr/>
    </dgm:pt>
    <dgm:pt modelId="{75F210B4-3474-4FFC-A586-77FF2E8610BC}" type="pres">
      <dgm:prSet presAssocID="{9C0A90EB-929C-47B9-BA4D-0A6BA4BEC34B}" presName="composite" presStyleCnt="0"/>
      <dgm:spPr/>
    </dgm:pt>
    <dgm:pt modelId="{6E9A7F75-9061-4ADF-81B8-23452795D287}" type="pres">
      <dgm:prSet presAssocID="{9C0A90EB-929C-47B9-BA4D-0A6BA4BEC34B}" presName="imgShp" presStyleLbl="fgImgPlace1" presStyleIdx="3" presStyleCnt="4"/>
      <dgm:spPr>
        <a:xfrm>
          <a:off x="1539472" y="3460646"/>
          <a:ext cx="887561" cy="887561"/>
        </a:xfrm>
        <a:prstGeom prst="ellipse">
          <a:avLst/>
        </a:prstGeom>
        <a:blipFill rotWithShape="1">
          <a:blip xmlns:r="http://schemas.openxmlformats.org/officeDocument/2006/relationships" r:embed="rId4"/>
          <a:stretch>
            <a:fillRect/>
          </a:stretch>
        </a:blipFill>
      </dgm:spPr>
    </dgm:pt>
    <dgm:pt modelId="{7207CD2A-C2D1-436C-9DD7-122BE4F9F8A0}" type="pres">
      <dgm:prSet presAssocID="{9C0A90EB-929C-47B9-BA4D-0A6BA4BEC34B}" presName="txShp" presStyleLbl="node1" presStyleIdx="3" presStyleCnt="4">
        <dgm:presLayoutVars>
          <dgm:bulletEnabled val="1"/>
        </dgm:presLayoutVars>
      </dgm:prSet>
      <dgm:spPr/>
      <dgm:t>
        <a:bodyPr/>
        <a:lstStyle/>
        <a:p>
          <a:endParaRPr lang="es-ES"/>
        </a:p>
      </dgm:t>
    </dgm:pt>
  </dgm:ptLst>
  <dgm:cxnLst>
    <dgm:cxn modelId="{364934A2-5E5E-4DC1-977C-1BC58742D091}" type="presOf" srcId="{B7D469F6-878B-4140-B24D-1F4EA693397D}" destId="{5F297D6E-E095-4587-8237-08C0E0E73673}" srcOrd="0" destOrd="0" presId="urn:microsoft.com/office/officeart/2005/8/layout/vList3"/>
    <dgm:cxn modelId="{B7AE231F-8576-473F-95FB-60E2B66A57CB}" srcId="{F658BFB8-1D65-4DAD-BD3C-ABB6EFFB5270}" destId="{9C0A90EB-929C-47B9-BA4D-0A6BA4BEC34B}" srcOrd="3" destOrd="0" parTransId="{4D049C69-E22F-47C6-A9E6-D76729ECB61F}" sibTransId="{7A56185B-24A6-4276-95CC-232C492185CB}"/>
    <dgm:cxn modelId="{DADB6B11-C2BB-4A5F-95A5-7B12EDC5284E}" srcId="{F658BFB8-1D65-4DAD-BD3C-ABB6EFFB5270}" destId="{B7D469F6-878B-4140-B24D-1F4EA693397D}" srcOrd="1" destOrd="0" parTransId="{F334E5AE-7ADE-47FE-A096-8988B6A71F39}" sibTransId="{BC925E3D-52BE-4440-8CAF-0CA62097535E}"/>
    <dgm:cxn modelId="{5AC9991F-F214-4A1A-AC8D-3801A2A573AC}" srcId="{F658BFB8-1D65-4DAD-BD3C-ABB6EFFB5270}" destId="{601A4D57-7BEC-481F-A098-776CBE0EF30F}" srcOrd="0" destOrd="0" parTransId="{B98944F5-B739-4475-9BEE-645B64176F73}" sibTransId="{35E7915C-E2F7-4B9B-994E-73D9D476872A}"/>
    <dgm:cxn modelId="{2AB7E077-325F-4A9C-916E-EB7940D3DED5}" type="presOf" srcId="{9C0A90EB-929C-47B9-BA4D-0A6BA4BEC34B}" destId="{7207CD2A-C2D1-436C-9DD7-122BE4F9F8A0}" srcOrd="0" destOrd="0" presId="urn:microsoft.com/office/officeart/2005/8/layout/vList3"/>
    <dgm:cxn modelId="{6C65D028-51F0-474C-BC92-C59072A4D694}" srcId="{F658BFB8-1D65-4DAD-BD3C-ABB6EFFB5270}" destId="{D955324F-BFD3-41D0-BA15-5B07B0205D39}" srcOrd="2" destOrd="0" parTransId="{AFA53D8B-7A13-47C1-A43F-CB011EF11351}" sibTransId="{91C496DC-C8A1-438B-844F-DE6B33C3FC8E}"/>
    <dgm:cxn modelId="{2E0161F0-00F4-4E5D-B964-DDDB537CC53B}" type="presOf" srcId="{D955324F-BFD3-41D0-BA15-5B07B0205D39}" destId="{38F755E1-FC1B-4F28-B27F-C7B31904AB0E}" srcOrd="0" destOrd="0" presId="urn:microsoft.com/office/officeart/2005/8/layout/vList3"/>
    <dgm:cxn modelId="{16D41327-276E-470C-B1A7-865B6CFC774A}" type="presOf" srcId="{601A4D57-7BEC-481F-A098-776CBE0EF30F}" destId="{E46B389D-07F2-45D2-B113-B4ED0C7E68CD}" srcOrd="0" destOrd="0" presId="urn:microsoft.com/office/officeart/2005/8/layout/vList3"/>
    <dgm:cxn modelId="{3954E4E0-5C8C-49ED-970B-6AF47FB71984}" type="presOf" srcId="{F658BFB8-1D65-4DAD-BD3C-ABB6EFFB5270}" destId="{27CD90CE-A23C-4269-AD49-418FBF1CE6F8}" srcOrd="0" destOrd="0" presId="urn:microsoft.com/office/officeart/2005/8/layout/vList3"/>
    <dgm:cxn modelId="{BA8F4E45-2F0B-48F8-B904-A26B9550B21D}" type="presParOf" srcId="{27CD90CE-A23C-4269-AD49-418FBF1CE6F8}" destId="{F2954691-6229-4DA0-A69B-FCE247C9FE1B}" srcOrd="0" destOrd="0" presId="urn:microsoft.com/office/officeart/2005/8/layout/vList3"/>
    <dgm:cxn modelId="{5F647EEC-D888-450B-A0CA-3465222DD558}" type="presParOf" srcId="{F2954691-6229-4DA0-A69B-FCE247C9FE1B}" destId="{F474AFD6-E93D-4FC0-8430-5109395A558D}" srcOrd="0" destOrd="0" presId="urn:microsoft.com/office/officeart/2005/8/layout/vList3"/>
    <dgm:cxn modelId="{5270AEBA-E880-4DC7-B3FB-E34C5341EB1A}" type="presParOf" srcId="{F2954691-6229-4DA0-A69B-FCE247C9FE1B}" destId="{E46B389D-07F2-45D2-B113-B4ED0C7E68CD}" srcOrd="1" destOrd="0" presId="urn:microsoft.com/office/officeart/2005/8/layout/vList3"/>
    <dgm:cxn modelId="{D533A8C0-8253-4555-A3DA-22C153D2E4B7}" type="presParOf" srcId="{27CD90CE-A23C-4269-AD49-418FBF1CE6F8}" destId="{0CD73A43-8112-4474-AC85-07780579A669}" srcOrd="1" destOrd="0" presId="urn:microsoft.com/office/officeart/2005/8/layout/vList3"/>
    <dgm:cxn modelId="{987A6CCA-4623-423D-A107-72063C32CF09}" type="presParOf" srcId="{27CD90CE-A23C-4269-AD49-418FBF1CE6F8}" destId="{8DF3A3B6-9CF9-42EE-9741-92264780E140}" srcOrd="2" destOrd="0" presId="urn:microsoft.com/office/officeart/2005/8/layout/vList3"/>
    <dgm:cxn modelId="{B462E57E-A692-4874-B39F-F948CDDE216D}" type="presParOf" srcId="{8DF3A3B6-9CF9-42EE-9741-92264780E140}" destId="{4450006A-C68B-43C1-BBA7-610A3578508D}" srcOrd="0" destOrd="0" presId="urn:microsoft.com/office/officeart/2005/8/layout/vList3"/>
    <dgm:cxn modelId="{6D6D69EA-E331-497B-80DE-F84521CC7C6E}" type="presParOf" srcId="{8DF3A3B6-9CF9-42EE-9741-92264780E140}" destId="{5F297D6E-E095-4587-8237-08C0E0E73673}" srcOrd="1" destOrd="0" presId="urn:microsoft.com/office/officeart/2005/8/layout/vList3"/>
    <dgm:cxn modelId="{A64C45D5-0C89-461E-9F2D-0F6B932490EF}" type="presParOf" srcId="{27CD90CE-A23C-4269-AD49-418FBF1CE6F8}" destId="{C276EB5B-8EEA-4ED8-9A43-D90B87624540}" srcOrd="3" destOrd="0" presId="urn:microsoft.com/office/officeart/2005/8/layout/vList3"/>
    <dgm:cxn modelId="{E0095220-3579-4178-9559-6AAA5D55FA28}" type="presParOf" srcId="{27CD90CE-A23C-4269-AD49-418FBF1CE6F8}" destId="{3F7ECF65-5CFD-48E1-972E-078FAF6E8DFC}" srcOrd="4" destOrd="0" presId="urn:microsoft.com/office/officeart/2005/8/layout/vList3"/>
    <dgm:cxn modelId="{01791ED7-B046-4DAF-BE88-E04FB7D3B35E}" type="presParOf" srcId="{3F7ECF65-5CFD-48E1-972E-078FAF6E8DFC}" destId="{FF0120CA-5B96-4089-9A67-6E05E7235734}" srcOrd="0" destOrd="0" presId="urn:microsoft.com/office/officeart/2005/8/layout/vList3"/>
    <dgm:cxn modelId="{18F6383F-28D0-4416-AAA6-4C8931DEB171}" type="presParOf" srcId="{3F7ECF65-5CFD-48E1-972E-078FAF6E8DFC}" destId="{38F755E1-FC1B-4F28-B27F-C7B31904AB0E}" srcOrd="1" destOrd="0" presId="urn:microsoft.com/office/officeart/2005/8/layout/vList3"/>
    <dgm:cxn modelId="{D7FCA9FE-4DF4-4337-B64F-AACB267A14C0}" type="presParOf" srcId="{27CD90CE-A23C-4269-AD49-418FBF1CE6F8}" destId="{AE726AA6-9C9D-40EE-922E-4F976A7747A2}" srcOrd="5" destOrd="0" presId="urn:microsoft.com/office/officeart/2005/8/layout/vList3"/>
    <dgm:cxn modelId="{C7DB90D2-A8B5-4DBE-BB05-8E27B9F7B7E3}" type="presParOf" srcId="{27CD90CE-A23C-4269-AD49-418FBF1CE6F8}" destId="{75F210B4-3474-4FFC-A586-77FF2E8610BC}" srcOrd="6" destOrd="0" presId="urn:microsoft.com/office/officeart/2005/8/layout/vList3"/>
    <dgm:cxn modelId="{7F37AEC7-F0E3-4C07-AB87-26ED3042C6B4}" type="presParOf" srcId="{75F210B4-3474-4FFC-A586-77FF2E8610BC}" destId="{6E9A7F75-9061-4ADF-81B8-23452795D287}" srcOrd="0" destOrd="0" presId="urn:microsoft.com/office/officeart/2005/8/layout/vList3"/>
    <dgm:cxn modelId="{22E06B09-6C6A-4F33-8BAE-A8077B67346A}" type="presParOf" srcId="{75F210B4-3474-4FFC-A586-77FF2E8610BC}" destId="{7207CD2A-C2D1-436C-9DD7-122BE4F9F8A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7AE12-43EB-4C8E-A871-4DD8EC374339}">
      <dsp:nvSpPr>
        <dsp:cNvPr id="0" name=""/>
        <dsp:cNvSpPr/>
      </dsp:nvSpPr>
      <dsp:spPr>
        <a:xfrm>
          <a:off x="-5475498" y="-838368"/>
          <a:ext cx="6519574" cy="6519574"/>
        </a:xfrm>
        <a:prstGeom prst="blockArc">
          <a:avLst>
            <a:gd name="adj1" fmla="val 18900000"/>
            <a:gd name="adj2" fmla="val 2700000"/>
            <a:gd name="adj3" fmla="val 331"/>
          </a:avLst>
        </a:pr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18780F-7B76-458A-8F26-013E75FB9EFA}">
      <dsp:nvSpPr>
        <dsp:cNvPr id="0" name=""/>
        <dsp:cNvSpPr/>
      </dsp:nvSpPr>
      <dsp:spPr>
        <a:xfrm>
          <a:off x="546584" y="372317"/>
          <a:ext cx="9901528" cy="745022"/>
        </a:xfrm>
        <a:prstGeom prst="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361" tIns="99060" rIns="99060" bIns="99060" numCol="1" spcCol="1270" anchor="ctr" anchorCtr="0">
          <a:noAutofit/>
        </a:bodyPr>
        <a:lstStyle/>
        <a:p>
          <a:pPr lvl="0" algn="l" defTabSz="1733550">
            <a:lnSpc>
              <a:spcPct val="90000"/>
            </a:lnSpc>
            <a:spcBef>
              <a:spcPct val="0"/>
            </a:spcBef>
            <a:spcAft>
              <a:spcPct val="35000"/>
            </a:spcAft>
          </a:pPr>
          <a:r>
            <a:rPr lang="es-ES" sz="3900" kern="1200" dirty="0" smtClean="0"/>
            <a:t>Factores psicosociales</a:t>
          </a:r>
          <a:endParaRPr lang="es-ES" sz="3900" kern="1200" dirty="0"/>
        </a:p>
      </dsp:txBody>
      <dsp:txXfrm>
        <a:off x="546584" y="372317"/>
        <a:ext cx="9901528" cy="745022"/>
      </dsp:txXfrm>
    </dsp:sp>
    <dsp:sp modelId="{878B532D-CD9B-48F2-AA48-F2298EA93DF5}">
      <dsp:nvSpPr>
        <dsp:cNvPr id="0" name=""/>
        <dsp:cNvSpPr/>
      </dsp:nvSpPr>
      <dsp:spPr>
        <a:xfrm>
          <a:off x="80945" y="279189"/>
          <a:ext cx="931277" cy="931277"/>
        </a:xfrm>
        <a:prstGeom prst="ellipse">
          <a:avLst/>
        </a:prstGeom>
        <a:blipFill rotWithShape="0">
          <a:blip xmlns:r="http://schemas.openxmlformats.org/officeDocument/2006/relationships" r:embed="rId1"/>
          <a:stretch>
            <a:fillRect/>
          </a:stretch>
        </a:blip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FC87E1-10E1-42A0-A36D-565C29D5CE5E}">
      <dsp:nvSpPr>
        <dsp:cNvPr id="0" name=""/>
        <dsp:cNvSpPr/>
      </dsp:nvSpPr>
      <dsp:spPr>
        <a:xfrm>
          <a:off x="973722" y="1490044"/>
          <a:ext cx="9474389" cy="745022"/>
        </a:xfrm>
        <a:prstGeom prst="rect">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361" tIns="99060" rIns="99060" bIns="99060" numCol="1" spcCol="1270" anchor="ctr" anchorCtr="0">
          <a:noAutofit/>
        </a:bodyPr>
        <a:lstStyle/>
        <a:p>
          <a:pPr lvl="0" algn="l" defTabSz="1733550">
            <a:lnSpc>
              <a:spcPct val="90000"/>
            </a:lnSpc>
            <a:spcBef>
              <a:spcPct val="0"/>
            </a:spcBef>
            <a:spcAft>
              <a:spcPct val="35000"/>
            </a:spcAft>
          </a:pPr>
          <a:r>
            <a:rPr lang="es-ES" sz="3900" kern="1200" dirty="0" smtClean="0"/>
            <a:t>Covid-19</a:t>
          </a:r>
          <a:endParaRPr lang="es-ES" sz="3900" kern="1200" dirty="0"/>
        </a:p>
      </dsp:txBody>
      <dsp:txXfrm>
        <a:off x="973722" y="1490044"/>
        <a:ext cx="9474389" cy="745022"/>
      </dsp:txXfrm>
    </dsp:sp>
    <dsp:sp modelId="{ABD1ACE7-B349-44AF-A1FE-736C8D35C9CD}">
      <dsp:nvSpPr>
        <dsp:cNvPr id="0" name=""/>
        <dsp:cNvSpPr/>
      </dsp:nvSpPr>
      <dsp:spPr>
        <a:xfrm>
          <a:off x="508083" y="1396916"/>
          <a:ext cx="931277" cy="931277"/>
        </a:xfrm>
        <a:prstGeom prst="ellipse">
          <a:avLst/>
        </a:prstGeom>
        <a:blipFill rotWithShape="0">
          <a:blip xmlns:r="http://schemas.openxmlformats.org/officeDocument/2006/relationships" r:embed="rId2"/>
          <a:stretch>
            <a:fillRect/>
          </a:stretch>
        </a:blipFill>
        <a:ln w="12700" cap="flat" cmpd="sng" algn="ctr">
          <a:solidFill>
            <a:schemeClr val="accent2">
              <a:shade val="80000"/>
              <a:hueOff val="-160472"/>
              <a:satOff val="3389"/>
              <a:lumOff val="90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B9C110-F099-492C-B0D1-D421FFF1C8B1}">
      <dsp:nvSpPr>
        <dsp:cNvPr id="0" name=""/>
        <dsp:cNvSpPr/>
      </dsp:nvSpPr>
      <dsp:spPr>
        <a:xfrm>
          <a:off x="973722" y="2607771"/>
          <a:ext cx="9474389" cy="745022"/>
        </a:xfrm>
        <a:prstGeom prst="rect">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361" tIns="99060" rIns="99060" bIns="99060" numCol="1" spcCol="1270" anchor="ctr" anchorCtr="0">
          <a:noAutofit/>
        </a:bodyPr>
        <a:lstStyle/>
        <a:p>
          <a:pPr lvl="0" algn="l" defTabSz="1733550">
            <a:lnSpc>
              <a:spcPct val="90000"/>
            </a:lnSpc>
            <a:spcBef>
              <a:spcPct val="0"/>
            </a:spcBef>
            <a:spcAft>
              <a:spcPct val="35000"/>
            </a:spcAft>
          </a:pPr>
          <a:r>
            <a:rPr lang="es-ES" sz="3900" kern="1200" dirty="0" smtClean="0"/>
            <a:t>Personal vulnerable</a:t>
          </a:r>
          <a:endParaRPr lang="es-ES" sz="3900" kern="1200" dirty="0"/>
        </a:p>
      </dsp:txBody>
      <dsp:txXfrm>
        <a:off x="973722" y="2607771"/>
        <a:ext cx="9474389" cy="745022"/>
      </dsp:txXfrm>
    </dsp:sp>
    <dsp:sp modelId="{142F67A7-83F1-4052-B184-062911A5DEE0}">
      <dsp:nvSpPr>
        <dsp:cNvPr id="0" name=""/>
        <dsp:cNvSpPr/>
      </dsp:nvSpPr>
      <dsp:spPr>
        <a:xfrm>
          <a:off x="508083" y="2514643"/>
          <a:ext cx="931277" cy="931277"/>
        </a:xfrm>
        <a:prstGeom prst="ellipse">
          <a:avLst/>
        </a:prstGeom>
        <a:blipFill rotWithShape="0">
          <a:blip xmlns:r="http://schemas.openxmlformats.org/officeDocument/2006/relationships" r:embed="rId3"/>
          <a:stretch>
            <a:fillRect/>
          </a:stretch>
        </a:blipFill>
        <a:ln w="12700" cap="flat" cmpd="sng" algn="ctr">
          <a:solidFill>
            <a:schemeClr val="accent2">
              <a:shade val="80000"/>
              <a:hueOff val="-320943"/>
              <a:satOff val="6777"/>
              <a:lumOff val="180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B12318-0856-4977-B21A-E6C1A841E0AE}">
      <dsp:nvSpPr>
        <dsp:cNvPr id="0" name=""/>
        <dsp:cNvSpPr/>
      </dsp:nvSpPr>
      <dsp:spPr>
        <a:xfrm>
          <a:off x="546584" y="3725498"/>
          <a:ext cx="9901528" cy="745022"/>
        </a:xfrm>
        <a:prstGeom prst="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1361" tIns="99060" rIns="99060" bIns="99060" numCol="1" spcCol="1270" anchor="ctr" anchorCtr="0">
          <a:noAutofit/>
        </a:bodyPr>
        <a:lstStyle/>
        <a:p>
          <a:pPr lvl="0" algn="l" defTabSz="1733550">
            <a:lnSpc>
              <a:spcPct val="90000"/>
            </a:lnSpc>
            <a:spcBef>
              <a:spcPct val="0"/>
            </a:spcBef>
            <a:spcAft>
              <a:spcPct val="35000"/>
            </a:spcAft>
          </a:pPr>
          <a:r>
            <a:rPr lang="es-ES" sz="3900" kern="1200" dirty="0" smtClean="0"/>
            <a:t>Teletrabajo</a:t>
          </a:r>
          <a:endParaRPr lang="es-ES" sz="3900" kern="1200" dirty="0"/>
        </a:p>
      </dsp:txBody>
      <dsp:txXfrm>
        <a:off x="546584" y="3725498"/>
        <a:ext cx="9901528" cy="745022"/>
      </dsp:txXfrm>
    </dsp:sp>
    <dsp:sp modelId="{EBBE215B-D9A0-4EBD-9317-1EC467486127}">
      <dsp:nvSpPr>
        <dsp:cNvPr id="0" name=""/>
        <dsp:cNvSpPr/>
      </dsp:nvSpPr>
      <dsp:spPr>
        <a:xfrm>
          <a:off x="80945" y="3632370"/>
          <a:ext cx="931277" cy="931277"/>
        </a:xfrm>
        <a:prstGeom prst="ellipse">
          <a:avLst/>
        </a:prstGeom>
        <a:blipFill rotWithShape="0">
          <a:blip xmlns:r="http://schemas.openxmlformats.org/officeDocument/2006/relationships" r:embed="rId4"/>
          <a:stretch>
            <a:fillRect/>
          </a:stretch>
        </a:blip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C5E6F-44A0-46D3-9B94-0332AC8E4C60}">
      <dsp:nvSpPr>
        <dsp:cNvPr id="0" name=""/>
        <dsp:cNvSpPr/>
      </dsp:nvSpPr>
      <dsp:spPr>
        <a:xfrm>
          <a:off x="0" y="0"/>
          <a:ext cx="5231567" cy="5231567"/>
        </a:xfrm>
        <a:prstGeom prst="pie">
          <a:avLst>
            <a:gd name="adj1" fmla="val 5400000"/>
            <a:gd name="adj2" fmla="val 1620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7D766D-F443-4610-95FC-A7672D17A6B6}">
      <dsp:nvSpPr>
        <dsp:cNvPr id="0" name=""/>
        <dsp:cNvSpPr/>
      </dsp:nvSpPr>
      <dsp:spPr>
        <a:xfrm>
          <a:off x="2615783" y="0"/>
          <a:ext cx="7899816" cy="5231567"/>
        </a:xfrm>
        <a:prstGeom prst="rect">
          <a:avLst/>
        </a:prstGeom>
        <a:solidFill>
          <a:schemeClr val="lt1">
            <a:alpha val="90000"/>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smtClean="0">
              <a:latin typeface="Times New Roman" panose="02020603050405020304" pitchFamily="18" charset="0"/>
              <a:cs typeface="Times New Roman" panose="02020603050405020304" pitchFamily="18" charset="0"/>
            </a:rPr>
            <a:t>Estudio no experimental, transversal e inferencial</a:t>
          </a:r>
          <a:endParaRPr lang="es-ES" sz="2400" kern="1200">
            <a:latin typeface="Times New Roman" panose="02020603050405020304" pitchFamily="18" charset="0"/>
            <a:cs typeface="Times New Roman" panose="02020603050405020304" pitchFamily="18" charset="0"/>
          </a:endParaRPr>
        </a:p>
      </dsp:txBody>
      <dsp:txXfrm>
        <a:off x="2615783" y="0"/>
        <a:ext cx="7899816" cy="837050"/>
      </dsp:txXfrm>
    </dsp:sp>
    <dsp:sp modelId="{F8119433-42F2-4FBE-A5A6-32136D1083F2}">
      <dsp:nvSpPr>
        <dsp:cNvPr id="0" name=""/>
        <dsp:cNvSpPr/>
      </dsp:nvSpPr>
      <dsp:spPr>
        <a:xfrm>
          <a:off x="549314" y="837050"/>
          <a:ext cx="4132938" cy="4132938"/>
        </a:xfrm>
        <a:prstGeom prst="pie">
          <a:avLst>
            <a:gd name="adj1" fmla="val 5400000"/>
            <a:gd name="adj2" fmla="val 16200000"/>
          </a:avLst>
        </a:prstGeom>
        <a:solidFill>
          <a:schemeClr val="accent2">
            <a:shade val="80000"/>
            <a:hueOff val="-120354"/>
            <a:satOff val="2542"/>
            <a:lumOff val="67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DEA12E-B73E-4902-9106-D48C5FC0DE16}">
      <dsp:nvSpPr>
        <dsp:cNvPr id="0" name=""/>
        <dsp:cNvSpPr/>
      </dsp:nvSpPr>
      <dsp:spPr>
        <a:xfrm>
          <a:off x="2615783" y="837050"/>
          <a:ext cx="7899816" cy="4132938"/>
        </a:xfrm>
        <a:prstGeom prst="rect">
          <a:avLst/>
        </a:prstGeom>
        <a:solidFill>
          <a:schemeClr val="lt1">
            <a:alpha val="90000"/>
            <a:hueOff val="0"/>
            <a:satOff val="0"/>
            <a:lumOff val="0"/>
            <a:alphaOff val="0"/>
          </a:schemeClr>
        </a:solidFill>
        <a:ln w="12700" cap="flat" cmpd="sng" algn="ctr">
          <a:solidFill>
            <a:schemeClr val="accent2">
              <a:shade val="80000"/>
              <a:hueOff val="-120354"/>
              <a:satOff val="2542"/>
              <a:lumOff val="67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Desarrollado en una empresa ecuatoriana durante el periodo de marzo 2020 a marzo 2021</a:t>
          </a:r>
          <a:endParaRPr lang="es-ES" sz="2400" kern="1200" dirty="0">
            <a:latin typeface="Times New Roman" panose="02020603050405020304" pitchFamily="18" charset="0"/>
            <a:cs typeface="Times New Roman" panose="02020603050405020304" pitchFamily="18" charset="0"/>
          </a:endParaRPr>
        </a:p>
      </dsp:txBody>
      <dsp:txXfrm>
        <a:off x="2615783" y="837050"/>
        <a:ext cx="7899816" cy="837050"/>
      </dsp:txXfrm>
    </dsp:sp>
    <dsp:sp modelId="{5F95CE44-893A-4D28-BE8F-A92046294825}">
      <dsp:nvSpPr>
        <dsp:cNvPr id="0" name=""/>
        <dsp:cNvSpPr/>
      </dsp:nvSpPr>
      <dsp:spPr>
        <a:xfrm>
          <a:off x="1098629" y="1674101"/>
          <a:ext cx="3034309" cy="3034309"/>
        </a:xfrm>
        <a:prstGeom prst="pie">
          <a:avLst>
            <a:gd name="adj1" fmla="val 5400000"/>
            <a:gd name="adj2" fmla="val 16200000"/>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F04364-1967-43B3-A80C-D90BFDB96308}">
      <dsp:nvSpPr>
        <dsp:cNvPr id="0" name=""/>
        <dsp:cNvSpPr/>
      </dsp:nvSpPr>
      <dsp:spPr>
        <a:xfrm>
          <a:off x="2615783" y="1674101"/>
          <a:ext cx="7899816" cy="3034309"/>
        </a:xfrm>
        <a:prstGeom prst="rect">
          <a:avLst/>
        </a:prstGeom>
        <a:solidFill>
          <a:schemeClr val="lt1">
            <a:alpha val="90000"/>
            <a:hueOff val="0"/>
            <a:satOff val="0"/>
            <a:lumOff val="0"/>
            <a:alphaOff val="0"/>
          </a:schemeClr>
        </a:solidFill>
        <a:ln w="12700" cap="flat" cmpd="sng" algn="ctr">
          <a:solidFill>
            <a:schemeClr val="accent2">
              <a:shade val="80000"/>
              <a:hueOff val="-240708"/>
              <a:satOff val="5083"/>
              <a:lumOff val="135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latin typeface="Times New Roman" panose="02020603050405020304" pitchFamily="18" charset="0"/>
              <a:cs typeface="Times New Roman" panose="02020603050405020304" pitchFamily="18" charset="0"/>
            </a:rPr>
            <a:t>Se consideró el universo de trabajadores a nivel nacional (N=3.744), distribuido en las 24 provincias del país</a:t>
          </a:r>
          <a:endParaRPr lang="es-ES" sz="2400" kern="1200" dirty="0">
            <a:latin typeface="Times New Roman" panose="02020603050405020304" pitchFamily="18" charset="0"/>
            <a:cs typeface="Times New Roman" panose="02020603050405020304" pitchFamily="18" charset="0"/>
          </a:endParaRPr>
        </a:p>
      </dsp:txBody>
      <dsp:txXfrm>
        <a:off x="2615783" y="1674101"/>
        <a:ext cx="7899816" cy="837050"/>
      </dsp:txXfrm>
    </dsp:sp>
    <dsp:sp modelId="{B6EDE29D-CF89-485B-B8AF-0520539B000A}">
      <dsp:nvSpPr>
        <dsp:cNvPr id="0" name=""/>
        <dsp:cNvSpPr/>
      </dsp:nvSpPr>
      <dsp:spPr>
        <a:xfrm>
          <a:off x="1647943" y="2511152"/>
          <a:ext cx="1935680" cy="1935680"/>
        </a:xfrm>
        <a:prstGeom prst="pie">
          <a:avLst>
            <a:gd name="adj1" fmla="val 5400000"/>
            <a:gd name="adj2" fmla="val 16200000"/>
          </a:avLst>
        </a:prstGeom>
        <a:solidFill>
          <a:schemeClr val="accent2">
            <a:shade val="80000"/>
            <a:hueOff val="-361061"/>
            <a:satOff val="7625"/>
            <a:lumOff val="203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F27A76-FF8B-4E2A-8B67-CE87FED1EC75}">
      <dsp:nvSpPr>
        <dsp:cNvPr id="0" name=""/>
        <dsp:cNvSpPr/>
      </dsp:nvSpPr>
      <dsp:spPr>
        <a:xfrm>
          <a:off x="2615783" y="2511152"/>
          <a:ext cx="7899816" cy="1935680"/>
        </a:xfrm>
        <a:prstGeom prst="rect">
          <a:avLst/>
        </a:prstGeom>
        <a:solidFill>
          <a:schemeClr val="lt1">
            <a:alpha val="90000"/>
            <a:hueOff val="0"/>
            <a:satOff val="0"/>
            <a:lumOff val="0"/>
            <a:alphaOff val="0"/>
          </a:schemeClr>
        </a:solidFill>
        <a:ln w="12700" cap="flat" cmpd="sng" algn="ctr">
          <a:solidFill>
            <a:schemeClr val="accent2">
              <a:shade val="80000"/>
              <a:hueOff val="-361061"/>
              <a:satOff val="7625"/>
              <a:lumOff val="2031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La tasa de respuesta fue del 77,78% (</a:t>
          </a:r>
          <a:r>
            <a:rPr lang="es-EC" sz="1800" kern="1200" dirty="0" smtClean="0">
              <a:latin typeface="Times New Roman" panose="02020603050405020304" pitchFamily="18" charset="0"/>
              <a:cs typeface="Times New Roman" panose="02020603050405020304" pitchFamily="18" charset="0"/>
            </a:rPr>
            <a:t>N=2.725) </a:t>
          </a:r>
          <a:r>
            <a:rPr lang="es-ES" sz="1800" kern="1200" dirty="0" smtClean="0">
              <a:latin typeface="Times New Roman" panose="02020603050405020304" pitchFamily="18" charset="0"/>
              <a:cs typeface="Times New Roman" panose="02020603050405020304" pitchFamily="18" charset="0"/>
            </a:rPr>
            <a:t>Se excluyeron a los trabajadores con antigüedad menor a un año, las encuestas duplicadas (n=126) e incompletas (n=64) quedando una población de 2599 encuestados.</a:t>
          </a:r>
          <a:r>
            <a:rPr lang="es-EC" sz="1800" kern="1200" dirty="0" smtClean="0">
              <a:latin typeface="Times New Roman" panose="02020603050405020304" pitchFamily="18" charset="0"/>
              <a:cs typeface="Times New Roman" panose="02020603050405020304" pitchFamily="18" charset="0"/>
            </a:rPr>
            <a:t> </a:t>
          </a:r>
          <a:endParaRPr lang="es-ES" sz="1800" kern="1200" dirty="0">
            <a:latin typeface="Times New Roman" panose="02020603050405020304" pitchFamily="18" charset="0"/>
            <a:cs typeface="Times New Roman" panose="02020603050405020304" pitchFamily="18" charset="0"/>
          </a:endParaRPr>
        </a:p>
      </dsp:txBody>
      <dsp:txXfrm>
        <a:off x="2615783" y="2511152"/>
        <a:ext cx="7899816" cy="837050"/>
      </dsp:txXfrm>
    </dsp:sp>
    <dsp:sp modelId="{0297C34F-BD98-448A-845C-52791C445B1B}">
      <dsp:nvSpPr>
        <dsp:cNvPr id="0" name=""/>
        <dsp:cNvSpPr/>
      </dsp:nvSpPr>
      <dsp:spPr>
        <a:xfrm>
          <a:off x="2197258" y="3348203"/>
          <a:ext cx="837050" cy="837050"/>
        </a:xfrm>
        <a:prstGeom prst="pie">
          <a:avLst>
            <a:gd name="adj1" fmla="val 5400000"/>
            <a:gd name="adj2" fmla="val 1620000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5A31DD-1C44-4A55-9C5E-4B4791C51D27}">
      <dsp:nvSpPr>
        <dsp:cNvPr id="0" name=""/>
        <dsp:cNvSpPr/>
      </dsp:nvSpPr>
      <dsp:spPr>
        <a:xfrm>
          <a:off x="2615783" y="3437667"/>
          <a:ext cx="7899816" cy="1793900"/>
        </a:xfrm>
        <a:prstGeom prst="rect">
          <a:avLst/>
        </a:prstGeom>
        <a:solidFill>
          <a:schemeClr val="lt1">
            <a:alpha val="90000"/>
            <a:hueOff val="0"/>
            <a:satOff val="0"/>
            <a:lumOff val="0"/>
            <a:alphaOff val="0"/>
          </a:schemeClr>
        </a:solidFill>
        <a:ln w="12700" cap="flat" cmpd="sng" algn="ctr">
          <a:solidFill>
            <a:schemeClr val="accent2">
              <a:shade val="80000"/>
              <a:hueOff val="-481415"/>
              <a:satOff val="10166"/>
              <a:lumOff val="270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C" sz="1800" kern="1200" dirty="0" smtClean="0">
              <a:latin typeface="Times New Roman" panose="02020603050405020304" pitchFamily="18" charset="0"/>
              <a:cs typeface="Times New Roman" panose="02020603050405020304" pitchFamily="18" charset="0"/>
            </a:rPr>
            <a:t>La población se agrupó en diferentes áreas de trabajo: Misional (Fiscales provinciales, Agentes Fiscales), Apoyo misional (Asistentes, Secretarios, Profesionales de apoyo fiscal), Multidisciplinario (Médicos Legistas, Psicólogos, Trabajadores Sociales), Nivel Jerárquico (Directores, Expertos, Asesores), SPVT (Psicólogos, Trabajadores Sociales), Administrativo (Asistentes de Dirección, Procesos Desconcentrados, Analistas, Especialistas, resto de cargos administrativos) y, Personal auxiliar (Auxiliares, Choferes).</a:t>
          </a:r>
          <a:endParaRPr lang="es-ES" sz="1800" kern="1200" dirty="0">
            <a:latin typeface="Times New Roman" panose="02020603050405020304" pitchFamily="18" charset="0"/>
            <a:cs typeface="Times New Roman" panose="02020603050405020304" pitchFamily="18" charset="0"/>
          </a:endParaRPr>
        </a:p>
      </dsp:txBody>
      <dsp:txXfrm>
        <a:off x="2615783" y="3437667"/>
        <a:ext cx="7899816" cy="17939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E9B619-1EF8-4C76-B329-C1516DBCA012}">
      <dsp:nvSpPr>
        <dsp:cNvPr id="0" name=""/>
        <dsp:cNvSpPr/>
      </dsp:nvSpPr>
      <dsp:spPr>
        <a:xfrm>
          <a:off x="4206239" y="0"/>
          <a:ext cx="6309360" cy="4351338"/>
        </a:xfrm>
        <a:prstGeom prst="rightArrow">
          <a:avLst>
            <a:gd name="adj1" fmla="val 75000"/>
            <a:gd name="adj2" fmla="val 50000"/>
          </a:avLst>
        </a:prstGeom>
        <a:solidFill>
          <a:schemeClr val="accent2">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285750" lvl="1" indent="-285750" algn="l" defTabSz="1466850">
            <a:lnSpc>
              <a:spcPct val="90000"/>
            </a:lnSpc>
            <a:spcBef>
              <a:spcPct val="0"/>
            </a:spcBef>
            <a:spcAft>
              <a:spcPct val="15000"/>
            </a:spcAft>
            <a:buChar char="••"/>
          </a:pPr>
          <a:r>
            <a:rPr lang="es-ES" sz="3300" kern="1200" dirty="0" smtClean="0"/>
            <a:t>Conformada por 31 ítems</a:t>
          </a:r>
          <a:endParaRPr lang="es-ES" sz="3300" kern="1200" dirty="0"/>
        </a:p>
        <a:p>
          <a:pPr marL="285750" lvl="1" indent="-285750" algn="l" defTabSz="1466850">
            <a:lnSpc>
              <a:spcPct val="90000"/>
            </a:lnSpc>
            <a:spcBef>
              <a:spcPct val="0"/>
            </a:spcBef>
            <a:spcAft>
              <a:spcPct val="15000"/>
            </a:spcAft>
            <a:buChar char="••"/>
          </a:pPr>
          <a:r>
            <a:rPr lang="es-ES" sz="3300" kern="1200" dirty="0" smtClean="0"/>
            <a:t>Agrupada en 4 dimensiones</a:t>
          </a:r>
          <a:endParaRPr lang="es-ES" sz="3300" kern="1200" dirty="0"/>
        </a:p>
        <a:p>
          <a:pPr marL="285750" lvl="1" indent="-285750" algn="l" defTabSz="1466850">
            <a:lnSpc>
              <a:spcPct val="90000"/>
            </a:lnSpc>
            <a:spcBef>
              <a:spcPct val="0"/>
            </a:spcBef>
            <a:spcAft>
              <a:spcPct val="15000"/>
            </a:spcAft>
            <a:buChar char="••"/>
          </a:pPr>
          <a:r>
            <a:rPr lang="es-ES" sz="3300" kern="1200" dirty="0" smtClean="0"/>
            <a:t>Formas de respuesta</a:t>
          </a:r>
          <a:endParaRPr lang="es-ES" sz="3300" kern="1200" dirty="0"/>
        </a:p>
        <a:p>
          <a:pPr marL="285750" lvl="1" indent="-285750" algn="l" defTabSz="1466850">
            <a:lnSpc>
              <a:spcPct val="90000"/>
            </a:lnSpc>
            <a:spcBef>
              <a:spcPct val="0"/>
            </a:spcBef>
            <a:spcAft>
              <a:spcPct val="15000"/>
            </a:spcAft>
            <a:buChar char="••"/>
          </a:pPr>
          <a:r>
            <a:rPr lang="es-ES" sz="3300" kern="1200" dirty="0" smtClean="0"/>
            <a:t>El puntaje varia dependiendo del cargo</a:t>
          </a:r>
          <a:endParaRPr lang="es-ES" sz="3300" kern="1200" dirty="0"/>
        </a:p>
      </dsp:txBody>
      <dsp:txXfrm>
        <a:off x="4206239" y="543917"/>
        <a:ext cx="4677608" cy="3263504"/>
      </dsp:txXfrm>
    </dsp:sp>
    <dsp:sp modelId="{7893268E-C4D6-4A7F-8ED4-833C4E1917B9}">
      <dsp:nvSpPr>
        <dsp:cNvPr id="0" name=""/>
        <dsp:cNvSpPr/>
      </dsp:nvSpPr>
      <dsp:spPr>
        <a:xfrm>
          <a:off x="0" y="0"/>
          <a:ext cx="4206240" cy="4351338"/>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lvl="0" algn="ctr" defTabSz="1689100">
            <a:lnSpc>
              <a:spcPct val="90000"/>
            </a:lnSpc>
            <a:spcBef>
              <a:spcPct val="0"/>
            </a:spcBef>
            <a:spcAft>
              <a:spcPct val="35000"/>
            </a:spcAft>
          </a:pPr>
          <a:r>
            <a:rPr lang="es-ES" sz="3800" kern="1200" dirty="0" smtClean="0"/>
            <a:t>Cuestionario para la evaluación de estrés de la Pontificia Universidad Javeriana de Colombia</a:t>
          </a:r>
          <a:endParaRPr lang="es-ES" sz="3800" kern="1200" dirty="0"/>
        </a:p>
      </dsp:txBody>
      <dsp:txXfrm>
        <a:off x="205332" y="205332"/>
        <a:ext cx="3795576" cy="3940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470B7-52E3-44CE-9BE9-7249910DF0F3}">
      <dsp:nvSpPr>
        <dsp:cNvPr id="0" name=""/>
        <dsp:cNvSpPr/>
      </dsp:nvSpPr>
      <dsp:spPr>
        <a:xfrm>
          <a:off x="0" y="0"/>
          <a:ext cx="7256489" cy="1136033"/>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Procesamiento y Análisis de la información </a:t>
          </a:r>
          <a:endParaRPr lang="es-ES" sz="2200" kern="1200" dirty="0"/>
        </a:p>
      </dsp:txBody>
      <dsp:txXfrm>
        <a:off x="1564901" y="0"/>
        <a:ext cx="5691587" cy="1136033"/>
      </dsp:txXfrm>
    </dsp:sp>
    <dsp:sp modelId="{3E89AAE3-BBAF-4241-89DF-739BDC857157}">
      <dsp:nvSpPr>
        <dsp:cNvPr id="0" name=""/>
        <dsp:cNvSpPr/>
      </dsp:nvSpPr>
      <dsp:spPr>
        <a:xfrm>
          <a:off x="113603" y="113603"/>
          <a:ext cx="1451297" cy="90882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75140E7-496E-4CE3-B365-E232A64E81C4}">
      <dsp:nvSpPr>
        <dsp:cNvPr id="0" name=""/>
        <dsp:cNvSpPr/>
      </dsp:nvSpPr>
      <dsp:spPr>
        <a:xfrm>
          <a:off x="0" y="1249637"/>
          <a:ext cx="7256489" cy="1136033"/>
        </a:xfrm>
        <a:prstGeom prst="roundRect">
          <a:avLst>
            <a:gd name="adj" fmla="val 10000"/>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Calculo de la prevalencia del perfil sociolaboral</a:t>
          </a:r>
          <a:endParaRPr lang="es-ES" sz="2200" kern="1200" dirty="0"/>
        </a:p>
      </dsp:txBody>
      <dsp:txXfrm>
        <a:off x="1564901" y="1249637"/>
        <a:ext cx="5691587" cy="1136033"/>
      </dsp:txXfrm>
    </dsp:sp>
    <dsp:sp modelId="{81EAD483-77CC-4B16-8B9C-E0A654D4A1DD}">
      <dsp:nvSpPr>
        <dsp:cNvPr id="0" name=""/>
        <dsp:cNvSpPr/>
      </dsp:nvSpPr>
      <dsp:spPr>
        <a:xfrm>
          <a:off x="113603" y="1363240"/>
          <a:ext cx="1451297" cy="908826"/>
        </a:xfrm>
        <a:prstGeom prst="roundRect">
          <a:avLst>
            <a:gd name="adj" fmla="val 10000"/>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6243AD-0751-4C0F-8955-9529C0337C00}">
      <dsp:nvSpPr>
        <dsp:cNvPr id="0" name=""/>
        <dsp:cNvSpPr/>
      </dsp:nvSpPr>
      <dsp:spPr>
        <a:xfrm>
          <a:off x="0" y="2499274"/>
          <a:ext cx="7256489" cy="1136033"/>
        </a:xfrm>
        <a:prstGeom prst="roundRect">
          <a:avLst>
            <a:gd name="adj" fmla="val 10000"/>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s-ES" sz="2200" kern="1200" dirty="0" smtClean="0"/>
            <a:t>Nivel de estrés</a:t>
          </a:r>
          <a:endParaRPr lang="es-ES" sz="2200" kern="1200" dirty="0"/>
        </a:p>
        <a:p>
          <a:pPr marL="171450" lvl="1" indent="-171450" algn="l" defTabSz="755650">
            <a:lnSpc>
              <a:spcPct val="90000"/>
            </a:lnSpc>
            <a:spcBef>
              <a:spcPct val="0"/>
            </a:spcBef>
            <a:spcAft>
              <a:spcPct val="15000"/>
            </a:spcAft>
            <a:buChar char="••"/>
          </a:pPr>
          <a:r>
            <a:rPr lang="es-ES" sz="1700" kern="1200" dirty="0" smtClean="0"/>
            <a:t>Perfil sociolaboral</a:t>
          </a:r>
          <a:endParaRPr lang="es-ES" sz="1700" kern="1200" dirty="0"/>
        </a:p>
        <a:p>
          <a:pPr marL="171450" lvl="1" indent="-171450" algn="l" defTabSz="755650">
            <a:lnSpc>
              <a:spcPct val="90000"/>
            </a:lnSpc>
            <a:spcBef>
              <a:spcPct val="0"/>
            </a:spcBef>
            <a:spcAft>
              <a:spcPct val="15000"/>
            </a:spcAft>
            <a:buChar char="••"/>
          </a:pPr>
          <a:r>
            <a:rPr lang="es-ES" sz="1700" kern="1200" dirty="0" smtClean="0"/>
            <a:t>Grupos vulnerables</a:t>
          </a:r>
          <a:endParaRPr lang="es-ES" sz="1700" kern="1200" dirty="0"/>
        </a:p>
      </dsp:txBody>
      <dsp:txXfrm>
        <a:off x="1564901" y="2499274"/>
        <a:ext cx="5691587" cy="1136033"/>
      </dsp:txXfrm>
    </dsp:sp>
    <dsp:sp modelId="{8DC313C7-8970-40C1-90B1-A7B78180B55F}">
      <dsp:nvSpPr>
        <dsp:cNvPr id="0" name=""/>
        <dsp:cNvSpPr/>
      </dsp:nvSpPr>
      <dsp:spPr>
        <a:xfrm>
          <a:off x="113603" y="2612877"/>
          <a:ext cx="1451297" cy="908826"/>
        </a:xfrm>
        <a:prstGeom prst="roundRect">
          <a:avLst>
            <a:gd name="adj" fmla="val 10000"/>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871EFA-C872-4C05-B0D9-4EA978833760}">
      <dsp:nvSpPr>
        <dsp:cNvPr id="0" name=""/>
        <dsp:cNvSpPr/>
      </dsp:nvSpPr>
      <dsp:spPr>
        <a:xfrm>
          <a:off x="0" y="3748911"/>
          <a:ext cx="7256489" cy="1136033"/>
        </a:xfrm>
        <a:prstGeom prst="roundRect">
          <a:avLst>
            <a:gd name="adj" fmla="val 10000"/>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a:lnSpc>
              <a:spcPct val="90000"/>
            </a:lnSpc>
            <a:spcBef>
              <a:spcPct val="0"/>
            </a:spcBef>
            <a:spcAft>
              <a:spcPct val="35000"/>
            </a:spcAft>
          </a:pPr>
          <a:r>
            <a:rPr lang="es-ES" sz="2200" kern="1200" dirty="0" smtClean="0"/>
            <a:t>Grupos vulnerables y perfil sociolaboral</a:t>
          </a:r>
          <a:endParaRPr lang="es-ES" sz="2200" kern="1200" dirty="0"/>
        </a:p>
      </dsp:txBody>
      <dsp:txXfrm>
        <a:off x="1564901" y="3748911"/>
        <a:ext cx="5691587" cy="1136033"/>
      </dsp:txXfrm>
    </dsp:sp>
    <dsp:sp modelId="{93B3BCD9-DE54-40E1-BD6A-7742309C6E7A}">
      <dsp:nvSpPr>
        <dsp:cNvPr id="0" name=""/>
        <dsp:cNvSpPr/>
      </dsp:nvSpPr>
      <dsp:spPr>
        <a:xfrm>
          <a:off x="113603" y="3862514"/>
          <a:ext cx="1451297" cy="908826"/>
        </a:xfrm>
        <a:prstGeom prst="roundRect">
          <a:avLst>
            <a:gd name="adj" fmla="val 10000"/>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6B389D-07F2-45D2-B113-B4ED0C7E68CD}">
      <dsp:nvSpPr>
        <dsp:cNvPr id="0" name=""/>
        <dsp:cNvSpPr/>
      </dsp:nvSpPr>
      <dsp:spPr>
        <a:xfrm rot="10800000">
          <a:off x="1911239" y="2278"/>
          <a:ext cx="6579183" cy="1016306"/>
        </a:xfrm>
        <a:prstGeom prst="homePlate">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163" tIns="80010" rIns="149352" bIns="80010" numCol="1" spcCol="1270" anchor="ctr" anchorCtr="0">
          <a:noAutofit/>
        </a:bodyPr>
        <a:lstStyle/>
        <a:p>
          <a:pPr lvl="0" algn="ctr" defTabSz="933450">
            <a:lnSpc>
              <a:spcPct val="90000"/>
            </a:lnSpc>
            <a:spcBef>
              <a:spcPct val="0"/>
            </a:spcBef>
            <a:spcAft>
              <a:spcPct val="35000"/>
            </a:spcAft>
          </a:pPr>
          <a:r>
            <a:rPr lang="es-ES" sz="2100" kern="1200" smtClean="0">
              <a:latin typeface="Calibri" panose="020F0502020204030204"/>
              <a:ea typeface="+mn-ea"/>
              <a:cs typeface="+mn-cs"/>
            </a:rPr>
            <a:t>Niveles de estrés altos en todos los encuestados (32,7%)</a:t>
          </a:r>
          <a:endParaRPr lang="es-ES" sz="2100" kern="1200" dirty="0">
            <a:latin typeface="Calibri" panose="020F0502020204030204"/>
            <a:ea typeface="+mn-ea"/>
            <a:cs typeface="+mn-cs"/>
          </a:endParaRPr>
        </a:p>
      </dsp:txBody>
      <dsp:txXfrm rot="10800000">
        <a:off x="2165315" y="2278"/>
        <a:ext cx="6325107" cy="1016306"/>
      </dsp:txXfrm>
    </dsp:sp>
    <dsp:sp modelId="{F474AFD6-E93D-4FC0-8430-5109395A558D}">
      <dsp:nvSpPr>
        <dsp:cNvPr id="0" name=""/>
        <dsp:cNvSpPr/>
      </dsp:nvSpPr>
      <dsp:spPr>
        <a:xfrm>
          <a:off x="1403086" y="2278"/>
          <a:ext cx="1016306" cy="1016306"/>
        </a:xfrm>
        <a:prstGeom prst="ellipse">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297D6E-E095-4587-8237-08C0E0E73673}">
      <dsp:nvSpPr>
        <dsp:cNvPr id="0" name=""/>
        <dsp:cNvSpPr/>
      </dsp:nvSpPr>
      <dsp:spPr>
        <a:xfrm rot="10800000">
          <a:off x="1911239" y="1321960"/>
          <a:ext cx="6579183" cy="1016306"/>
        </a:xfrm>
        <a:prstGeom prst="homePlate">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163" tIns="80010" rIns="149352" bIns="80010" numCol="1" spcCol="1270" anchor="ctr" anchorCtr="0">
          <a:noAutofit/>
        </a:bodyPr>
        <a:lstStyle/>
        <a:p>
          <a:pPr lvl="0" algn="ctr" defTabSz="933450">
            <a:lnSpc>
              <a:spcPct val="90000"/>
            </a:lnSpc>
            <a:spcBef>
              <a:spcPct val="0"/>
            </a:spcBef>
            <a:spcAft>
              <a:spcPct val="35000"/>
            </a:spcAft>
          </a:pPr>
          <a:r>
            <a:rPr lang="es-ES" sz="2100" kern="1200" smtClean="0">
              <a:latin typeface="Calibri" panose="020F0502020204030204"/>
              <a:ea typeface="+mn-ea"/>
              <a:cs typeface="+mn-cs"/>
            </a:rPr>
            <a:t>Se encontró asociación estadística (p&lt;0,05)</a:t>
          </a:r>
          <a:endParaRPr lang="es-ES" sz="2100" kern="1200" dirty="0">
            <a:latin typeface="Calibri" panose="020F0502020204030204"/>
            <a:ea typeface="+mn-ea"/>
            <a:cs typeface="+mn-cs"/>
          </a:endParaRPr>
        </a:p>
      </dsp:txBody>
      <dsp:txXfrm rot="10800000">
        <a:off x="2165315" y="1321960"/>
        <a:ext cx="6325107" cy="1016306"/>
      </dsp:txXfrm>
    </dsp:sp>
    <dsp:sp modelId="{4450006A-C68B-43C1-BBA7-610A3578508D}">
      <dsp:nvSpPr>
        <dsp:cNvPr id="0" name=""/>
        <dsp:cNvSpPr/>
      </dsp:nvSpPr>
      <dsp:spPr>
        <a:xfrm>
          <a:off x="1403086" y="1321960"/>
          <a:ext cx="1016306" cy="1016306"/>
        </a:xfrm>
        <a:prstGeom prst="ellipse">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8F755E1-FC1B-4F28-B27F-C7B31904AB0E}">
      <dsp:nvSpPr>
        <dsp:cNvPr id="0" name=""/>
        <dsp:cNvSpPr/>
      </dsp:nvSpPr>
      <dsp:spPr>
        <a:xfrm rot="10800000">
          <a:off x="1911239" y="2641642"/>
          <a:ext cx="6579183" cy="1016306"/>
        </a:xfrm>
        <a:prstGeom prst="homePlate">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163" tIns="80010" rIns="149352" bIns="80010" numCol="1" spcCol="1270" anchor="ctr" anchorCtr="0">
          <a:noAutofit/>
        </a:bodyPr>
        <a:lstStyle/>
        <a:p>
          <a:pPr lvl="0" algn="ctr" defTabSz="933450">
            <a:lnSpc>
              <a:spcPct val="90000"/>
            </a:lnSpc>
            <a:spcBef>
              <a:spcPct val="0"/>
            </a:spcBef>
            <a:spcAft>
              <a:spcPct val="35000"/>
            </a:spcAft>
          </a:pPr>
          <a:r>
            <a:rPr lang="es-ES" sz="2100" kern="1200" smtClean="0">
              <a:latin typeface="Calibri" panose="020F0502020204030204"/>
              <a:ea typeface="+mn-ea"/>
              <a:cs typeface="+mn-cs"/>
            </a:rPr>
            <a:t>Pocos estudios sobre estrés – vulnerabilidad y Covid-19</a:t>
          </a:r>
          <a:endParaRPr lang="es-ES" sz="2100" kern="1200" dirty="0">
            <a:latin typeface="Calibri" panose="020F0502020204030204"/>
            <a:ea typeface="+mn-ea"/>
            <a:cs typeface="+mn-cs"/>
          </a:endParaRPr>
        </a:p>
      </dsp:txBody>
      <dsp:txXfrm rot="10800000">
        <a:off x="2165315" y="2641642"/>
        <a:ext cx="6325107" cy="1016306"/>
      </dsp:txXfrm>
    </dsp:sp>
    <dsp:sp modelId="{FF0120CA-5B96-4089-9A67-6E05E7235734}">
      <dsp:nvSpPr>
        <dsp:cNvPr id="0" name=""/>
        <dsp:cNvSpPr/>
      </dsp:nvSpPr>
      <dsp:spPr>
        <a:xfrm>
          <a:off x="1403086" y="2641642"/>
          <a:ext cx="1016306" cy="1016306"/>
        </a:xfrm>
        <a:prstGeom prst="ellipse">
          <a:avLst/>
        </a:prstGeom>
        <a:blipFill rotWithShape="1">
          <a:blip xmlns:r="http://schemas.openxmlformats.org/officeDocument/2006/relationships" r:embed="rId3"/>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207CD2A-C2D1-436C-9DD7-122BE4F9F8A0}">
      <dsp:nvSpPr>
        <dsp:cNvPr id="0" name=""/>
        <dsp:cNvSpPr/>
      </dsp:nvSpPr>
      <dsp:spPr>
        <a:xfrm rot="10800000">
          <a:off x="1911239" y="3961324"/>
          <a:ext cx="6579183" cy="1016306"/>
        </a:xfrm>
        <a:prstGeom prst="homePlate">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8163" tIns="80010" rIns="149352" bIns="80010" numCol="1" spcCol="1270" anchor="ctr" anchorCtr="0">
          <a:noAutofit/>
        </a:bodyPr>
        <a:lstStyle/>
        <a:p>
          <a:pPr lvl="0" algn="ctr" defTabSz="933450">
            <a:lnSpc>
              <a:spcPct val="90000"/>
            </a:lnSpc>
            <a:spcBef>
              <a:spcPct val="0"/>
            </a:spcBef>
            <a:spcAft>
              <a:spcPct val="35000"/>
            </a:spcAft>
          </a:pPr>
          <a:r>
            <a:rPr lang="es-ES" sz="2100" kern="1200" smtClean="0">
              <a:latin typeface="Calibri" panose="020F0502020204030204"/>
              <a:ea typeface="+mn-ea"/>
              <a:cs typeface="+mn-cs"/>
            </a:rPr>
            <a:t>La empresa es la que debe tomar una actitud activa frente a los riesgos psicosociales entre ellos el estrés</a:t>
          </a:r>
          <a:endParaRPr lang="es-ES" sz="2100" kern="1200" dirty="0">
            <a:latin typeface="Calibri" panose="020F0502020204030204"/>
            <a:ea typeface="+mn-ea"/>
            <a:cs typeface="+mn-cs"/>
          </a:endParaRPr>
        </a:p>
      </dsp:txBody>
      <dsp:txXfrm rot="10800000">
        <a:off x="2165315" y="3961324"/>
        <a:ext cx="6325107" cy="1016306"/>
      </dsp:txXfrm>
    </dsp:sp>
    <dsp:sp modelId="{6E9A7F75-9061-4ADF-81B8-23452795D287}">
      <dsp:nvSpPr>
        <dsp:cNvPr id="0" name=""/>
        <dsp:cNvSpPr/>
      </dsp:nvSpPr>
      <dsp:spPr>
        <a:xfrm>
          <a:off x="1403086" y="3961324"/>
          <a:ext cx="1016306" cy="1016306"/>
        </a:xfrm>
        <a:prstGeom prst="ellipse">
          <a:avLst/>
        </a:prstGeom>
        <a:blipFill rotWithShape="1">
          <a:blip xmlns:r="http://schemas.openxmlformats.org/officeDocument/2006/relationships" r:embed="rId4"/>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 xmlns:a16="http://schemas.microsoft.com/office/drawing/2014/main" id="{918A418E-3DB7-459B-8BF7-C4BC549D80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a:extLst>
              <a:ext uri="{FF2B5EF4-FFF2-40B4-BE49-F238E27FC236}">
                <a16:creationId xmlns="" xmlns:a16="http://schemas.microsoft.com/office/drawing/2014/main" id="{6E2053B2-4D56-419B-8E6D-08784D3426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66947E-02BB-455D-A0C1-2E266E7CFBF9}" type="datetimeFigureOut">
              <a:rPr lang="es-EC" smtClean="0"/>
              <a:t>22/08/2021</a:t>
            </a:fld>
            <a:endParaRPr lang="es-EC"/>
          </a:p>
        </p:txBody>
      </p:sp>
      <p:sp>
        <p:nvSpPr>
          <p:cNvPr id="4" name="Marcador de pie de página 3">
            <a:extLst>
              <a:ext uri="{FF2B5EF4-FFF2-40B4-BE49-F238E27FC236}">
                <a16:creationId xmlns="" xmlns:a16="http://schemas.microsoft.com/office/drawing/2014/main" id="{4228CD02-0B03-419A-95D5-5BD2E99F30B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5" name="Marcador de número de diapositiva 4">
            <a:extLst>
              <a:ext uri="{FF2B5EF4-FFF2-40B4-BE49-F238E27FC236}">
                <a16:creationId xmlns="" xmlns:a16="http://schemas.microsoft.com/office/drawing/2014/main" id="{68B57E72-FC34-45CA-9993-7E52CC23ED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E988E9-8B33-4806-AB9F-C7BB5A127D8E}" type="slidenum">
              <a:rPr lang="es-EC" smtClean="0"/>
              <a:t>‹Nº›</a:t>
            </a:fld>
            <a:endParaRPr lang="es-EC"/>
          </a:p>
        </p:txBody>
      </p:sp>
    </p:spTree>
    <p:extLst>
      <p:ext uri="{BB962C8B-B14F-4D97-AF65-F5344CB8AC3E}">
        <p14:creationId xmlns:p14="http://schemas.microsoft.com/office/powerpoint/2010/main" val="192744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999D4B-4243-4B14-89A7-FC5AF5CF5A5A}" type="datetimeFigureOut">
              <a:rPr lang="es-ES" smtClean="0"/>
              <a:t>22/08/2021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93E9D-3347-4D24-84CB-39F52EE3E9D2}" type="slidenum">
              <a:rPr lang="es-ES" smtClean="0"/>
              <a:t>‹Nº›</a:t>
            </a:fld>
            <a:endParaRPr lang="es-ES"/>
          </a:p>
        </p:txBody>
      </p:sp>
    </p:spTree>
    <p:extLst>
      <p:ext uri="{BB962C8B-B14F-4D97-AF65-F5344CB8AC3E}">
        <p14:creationId xmlns:p14="http://schemas.microsoft.com/office/powerpoint/2010/main" val="193344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A693E9D-3347-4D24-84CB-39F52EE3E9D2}" type="slidenum">
              <a:rPr lang="es-ES" smtClean="0"/>
              <a:t>1</a:t>
            </a:fld>
            <a:endParaRPr lang="es-ES"/>
          </a:p>
        </p:txBody>
      </p:sp>
    </p:spTree>
    <p:extLst>
      <p:ext uri="{BB962C8B-B14F-4D97-AF65-F5344CB8AC3E}">
        <p14:creationId xmlns:p14="http://schemas.microsoft.com/office/powerpoint/2010/main" val="3059108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1A693E9D-3347-4D24-84CB-39F52EE3E9D2}" type="slidenum">
              <a:rPr lang="es-ES" smtClean="0"/>
              <a:t>4</a:t>
            </a:fld>
            <a:endParaRPr lang="es-ES"/>
          </a:p>
        </p:txBody>
      </p:sp>
    </p:spTree>
    <p:extLst>
      <p:ext uri="{BB962C8B-B14F-4D97-AF65-F5344CB8AC3E}">
        <p14:creationId xmlns:p14="http://schemas.microsoft.com/office/powerpoint/2010/main" val="16736942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AAEDBEF-C8AD-448F-856A-5022100C2738}"/>
              </a:ext>
            </a:extLst>
          </p:cNvPr>
          <p:cNvSpPr>
            <a:spLocks noGrp="1"/>
          </p:cNvSpPr>
          <p:nvPr>
            <p:ph type="ctrTitle"/>
          </p:nvPr>
        </p:nvSpPr>
        <p:spPr>
          <a:xfrm>
            <a:off x="838201" y="1122363"/>
            <a:ext cx="8070272" cy="2387600"/>
          </a:xfrm>
        </p:spPr>
        <p:txBody>
          <a:bodyPr anchor="b">
            <a:normAutofit/>
          </a:bodyPr>
          <a:lstStyle>
            <a:lvl1pPr algn="ctr">
              <a:defRPr sz="5400"/>
            </a:lvl1pPr>
          </a:lstStyle>
          <a:p>
            <a:r>
              <a:rPr lang="es-ES" dirty="0"/>
              <a:t>Haga clic para modificar el estilo de título del patrón</a:t>
            </a:r>
            <a:endParaRPr lang="es-EC" dirty="0"/>
          </a:p>
        </p:txBody>
      </p:sp>
      <p:sp>
        <p:nvSpPr>
          <p:cNvPr id="3" name="Subtítulo 2">
            <a:extLst>
              <a:ext uri="{FF2B5EF4-FFF2-40B4-BE49-F238E27FC236}">
                <a16:creationId xmlns="" xmlns:a16="http://schemas.microsoft.com/office/drawing/2014/main" id="{FCA0FE09-498C-4C96-96D9-51264BD281E3}"/>
              </a:ext>
            </a:extLst>
          </p:cNvPr>
          <p:cNvSpPr>
            <a:spLocks noGrp="1"/>
          </p:cNvSpPr>
          <p:nvPr>
            <p:ph type="subTitle" idx="1"/>
          </p:nvPr>
        </p:nvSpPr>
        <p:spPr>
          <a:xfrm>
            <a:off x="838201" y="3602038"/>
            <a:ext cx="807027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s-EC" dirty="0"/>
          </a:p>
        </p:txBody>
      </p:sp>
      <p:sp>
        <p:nvSpPr>
          <p:cNvPr id="4" name="Marcador de fecha 3">
            <a:extLst>
              <a:ext uri="{FF2B5EF4-FFF2-40B4-BE49-F238E27FC236}">
                <a16:creationId xmlns="" xmlns:a16="http://schemas.microsoft.com/office/drawing/2014/main" id="{E029E16D-2F81-4FB6-BDB6-242659F14C3D}"/>
              </a:ext>
            </a:extLst>
          </p:cNvPr>
          <p:cNvSpPr>
            <a:spLocks noGrp="1"/>
          </p:cNvSpPr>
          <p:nvPr>
            <p:ph type="dt" sz="half" idx="10"/>
          </p:nvPr>
        </p:nvSpPr>
        <p:spPr/>
        <p:txBody>
          <a:bodyPr/>
          <a:lstStyle/>
          <a:p>
            <a:fld id="{E94F1980-1F96-4C72-BC52-AB690A299606}" type="datetimeFigureOut">
              <a:rPr lang="es-EC" smtClean="0"/>
              <a:t>22/08/2021</a:t>
            </a:fld>
            <a:endParaRPr lang="es-EC"/>
          </a:p>
        </p:txBody>
      </p:sp>
      <p:sp>
        <p:nvSpPr>
          <p:cNvPr id="5" name="Marcador de pie de página 4">
            <a:extLst>
              <a:ext uri="{FF2B5EF4-FFF2-40B4-BE49-F238E27FC236}">
                <a16:creationId xmlns="" xmlns:a16="http://schemas.microsoft.com/office/drawing/2014/main" id="{3FE2796D-AAB3-43A5-97C7-6B167479F2D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79B2BCEC-1F9E-4C9C-9CAB-E74F92F225D9}"/>
              </a:ext>
            </a:extLst>
          </p:cNvPr>
          <p:cNvSpPr>
            <a:spLocks noGrp="1"/>
          </p:cNvSpPr>
          <p:nvPr>
            <p:ph type="sldNum" sz="quarter" idx="12"/>
          </p:nvPr>
        </p:nvSpPr>
        <p:spPr/>
        <p:txBody>
          <a:bodyPr/>
          <a:lstStyle/>
          <a:p>
            <a:fld id="{4AA3E53E-808A-4BEC-B8D6-385C017600E5}" type="slidenum">
              <a:rPr lang="es-EC" smtClean="0"/>
              <a:t>‹Nº›</a:t>
            </a:fld>
            <a:endParaRPr lang="es-EC"/>
          </a:p>
        </p:txBody>
      </p:sp>
      <p:pic>
        <p:nvPicPr>
          <p:cNvPr id="12" name="Imagen 11">
            <a:extLst>
              <a:ext uri="{FF2B5EF4-FFF2-40B4-BE49-F238E27FC236}">
                <a16:creationId xmlns="" xmlns:a16="http://schemas.microsoft.com/office/drawing/2014/main" id="{BD59F856-AE11-442F-8383-95EC04E57D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45" y="0"/>
            <a:ext cx="12167419" cy="6885710"/>
          </a:xfrm>
          <a:prstGeom prst="rect">
            <a:avLst/>
          </a:prstGeom>
        </p:spPr>
      </p:pic>
    </p:spTree>
    <p:extLst>
      <p:ext uri="{BB962C8B-B14F-4D97-AF65-F5344CB8AC3E}">
        <p14:creationId xmlns:p14="http://schemas.microsoft.com/office/powerpoint/2010/main" val="173987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1E660823-6A0A-407E-84A5-0F44E922EB2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C387551B-C2BC-47FD-83BE-10A50F86B91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DD8E1B2E-DE5F-48B7-AC63-34B0462DF9C7}"/>
              </a:ext>
            </a:extLst>
          </p:cNvPr>
          <p:cNvSpPr>
            <a:spLocks noGrp="1"/>
          </p:cNvSpPr>
          <p:nvPr>
            <p:ph type="dt" sz="half" idx="10"/>
          </p:nvPr>
        </p:nvSpPr>
        <p:spPr/>
        <p:txBody>
          <a:bodyPr/>
          <a:lstStyle/>
          <a:p>
            <a:fld id="{E94F1980-1F96-4C72-BC52-AB690A299606}" type="datetimeFigureOut">
              <a:rPr lang="es-EC" smtClean="0"/>
              <a:t>22/08/2021</a:t>
            </a:fld>
            <a:endParaRPr lang="es-EC"/>
          </a:p>
        </p:txBody>
      </p:sp>
      <p:sp>
        <p:nvSpPr>
          <p:cNvPr id="5" name="Marcador de pie de página 4">
            <a:extLst>
              <a:ext uri="{FF2B5EF4-FFF2-40B4-BE49-F238E27FC236}">
                <a16:creationId xmlns="" xmlns:a16="http://schemas.microsoft.com/office/drawing/2014/main" id="{49289AA7-0D32-4D50-8F2F-56E03AE131FE}"/>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17C1AC3D-4143-4A2A-8127-E03F176985F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728217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 xmlns:a16="http://schemas.microsoft.com/office/drawing/2014/main" id="{8F1DB6CD-01D4-4E4B-BD88-E13E9F03F71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 xmlns:a16="http://schemas.microsoft.com/office/drawing/2014/main" id="{565B9D3A-6E29-4C07-BBD4-83F8A9F6D32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7C1D24B9-289E-4F9E-8886-012117414968}"/>
              </a:ext>
            </a:extLst>
          </p:cNvPr>
          <p:cNvSpPr>
            <a:spLocks noGrp="1"/>
          </p:cNvSpPr>
          <p:nvPr>
            <p:ph type="dt" sz="half" idx="10"/>
          </p:nvPr>
        </p:nvSpPr>
        <p:spPr/>
        <p:txBody>
          <a:bodyPr/>
          <a:lstStyle/>
          <a:p>
            <a:fld id="{E94F1980-1F96-4C72-BC52-AB690A299606}" type="datetimeFigureOut">
              <a:rPr lang="es-EC" smtClean="0"/>
              <a:t>22/08/2021</a:t>
            </a:fld>
            <a:endParaRPr lang="es-EC"/>
          </a:p>
        </p:txBody>
      </p:sp>
      <p:sp>
        <p:nvSpPr>
          <p:cNvPr id="5" name="Marcador de pie de página 4">
            <a:extLst>
              <a:ext uri="{FF2B5EF4-FFF2-40B4-BE49-F238E27FC236}">
                <a16:creationId xmlns="" xmlns:a16="http://schemas.microsoft.com/office/drawing/2014/main" id="{A58252AE-9D66-4343-B714-D0781E134F6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0367FBB3-3A1F-47A2-B949-FE98DFA02238}"/>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864729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F13999F-E20D-4723-8F4A-960EE3B3E8EA}"/>
              </a:ext>
            </a:extLst>
          </p:cNvPr>
          <p:cNvSpPr>
            <a:spLocks noGrp="1"/>
          </p:cNvSpPr>
          <p:nvPr>
            <p:ph type="title"/>
          </p:nvPr>
        </p:nvSpPr>
        <p:spPr/>
        <p:txBody>
          <a:bodyPr>
            <a:normAutofit/>
          </a:bodyPr>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68769018-52D5-4C1A-A074-125249C5FED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42FE733F-A3CA-492A-8912-FD0DEFE50D8C}"/>
              </a:ext>
            </a:extLst>
          </p:cNvPr>
          <p:cNvSpPr>
            <a:spLocks noGrp="1"/>
          </p:cNvSpPr>
          <p:nvPr>
            <p:ph type="dt" sz="half" idx="10"/>
          </p:nvPr>
        </p:nvSpPr>
        <p:spPr/>
        <p:txBody>
          <a:bodyPr/>
          <a:lstStyle/>
          <a:p>
            <a:fld id="{E94F1980-1F96-4C72-BC52-AB690A299606}" type="datetimeFigureOut">
              <a:rPr lang="es-EC" smtClean="0"/>
              <a:t>22/08/2021</a:t>
            </a:fld>
            <a:endParaRPr lang="es-EC"/>
          </a:p>
        </p:txBody>
      </p:sp>
      <p:sp>
        <p:nvSpPr>
          <p:cNvPr id="5" name="Marcador de pie de página 4">
            <a:extLst>
              <a:ext uri="{FF2B5EF4-FFF2-40B4-BE49-F238E27FC236}">
                <a16:creationId xmlns="" xmlns:a16="http://schemas.microsoft.com/office/drawing/2014/main" id="{3644285C-834E-43EC-B1F1-182A20EA188B}"/>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439F7A5D-60ED-4295-B61F-3CDD99311DA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634014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F9347909-CF9D-4E24-BE14-DBD8AA21CAC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7E94EA7E-867C-48A0-BA85-9CC3D51BEE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 xmlns:a16="http://schemas.microsoft.com/office/drawing/2014/main" id="{292BCC73-C42F-4107-9A8B-B60F08156676}"/>
              </a:ext>
            </a:extLst>
          </p:cNvPr>
          <p:cNvSpPr>
            <a:spLocks noGrp="1"/>
          </p:cNvSpPr>
          <p:nvPr>
            <p:ph type="dt" sz="half" idx="10"/>
          </p:nvPr>
        </p:nvSpPr>
        <p:spPr/>
        <p:txBody>
          <a:bodyPr/>
          <a:lstStyle/>
          <a:p>
            <a:fld id="{E94F1980-1F96-4C72-BC52-AB690A299606}" type="datetimeFigureOut">
              <a:rPr lang="es-EC" smtClean="0"/>
              <a:t>22/08/2021</a:t>
            </a:fld>
            <a:endParaRPr lang="es-EC"/>
          </a:p>
        </p:txBody>
      </p:sp>
      <p:sp>
        <p:nvSpPr>
          <p:cNvPr id="5" name="Marcador de pie de página 4">
            <a:extLst>
              <a:ext uri="{FF2B5EF4-FFF2-40B4-BE49-F238E27FC236}">
                <a16:creationId xmlns="" xmlns:a16="http://schemas.microsoft.com/office/drawing/2014/main" id="{9D8CDBBF-5CA0-4001-B899-0CB4BAB0CF4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 xmlns:a16="http://schemas.microsoft.com/office/drawing/2014/main" id="{0D448C36-CD97-479D-8BA2-C3B5E3536227}"/>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150093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8FE4E53-5F59-406D-9C24-1F33C1B2F7E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B1101226-F168-4C3F-8C3D-1D25DBA84A4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 xmlns:a16="http://schemas.microsoft.com/office/drawing/2014/main" id="{E97B4B5B-6FF4-4CCC-B800-A8C9C8F6F5C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 xmlns:a16="http://schemas.microsoft.com/office/drawing/2014/main" id="{F5E5FC71-0D9B-47C3-966B-240AF585AF69}"/>
              </a:ext>
            </a:extLst>
          </p:cNvPr>
          <p:cNvSpPr>
            <a:spLocks noGrp="1"/>
          </p:cNvSpPr>
          <p:nvPr>
            <p:ph type="dt" sz="half" idx="10"/>
          </p:nvPr>
        </p:nvSpPr>
        <p:spPr/>
        <p:txBody>
          <a:bodyPr/>
          <a:lstStyle/>
          <a:p>
            <a:fld id="{E94F1980-1F96-4C72-BC52-AB690A299606}" type="datetimeFigureOut">
              <a:rPr lang="es-EC" smtClean="0"/>
              <a:t>22/08/2021</a:t>
            </a:fld>
            <a:endParaRPr lang="es-EC"/>
          </a:p>
        </p:txBody>
      </p:sp>
      <p:sp>
        <p:nvSpPr>
          <p:cNvPr id="6" name="Marcador de pie de página 5">
            <a:extLst>
              <a:ext uri="{FF2B5EF4-FFF2-40B4-BE49-F238E27FC236}">
                <a16:creationId xmlns="" xmlns:a16="http://schemas.microsoft.com/office/drawing/2014/main" id="{302FA2B6-9D55-45EF-8546-B0E02547D63A}"/>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CD72DAF3-EB68-4E58-805A-2E9449D63F7E}"/>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912377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9C66800D-5B04-49CD-B53F-04A43EEC8963}"/>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572EEAE8-09EE-4E4F-A8ED-EACF2B80C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 xmlns:a16="http://schemas.microsoft.com/office/drawing/2014/main" id="{2AD79657-3505-4E01-A437-0555438BD5B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 xmlns:a16="http://schemas.microsoft.com/office/drawing/2014/main" id="{2CAE897B-FE05-446E-B20F-99ED6FE002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 xmlns:a16="http://schemas.microsoft.com/office/drawing/2014/main" id="{048F1C2A-3D97-4976-8D28-66C04C171736}"/>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 xmlns:a16="http://schemas.microsoft.com/office/drawing/2014/main" id="{E58FE1F0-F4F5-401C-A203-25E23F438BBC}"/>
              </a:ext>
            </a:extLst>
          </p:cNvPr>
          <p:cNvSpPr>
            <a:spLocks noGrp="1"/>
          </p:cNvSpPr>
          <p:nvPr>
            <p:ph type="dt" sz="half" idx="10"/>
          </p:nvPr>
        </p:nvSpPr>
        <p:spPr/>
        <p:txBody>
          <a:bodyPr/>
          <a:lstStyle/>
          <a:p>
            <a:fld id="{E94F1980-1F96-4C72-BC52-AB690A299606}" type="datetimeFigureOut">
              <a:rPr lang="es-EC" smtClean="0"/>
              <a:t>22/08/2021</a:t>
            </a:fld>
            <a:endParaRPr lang="es-EC"/>
          </a:p>
        </p:txBody>
      </p:sp>
      <p:sp>
        <p:nvSpPr>
          <p:cNvPr id="8" name="Marcador de pie de página 7">
            <a:extLst>
              <a:ext uri="{FF2B5EF4-FFF2-40B4-BE49-F238E27FC236}">
                <a16:creationId xmlns="" xmlns:a16="http://schemas.microsoft.com/office/drawing/2014/main" id="{FB255BB4-778F-4D68-B2D9-831E2257EDA4}"/>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 xmlns:a16="http://schemas.microsoft.com/office/drawing/2014/main" id="{D243F70A-4958-40CB-8C91-F6518E641BE5}"/>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3082852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CA1C906F-6D17-4A7B-9DC1-3CBDCB7B1BB4}"/>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 xmlns:a16="http://schemas.microsoft.com/office/drawing/2014/main" id="{B8DB0315-15FC-4092-AE5E-74A938A068C0}"/>
              </a:ext>
            </a:extLst>
          </p:cNvPr>
          <p:cNvSpPr>
            <a:spLocks noGrp="1"/>
          </p:cNvSpPr>
          <p:nvPr>
            <p:ph type="dt" sz="half" idx="10"/>
          </p:nvPr>
        </p:nvSpPr>
        <p:spPr/>
        <p:txBody>
          <a:bodyPr/>
          <a:lstStyle/>
          <a:p>
            <a:fld id="{E94F1980-1F96-4C72-BC52-AB690A299606}" type="datetimeFigureOut">
              <a:rPr lang="es-EC" smtClean="0"/>
              <a:t>22/08/2021</a:t>
            </a:fld>
            <a:endParaRPr lang="es-EC"/>
          </a:p>
        </p:txBody>
      </p:sp>
      <p:sp>
        <p:nvSpPr>
          <p:cNvPr id="4" name="Marcador de pie de página 3">
            <a:extLst>
              <a:ext uri="{FF2B5EF4-FFF2-40B4-BE49-F238E27FC236}">
                <a16:creationId xmlns="" xmlns:a16="http://schemas.microsoft.com/office/drawing/2014/main" id="{AE1E63BE-0603-4D2D-B39A-FBBE211EE486}"/>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 xmlns:a16="http://schemas.microsoft.com/office/drawing/2014/main" id="{43DBF8B8-C83B-4D06-BF57-284C83734505}"/>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163782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 xmlns:a16="http://schemas.microsoft.com/office/drawing/2014/main" id="{BC62E53A-DA9D-4E1C-94A9-A8B412A674B9}"/>
              </a:ext>
            </a:extLst>
          </p:cNvPr>
          <p:cNvSpPr>
            <a:spLocks noGrp="1"/>
          </p:cNvSpPr>
          <p:nvPr>
            <p:ph type="dt" sz="half" idx="10"/>
          </p:nvPr>
        </p:nvSpPr>
        <p:spPr/>
        <p:txBody>
          <a:bodyPr/>
          <a:lstStyle/>
          <a:p>
            <a:fld id="{E94F1980-1F96-4C72-BC52-AB690A299606}" type="datetimeFigureOut">
              <a:rPr lang="es-EC" smtClean="0"/>
              <a:t>22/08/2021</a:t>
            </a:fld>
            <a:endParaRPr lang="es-EC"/>
          </a:p>
        </p:txBody>
      </p:sp>
      <p:sp>
        <p:nvSpPr>
          <p:cNvPr id="3" name="Marcador de pie de página 2">
            <a:extLst>
              <a:ext uri="{FF2B5EF4-FFF2-40B4-BE49-F238E27FC236}">
                <a16:creationId xmlns="" xmlns:a16="http://schemas.microsoft.com/office/drawing/2014/main" id="{971151FD-9498-4A66-BBA7-C439CFE9C5FF}"/>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 xmlns:a16="http://schemas.microsoft.com/office/drawing/2014/main" id="{8BA18C74-44F7-49F3-BD63-C21BE943DA58}"/>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272387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10AB1AF-3A6C-4A7D-A5BC-E45B18BA36A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 xmlns:a16="http://schemas.microsoft.com/office/drawing/2014/main" id="{B6095936-3BF8-4931-AEC3-59143EBE8A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 xmlns:a16="http://schemas.microsoft.com/office/drawing/2014/main" id="{7932CF39-AF70-45AF-9ADF-544C7EAC48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C57A0355-69C7-4E55-9A91-AE8608A86E67}"/>
              </a:ext>
            </a:extLst>
          </p:cNvPr>
          <p:cNvSpPr>
            <a:spLocks noGrp="1"/>
          </p:cNvSpPr>
          <p:nvPr>
            <p:ph type="dt" sz="half" idx="10"/>
          </p:nvPr>
        </p:nvSpPr>
        <p:spPr/>
        <p:txBody>
          <a:bodyPr/>
          <a:lstStyle/>
          <a:p>
            <a:fld id="{E94F1980-1F96-4C72-BC52-AB690A299606}" type="datetimeFigureOut">
              <a:rPr lang="es-EC" smtClean="0"/>
              <a:t>22/08/2021</a:t>
            </a:fld>
            <a:endParaRPr lang="es-EC"/>
          </a:p>
        </p:txBody>
      </p:sp>
      <p:sp>
        <p:nvSpPr>
          <p:cNvPr id="6" name="Marcador de pie de página 5">
            <a:extLst>
              <a:ext uri="{FF2B5EF4-FFF2-40B4-BE49-F238E27FC236}">
                <a16:creationId xmlns="" xmlns:a16="http://schemas.microsoft.com/office/drawing/2014/main" id="{C6179C6F-7AF5-494E-AF91-768CC0219D4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92F8D7A3-99B0-4AD4-AFB4-9298D0E727D1}"/>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332005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2F39E79-A46F-436D-A1B1-34514D59C3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 xmlns:a16="http://schemas.microsoft.com/office/drawing/2014/main" id="{75E2FA73-B955-4F73-B13F-C3DB5FCED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 xmlns:a16="http://schemas.microsoft.com/office/drawing/2014/main" id="{BF3A9068-8406-4B82-B2B4-DED25E9749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 xmlns:a16="http://schemas.microsoft.com/office/drawing/2014/main" id="{20152DDC-7D42-4E3C-A0E6-27DCEB1D1A5A}"/>
              </a:ext>
            </a:extLst>
          </p:cNvPr>
          <p:cNvSpPr>
            <a:spLocks noGrp="1"/>
          </p:cNvSpPr>
          <p:nvPr>
            <p:ph type="dt" sz="half" idx="10"/>
          </p:nvPr>
        </p:nvSpPr>
        <p:spPr/>
        <p:txBody>
          <a:bodyPr/>
          <a:lstStyle/>
          <a:p>
            <a:fld id="{E94F1980-1F96-4C72-BC52-AB690A299606}" type="datetimeFigureOut">
              <a:rPr lang="es-EC" smtClean="0"/>
              <a:t>22/08/2021</a:t>
            </a:fld>
            <a:endParaRPr lang="es-EC"/>
          </a:p>
        </p:txBody>
      </p:sp>
      <p:sp>
        <p:nvSpPr>
          <p:cNvPr id="6" name="Marcador de pie de página 5">
            <a:extLst>
              <a:ext uri="{FF2B5EF4-FFF2-40B4-BE49-F238E27FC236}">
                <a16:creationId xmlns="" xmlns:a16="http://schemas.microsoft.com/office/drawing/2014/main" id="{195EF50F-A41B-40A7-B1AA-BED9FB19153C}"/>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 xmlns:a16="http://schemas.microsoft.com/office/drawing/2014/main" id="{7A8CBCF0-234E-455E-AD9F-2E85388E9AAB}"/>
              </a:ext>
            </a:extLst>
          </p:cNvPr>
          <p:cNvSpPr>
            <a:spLocks noGrp="1"/>
          </p:cNvSpPr>
          <p:nvPr>
            <p:ph type="sldNum" sz="quarter" idx="12"/>
          </p:nvPr>
        </p:nvSpPr>
        <p:spPr/>
        <p:txBody>
          <a:bodyPr/>
          <a:lstStyle/>
          <a:p>
            <a:fld id="{4AA3E53E-808A-4BEC-B8D6-385C017600E5}" type="slidenum">
              <a:rPr lang="es-EC" smtClean="0"/>
              <a:t>‹Nº›</a:t>
            </a:fld>
            <a:endParaRPr lang="es-EC"/>
          </a:p>
        </p:txBody>
      </p:sp>
    </p:spTree>
    <p:extLst>
      <p:ext uri="{BB962C8B-B14F-4D97-AF65-F5344CB8AC3E}">
        <p14:creationId xmlns:p14="http://schemas.microsoft.com/office/powerpoint/2010/main" val="1831695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Imagen 13">
            <a:extLst>
              <a:ext uri="{FF2B5EF4-FFF2-40B4-BE49-F238E27FC236}">
                <a16:creationId xmlns="" xmlns:a16="http://schemas.microsoft.com/office/drawing/2014/main" id="{E3417AC5-4863-464D-B9F6-D26DA8D21FB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837830"/>
            <a:ext cx="12192000" cy="1047880"/>
          </a:xfrm>
          <a:prstGeom prst="rect">
            <a:avLst/>
          </a:prstGeom>
        </p:spPr>
      </p:pic>
      <p:sp>
        <p:nvSpPr>
          <p:cNvPr id="2" name="Marcador de título 1">
            <a:extLst>
              <a:ext uri="{FF2B5EF4-FFF2-40B4-BE49-F238E27FC236}">
                <a16:creationId xmlns="" xmlns:a16="http://schemas.microsoft.com/office/drawing/2014/main" id="{094517E5-B96F-4A98-ABD4-0782CD7AC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 xmlns:a16="http://schemas.microsoft.com/office/drawing/2014/main" id="{9901170C-5DDA-40DE-B061-AEB8D65EE8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 xmlns:a16="http://schemas.microsoft.com/office/drawing/2014/main" id="{29236687-FEE9-4E9F-A7C8-A6FE0D62C4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4F1980-1F96-4C72-BC52-AB690A299606}" type="datetimeFigureOut">
              <a:rPr lang="es-EC" smtClean="0"/>
              <a:t>22/08/2021</a:t>
            </a:fld>
            <a:endParaRPr lang="es-EC"/>
          </a:p>
        </p:txBody>
      </p:sp>
      <p:sp>
        <p:nvSpPr>
          <p:cNvPr id="5" name="Marcador de pie de página 4">
            <a:extLst>
              <a:ext uri="{FF2B5EF4-FFF2-40B4-BE49-F238E27FC236}">
                <a16:creationId xmlns="" xmlns:a16="http://schemas.microsoft.com/office/drawing/2014/main" id="{3AF1C877-2C16-42F2-B7E0-F52C4A7B40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 xmlns:a16="http://schemas.microsoft.com/office/drawing/2014/main" id="{C03788A5-2104-41F2-B20C-DCA2292E1769}"/>
              </a:ext>
            </a:extLst>
          </p:cNvPr>
          <p:cNvSpPr>
            <a:spLocks noGrp="1"/>
          </p:cNvSpPr>
          <p:nvPr>
            <p:ph type="sldNum" sz="quarter" idx="4"/>
          </p:nvPr>
        </p:nvSpPr>
        <p:spPr>
          <a:xfrm>
            <a:off x="8610600" y="620394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A3E53E-808A-4BEC-B8D6-385C017600E5}" type="slidenum">
              <a:rPr lang="es-EC" smtClean="0"/>
              <a:t>‹Nº›</a:t>
            </a:fld>
            <a:endParaRPr lang="es-EC"/>
          </a:p>
        </p:txBody>
      </p:sp>
    </p:spTree>
    <p:extLst>
      <p:ext uri="{BB962C8B-B14F-4D97-AF65-F5344CB8AC3E}">
        <p14:creationId xmlns:p14="http://schemas.microsoft.com/office/powerpoint/2010/main" val="2377921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A0892848-90CE-4345-A008-BBF3D0007D1A}"/>
              </a:ext>
            </a:extLst>
          </p:cNvPr>
          <p:cNvSpPr>
            <a:spLocks noGrp="1"/>
          </p:cNvSpPr>
          <p:nvPr>
            <p:ph type="ctrTitle"/>
          </p:nvPr>
        </p:nvSpPr>
        <p:spPr>
          <a:xfrm>
            <a:off x="838201" y="1122363"/>
            <a:ext cx="8070272" cy="4244116"/>
          </a:xfrm>
        </p:spPr>
        <p:txBody>
          <a:bodyPr>
            <a:noAutofit/>
          </a:bodyPr>
          <a:lstStyle/>
          <a:p>
            <a:r>
              <a:rPr lang="es-EC" sz="4000" b="1" dirty="0">
                <a:latin typeface="Times New Roman" panose="02020603050405020304" pitchFamily="18" charset="0"/>
                <a:cs typeface="Times New Roman" panose="02020603050405020304" pitchFamily="18" charset="0"/>
              </a:rPr>
              <a:t>Trabajo de </a:t>
            </a:r>
            <a:r>
              <a:rPr lang="es-EC" sz="4000" b="1" dirty="0" smtClean="0">
                <a:latin typeface="Times New Roman" panose="02020603050405020304" pitchFamily="18" charset="0"/>
                <a:cs typeface="Times New Roman" panose="02020603050405020304" pitchFamily="18" charset="0"/>
              </a:rPr>
              <a:t>Titulación</a:t>
            </a:r>
            <a:br>
              <a:rPr lang="es-EC" sz="4000" b="1" dirty="0" smtClean="0">
                <a:latin typeface="Times New Roman" panose="02020603050405020304" pitchFamily="18" charset="0"/>
                <a:cs typeface="Times New Roman" panose="02020603050405020304" pitchFamily="18" charset="0"/>
              </a:rPr>
            </a:br>
            <a:r>
              <a:rPr lang="es-EC" sz="4000" b="1" dirty="0" smtClean="0">
                <a:latin typeface="Times New Roman" panose="02020603050405020304" pitchFamily="18" charset="0"/>
                <a:cs typeface="Times New Roman" panose="02020603050405020304" pitchFamily="18" charset="0"/>
              </a:rPr>
              <a:t> </a:t>
            </a:r>
            <a:r>
              <a:rPr lang="es-EC" sz="4000" b="1" dirty="0">
                <a:latin typeface="Times New Roman" panose="02020603050405020304" pitchFamily="18" charset="0"/>
                <a:cs typeface="Times New Roman" panose="02020603050405020304" pitchFamily="18" charset="0"/>
              </a:rPr>
              <a:t/>
            </a:r>
            <a:br>
              <a:rPr lang="es-EC" sz="4000" b="1" dirty="0">
                <a:latin typeface="Times New Roman" panose="02020603050405020304" pitchFamily="18" charset="0"/>
                <a:cs typeface="Times New Roman" panose="02020603050405020304" pitchFamily="18" charset="0"/>
              </a:rPr>
            </a:br>
            <a:r>
              <a:rPr lang="es-EC" sz="4000" dirty="0">
                <a:latin typeface="Times New Roman" panose="02020603050405020304" pitchFamily="18" charset="0"/>
                <a:cs typeface="Times New Roman" panose="02020603050405020304" pitchFamily="18" charset="0"/>
              </a:rPr>
              <a:t>Estrés laboral agudo en personal vulnerable de una empresa pública del Ecuador bajo las nuevas condiciones de trabajo: estudio correlacional</a:t>
            </a:r>
            <a:r>
              <a:rPr lang="es-ES" sz="4000" dirty="0">
                <a:latin typeface="Times New Roman" panose="02020603050405020304" pitchFamily="18" charset="0"/>
                <a:cs typeface="Times New Roman" panose="02020603050405020304" pitchFamily="18" charset="0"/>
              </a:rPr>
              <a:t/>
            </a:r>
            <a:br>
              <a:rPr lang="es-ES" sz="4000" dirty="0">
                <a:latin typeface="Times New Roman" panose="02020603050405020304" pitchFamily="18" charset="0"/>
                <a:cs typeface="Times New Roman" panose="02020603050405020304" pitchFamily="18" charset="0"/>
              </a:rPr>
            </a:br>
            <a:endParaRPr lang="es-EC" sz="4000" dirty="0">
              <a:latin typeface="Times New Roman" panose="02020603050405020304" pitchFamily="18" charset="0"/>
              <a:cs typeface="Times New Roman" panose="02020603050405020304" pitchFamily="18" charset="0"/>
            </a:endParaRPr>
          </a:p>
        </p:txBody>
      </p:sp>
      <p:sp>
        <p:nvSpPr>
          <p:cNvPr id="3" name="Título 1">
            <a:extLst>
              <a:ext uri="{FF2B5EF4-FFF2-40B4-BE49-F238E27FC236}">
                <a16:creationId xmlns="" xmlns:a16="http://schemas.microsoft.com/office/drawing/2014/main" id="{42A9841F-43F4-42C0-9D4A-5F1B24B905C8}"/>
              </a:ext>
            </a:extLst>
          </p:cNvPr>
          <p:cNvSpPr txBox="1">
            <a:spLocks/>
          </p:cNvSpPr>
          <p:nvPr/>
        </p:nvSpPr>
        <p:spPr>
          <a:xfrm>
            <a:off x="838201" y="6267823"/>
            <a:ext cx="7400925" cy="57518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5400" kern="1200">
                <a:solidFill>
                  <a:schemeClr val="tx1"/>
                </a:solidFill>
                <a:latin typeface="+mj-lt"/>
                <a:ea typeface="+mj-ea"/>
                <a:cs typeface="+mj-cs"/>
              </a:defRPr>
            </a:lvl1pPr>
          </a:lstStyle>
          <a:p>
            <a:pPr algn="l"/>
            <a:r>
              <a:rPr lang="es-EC" sz="2800" b="1" dirty="0">
                <a:latin typeface="Times New Roman" panose="02020603050405020304" pitchFamily="18" charset="0"/>
                <a:cs typeface="Times New Roman" panose="02020603050405020304" pitchFamily="18" charset="0"/>
              </a:rPr>
              <a:t>Estudiante: </a:t>
            </a:r>
            <a:r>
              <a:rPr lang="es-EC" sz="2800" dirty="0" smtClean="0">
                <a:latin typeface="Times New Roman" panose="02020603050405020304" pitchFamily="18" charset="0"/>
                <a:cs typeface="Times New Roman" panose="02020603050405020304" pitchFamily="18" charset="0"/>
              </a:rPr>
              <a:t>María Fernanda Prado </a:t>
            </a:r>
            <a:r>
              <a:rPr lang="es-EC" sz="2800" dirty="0" err="1" smtClean="0">
                <a:latin typeface="Times New Roman" panose="02020603050405020304" pitchFamily="18" charset="0"/>
                <a:cs typeface="Times New Roman" panose="02020603050405020304" pitchFamily="18" charset="0"/>
              </a:rPr>
              <a:t>Ascuntar</a:t>
            </a:r>
            <a:endParaRPr lang="es-EC" sz="2800" dirty="0">
              <a:latin typeface="Times New Roman" panose="02020603050405020304" pitchFamily="18" charset="0"/>
              <a:cs typeface="Times New Roman" panose="02020603050405020304" pitchFamily="18" charset="0"/>
            </a:endParaRPr>
          </a:p>
          <a:p>
            <a:pPr algn="l"/>
            <a:r>
              <a:rPr lang="es-EC" sz="2800" b="1" dirty="0">
                <a:latin typeface="Times New Roman" panose="02020603050405020304" pitchFamily="18" charset="0"/>
                <a:cs typeface="Times New Roman" panose="02020603050405020304" pitchFamily="18" charset="0"/>
              </a:rPr>
              <a:t>Tutor: </a:t>
            </a:r>
            <a:r>
              <a:rPr lang="es-EC" sz="2800" dirty="0">
                <a:latin typeface="Times New Roman" panose="02020603050405020304" pitchFamily="18" charset="0"/>
                <a:cs typeface="Times New Roman" panose="02020603050405020304" pitchFamily="18" charset="0"/>
              </a:rPr>
              <a:t>PhD. Yolis Campos</a:t>
            </a:r>
          </a:p>
        </p:txBody>
      </p:sp>
    </p:spTree>
    <p:extLst>
      <p:ext uri="{BB962C8B-B14F-4D97-AF65-F5344CB8AC3E}">
        <p14:creationId xmlns:p14="http://schemas.microsoft.com/office/powerpoint/2010/main" val="11834986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1325563"/>
          </a:xfrm>
        </p:spPr>
        <p:txBody>
          <a:bodyPr/>
          <a:lstStyle/>
          <a:p>
            <a:r>
              <a:rPr lang="es-ES" dirty="0" smtClean="0"/>
              <a:t>Resultados</a:t>
            </a:r>
            <a:endParaRPr lang="es-ES" dirty="0"/>
          </a:p>
        </p:txBody>
      </p:sp>
      <p:pic>
        <p:nvPicPr>
          <p:cNvPr id="5" name="Marcador de contenido 4"/>
          <p:cNvPicPr>
            <a:picLocks noGrp="1" noChangeAspect="1"/>
          </p:cNvPicPr>
          <p:nvPr>
            <p:ph idx="1"/>
          </p:nvPr>
        </p:nvPicPr>
        <p:blipFill rotWithShape="1">
          <a:blip r:embed="rId2"/>
          <a:srcRect l="15009" t="20397" r="21463" b="8981"/>
          <a:stretch/>
        </p:blipFill>
        <p:spPr>
          <a:xfrm>
            <a:off x="1308516" y="873644"/>
            <a:ext cx="8944756" cy="5590473"/>
          </a:xfrm>
          <a:prstGeom prst="rect">
            <a:avLst/>
          </a:prstGeom>
        </p:spPr>
      </p:pic>
    </p:spTree>
    <p:extLst>
      <p:ext uri="{BB962C8B-B14F-4D97-AF65-F5344CB8AC3E}">
        <p14:creationId xmlns:p14="http://schemas.microsoft.com/office/powerpoint/2010/main" val="2927964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0"/>
            <a:ext cx="10515600" cy="384383"/>
          </a:xfrm>
        </p:spPr>
        <p:txBody>
          <a:bodyPr>
            <a:normAutofit fontScale="90000"/>
          </a:bodyPr>
          <a:lstStyle/>
          <a:p>
            <a:r>
              <a:rPr lang="es-ES" dirty="0" smtClean="0"/>
              <a:t>Resultados</a:t>
            </a:r>
            <a:endParaRPr lang="es-ES" dirty="0"/>
          </a:p>
        </p:txBody>
      </p:sp>
      <p:pic>
        <p:nvPicPr>
          <p:cNvPr id="6" name="Marcador de contenido 5"/>
          <p:cNvPicPr>
            <a:picLocks noGrp="1" noChangeAspect="1"/>
          </p:cNvPicPr>
          <p:nvPr>
            <p:ph idx="1"/>
          </p:nvPr>
        </p:nvPicPr>
        <p:blipFill rotWithShape="1">
          <a:blip r:embed="rId2"/>
          <a:srcRect l="14426" t="9029" r="15847" b="16215"/>
          <a:stretch/>
        </p:blipFill>
        <p:spPr>
          <a:xfrm>
            <a:off x="838200" y="384383"/>
            <a:ext cx="9894757" cy="5964342"/>
          </a:xfrm>
          <a:prstGeom prst="rect">
            <a:avLst/>
          </a:prstGeom>
        </p:spPr>
      </p:pic>
    </p:spTree>
    <p:extLst>
      <p:ext uri="{BB962C8B-B14F-4D97-AF65-F5344CB8AC3E}">
        <p14:creationId xmlns:p14="http://schemas.microsoft.com/office/powerpoint/2010/main" val="3785734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966429607"/>
              </p:ext>
            </p:extLst>
          </p:nvPr>
        </p:nvGraphicFramePr>
        <p:xfrm>
          <a:off x="1244183" y="1405900"/>
          <a:ext cx="9893509" cy="4979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0850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2973" y="2628640"/>
            <a:ext cx="10515600" cy="1325563"/>
          </a:xfrm>
        </p:spPr>
        <p:txBody>
          <a:bodyPr>
            <a:noAutofit/>
          </a:bodyPr>
          <a:lstStyle/>
          <a:p>
            <a:pPr algn="ctr"/>
            <a:r>
              <a:rPr lang="es-ES" sz="9600" dirty="0" smtClean="0">
                <a:latin typeface="Times New Roman" panose="02020603050405020304" pitchFamily="18" charset="0"/>
                <a:cs typeface="Times New Roman" panose="02020603050405020304" pitchFamily="18" charset="0"/>
              </a:rPr>
              <a:t>Gracias</a:t>
            </a:r>
            <a:endParaRPr lang="es-ES" sz="9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4188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Introducción</a:t>
            </a:r>
            <a:endParaRPr lang="es-ES" dirty="0"/>
          </a:p>
        </p:txBody>
      </p:sp>
      <p:graphicFrame>
        <p:nvGraphicFramePr>
          <p:cNvPr id="5" name="Marcador de contenido 4"/>
          <p:cNvGraphicFramePr>
            <a:graphicFrameLocks noGrp="1"/>
          </p:cNvGraphicFramePr>
          <p:nvPr>
            <p:ph idx="1"/>
            <p:extLst>
              <p:ext uri="{D42A27DB-BD31-4B8C-83A1-F6EECF244321}">
                <p14:modId xmlns:p14="http://schemas.microsoft.com/office/powerpoint/2010/main" val="745925227"/>
              </p:ext>
            </p:extLst>
          </p:nvPr>
        </p:nvGraphicFramePr>
        <p:xfrm>
          <a:off x="838200" y="1334125"/>
          <a:ext cx="10515600" cy="4842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6369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 </a:t>
            </a:r>
            <a:endParaRPr lang="es-ES" dirty="0"/>
          </a:p>
        </p:txBody>
      </p:sp>
      <p:sp>
        <p:nvSpPr>
          <p:cNvPr id="3" name="Marcador de contenido 2"/>
          <p:cNvSpPr>
            <a:spLocks noGrp="1"/>
          </p:cNvSpPr>
          <p:nvPr>
            <p:ph idx="1"/>
          </p:nvPr>
        </p:nvSpPr>
        <p:spPr/>
        <p:txBody>
          <a:bodyPr/>
          <a:lstStyle/>
          <a:p>
            <a:endParaRPr lang="es-ES"/>
          </a:p>
        </p:txBody>
      </p:sp>
      <p:sp>
        <p:nvSpPr>
          <p:cNvPr id="4" name="Rectángulo redondeado 3"/>
          <p:cNvSpPr/>
          <p:nvPr/>
        </p:nvSpPr>
        <p:spPr>
          <a:xfrm>
            <a:off x="2263515" y="2248525"/>
            <a:ext cx="7495082" cy="3207895"/>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a:latin typeface="Times New Roman" panose="02020603050405020304" pitchFamily="18" charset="0"/>
                <a:cs typeface="Times New Roman" panose="02020603050405020304" pitchFamily="18" charset="0"/>
              </a:rPr>
              <a:t>I</a:t>
            </a:r>
            <a:r>
              <a:rPr lang="es-ES" sz="3200" dirty="0" smtClean="0">
                <a:latin typeface="Times New Roman" panose="02020603050405020304" pitchFamily="18" charset="0"/>
                <a:cs typeface="Times New Roman" panose="02020603050405020304" pitchFamily="18" charset="0"/>
              </a:rPr>
              <a:t>dentificar </a:t>
            </a:r>
            <a:r>
              <a:rPr lang="es-EC" sz="3200" dirty="0">
                <a:latin typeface="Times New Roman" panose="02020603050405020304" pitchFamily="18" charset="0"/>
                <a:cs typeface="Times New Roman" panose="02020603050405020304" pitchFamily="18" charset="0"/>
              </a:rPr>
              <a:t>el nivel de estrés en los trabajadores de una empresa pública ecuatoriana, caracterizar su perfil sociolaboral y la vulnerabilidad de los trabajadores durante la COVID-19</a:t>
            </a:r>
            <a:endParaRPr lang="es-E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1519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Materiales y Métodos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02943654"/>
              </p:ext>
            </p:extLst>
          </p:nvPr>
        </p:nvGraphicFramePr>
        <p:xfrm>
          <a:off x="838200" y="1409075"/>
          <a:ext cx="10515600" cy="5231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9903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Materiales y Métodos</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4617676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1035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Estadístico</a:t>
            </a:r>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740839826"/>
              </p:ext>
            </p:extLst>
          </p:nvPr>
        </p:nvGraphicFramePr>
        <p:xfrm>
          <a:off x="838200" y="1289154"/>
          <a:ext cx="7256489" cy="48878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derecha 4"/>
          <p:cNvSpPr/>
          <p:nvPr/>
        </p:nvSpPr>
        <p:spPr>
          <a:xfrm>
            <a:off x="8190874" y="3440748"/>
            <a:ext cx="959371" cy="584617"/>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9246430" y="2059799"/>
            <a:ext cx="2338466" cy="3346514"/>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t>Considerando solo aquellas variables donde se encontró asociación estadística (p&lt;0,05)</a:t>
            </a:r>
            <a:endParaRPr lang="es-ES" sz="2400" dirty="0"/>
          </a:p>
        </p:txBody>
      </p:sp>
    </p:spTree>
    <p:extLst>
      <p:ext uri="{BB962C8B-B14F-4D97-AF65-F5344CB8AC3E}">
        <p14:creationId xmlns:p14="http://schemas.microsoft.com/office/powerpoint/2010/main" val="41104522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8220" y="142454"/>
            <a:ext cx="10515600" cy="1325563"/>
          </a:xfrm>
        </p:spPr>
        <p:txBody>
          <a:bodyPr/>
          <a:lstStyle/>
          <a:p>
            <a:r>
              <a:rPr lang="es-ES" dirty="0" smtClean="0"/>
              <a:t>Resultados</a:t>
            </a:r>
            <a:endParaRPr lang="es-ES" dirty="0"/>
          </a:p>
        </p:txBody>
      </p:sp>
      <p:pic>
        <p:nvPicPr>
          <p:cNvPr id="6" name="Imagen 5"/>
          <p:cNvPicPr>
            <a:picLocks noChangeAspect="1"/>
          </p:cNvPicPr>
          <p:nvPr/>
        </p:nvPicPr>
        <p:blipFill rotWithShape="1">
          <a:blip r:embed="rId2"/>
          <a:srcRect l="28156" t="23812" r="23647" b="17142"/>
          <a:stretch/>
        </p:blipFill>
        <p:spPr>
          <a:xfrm>
            <a:off x="2056151" y="956170"/>
            <a:ext cx="8019737" cy="5523798"/>
          </a:xfrm>
          <a:prstGeom prst="rect">
            <a:avLst/>
          </a:prstGeom>
        </p:spPr>
      </p:pic>
    </p:spTree>
    <p:extLst>
      <p:ext uri="{BB962C8B-B14F-4D97-AF65-F5344CB8AC3E}">
        <p14:creationId xmlns:p14="http://schemas.microsoft.com/office/powerpoint/2010/main" val="9272851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Resultados</a:t>
            </a:r>
            <a:endParaRPr lang="es-ES" dirty="0"/>
          </a:p>
        </p:txBody>
      </p:sp>
      <p:pic>
        <p:nvPicPr>
          <p:cNvPr id="4" name="Marcador de contenido 3"/>
          <p:cNvPicPr>
            <a:picLocks noGrp="1" noChangeAspect="1"/>
          </p:cNvPicPr>
          <p:nvPr>
            <p:ph idx="1"/>
          </p:nvPr>
        </p:nvPicPr>
        <p:blipFill rotWithShape="1">
          <a:blip r:embed="rId2"/>
          <a:srcRect l="38431" t="29751" r="39554" b="41882"/>
          <a:stretch/>
        </p:blipFill>
        <p:spPr>
          <a:xfrm>
            <a:off x="3496456" y="1690688"/>
            <a:ext cx="5199088" cy="3739701"/>
          </a:xfrm>
          <a:prstGeom prst="rect">
            <a:avLst/>
          </a:prstGeom>
        </p:spPr>
      </p:pic>
    </p:spTree>
    <p:extLst>
      <p:ext uri="{BB962C8B-B14F-4D97-AF65-F5344CB8AC3E}">
        <p14:creationId xmlns:p14="http://schemas.microsoft.com/office/powerpoint/2010/main" val="1577444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199" y="0"/>
            <a:ext cx="10515600" cy="1325563"/>
          </a:xfrm>
        </p:spPr>
        <p:txBody>
          <a:bodyPr/>
          <a:lstStyle/>
          <a:p>
            <a:r>
              <a:rPr lang="es-ES" dirty="0" smtClean="0"/>
              <a:t>Resultados</a:t>
            </a:r>
            <a:endParaRPr lang="es-ES" dirty="0"/>
          </a:p>
        </p:txBody>
      </p:sp>
      <p:pic>
        <p:nvPicPr>
          <p:cNvPr id="4" name="Marcador de contenido 3"/>
          <p:cNvPicPr>
            <a:picLocks noGrp="1" noChangeAspect="1"/>
          </p:cNvPicPr>
          <p:nvPr>
            <p:ph idx="1"/>
          </p:nvPr>
        </p:nvPicPr>
        <p:blipFill rotWithShape="1">
          <a:blip r:embed="rId2"/>
          <a:srcRect l="20237" t="18675" r="22238" b="13115"/>
          <a:stretch/>
        </p:blipFill>
        <p:spPr>
          <a:xfrm>
            <a:off x="1712624" y="824458"/>
            <a:ext cx="8766749" cy="5844499"/>
          </a:xfrm>
          <a:prstGeom prst="rect">
            <a:avLst/>
          </a:prstGeom>
        </p:spPr>
      </p:pic>
    </p:spTree>
    <p:extLst>
      <p:ext uri="{BB962C8B-B14F-4D97-AF65-F5344CB8AC3E}">
        <p14:creationId xmlns:p14="http://schemas.microsoft.com/office/powerpoint/2010/main" val="10550385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343</Words>
  <Application>Microsoft Office PowerPoint</Application>
  <PresentationFormat>Panorámica</PresentationFormat>
  <Paragraphs>43</Paragraphs>
  <Slides>13</Slides>
  <Notes>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13</vt:i4>
      </vt:variant>
    </vt:vector>
  </HeadingPairs>
  <TitlesOfParts>
    <vt:vector size="18" baseType="lpstr">
      <vt:lpstr>Arial</vt:lpstr>
      <vt:lpstr>Calibri</vt:lpstr>
      <vt:lpstr>Calibri Light</vt:lpstr>
      <vt:lpstr>Times New Roman</vt:lpstr>
      <vt:lpstr>Tema de Office</vt:lpstr>
      <vt:lpstr>Trabajo de Titulación   Estrés laboral agudo en personal vulnerable de una empresa pública del Ecuador bajo las nuevas condiciones de trabajo: estudio correlacional </vt:lpstr>
      <vt:lpstr>Introducción</vt:lpstr>
      <vt:lpstr>Objetivo </vt:lpstr>
      <vt:lpstr>Materiales y Métodos</vt:lpstr>
      <vt:lpstr>Materiales y Métodos</vt:lpstr>
      <vt:lpstr>Análisis Estadístico</vt:lpstr>
      <vt:lpstr>Resultados</vt:lpstr>
      <vt:lpstr>Resultados</vt:lpstr>
      <vt:lpstr>Resultados</vt:lpstr>
      <vt:lpstr>Resultados</vt:lpstr>
      <vt:lpstr>Resultados</vt:lpstr>
      <vt:lpstr>Conclusiones</vt:lpstr>
      <vt:lpstr>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Oñate Julio Diana Lucia</dc:creator>
  <cp:lastModifiedBy>Usuario</cp:lastModifiedBy>
  <cp:revision>30</cp:revision>
  <dcterms:created xsi:type="dcterms:W3CDTF">2020-06-28T12:49:06Z</dcterms:created>
  <dcterms:modified xsi:type="dcterms:W3CDTF">2021-08-22T22:03:11Z</dcterms:modified>
</cp:coreProperties>
</file>