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72" r:id="rId6"/>
    <p:sldId id="267" r:id="rId7"/>
    <p:sldId id="269" r:id="rId8"/>
    <p:sldId id="266" r:id="rId9"/>
    <p:sldId id="268" r:id="rId10"/>
    <p:sldId id="264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42F1F-6F71-464B-8341-7948B5442293}" v="37" dt="2021-08-23T03:55:48.0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Gracia Naranjo" userId="991b7773-6f87-4672-bf42-f0eed754b16d" providerId="ADAL" clId="{7BD42F1F-6F71-464B-8341-7948B5442293}"/>
    <pc:docChg chg="undo custSel addSld delSld modSld sldOrd">
      <pc:chgData name="María Gracia Naranjo" userId="991b7773-6f87-4672-bf42-f0eed754b16d" providerId="ADAL" clId="{7BD42F1F-6F71-464B-8341-7948B5442293}" dt="2021-08-23T04:26:47.542" v="2136" actId="2696"/>
      <pc:docMkLst>
        <pc:docMk/>
      </pc:docMkLst>
      <pc:sldChg chg="modSp mod">
        <pc:chgData name="María Gracia Naranjo" userId="991b7773-6f87-4672-bf42-f0eed754b16d" providerId="ADAL" clId="{7BD42F1F-6F71-464B-8341-7948B5442293}" dt="2021-08-23T01:03:47.125" v="153" actId="1076"/>
        <pc:sldMkLst>
          <pc:docMk/>
          <pc:sldMk cId="133106798" sldId="256"/>
        </pc:sldMkLst>
        <pc:spChg chg="mod">
          <ac:chgData name="María Gracia Naranjo" userId="991b7773-6f87-4672-bf42-f0eed754b16d" providerId="ADAL" clId="{7BD42F1F-6F71-464B-8341-7948B5442293}" dt="2021-08-23T01:00:40.680" v="128" actId="14100"/>
          <ac:spMkLst>
            <pc:docMk/>
            <pc:sldMk cId="133106798" sldId="256"/>
            <ac:spMk id="10" creationId="{E20A0F3D-9431-4FCC-B40A-8C07B69A1CCD}"/>
          </ac:spMkLst>
        </pc:spChg>
        <pc:picChg chg="mod">
          <ac:chgData name="María Gracia Naranjo" userId="991b7773-6f87-4672-bf42-f0eed754b16d" providerId="ADAL" clId="{7BD42F1F-6F71-464B-8341-7948B5442293}" dt="2021-08-23T01:03:47.125" v="153" actId="1076"/>
          <ac:picMkLst>
            <pc:docMk/>
            <pc:sldMk cId="133106798" sldId="256"/>
            <ac:picMk id="7" creationId="{1E073213-F193-4A54-AD20-8D875BCC1C4A}"/>
          </ac:picMkLst>
        </pc:picChg>
      </pc:sldChg>
      <pc:sldChg chg="modSp mod">
        <pc:chgData name="María Gracia Naranjo" userId="991b7773-6f87-4672-bf42-f0eed754b16d" providerId="ADAL" clId="{7BD42F1F-6F71-464B-8341-7948B5442293}" dt="2021-08-23T01:03:40.053" v="152" actId="27636"/>
        <pc:sldMkLst>
          <pc:docMk/>
          <pc:sldMk cId="2108286360" sldId="257"/>
        </pc:sldMkLst>
        <pc:spChg chg="mod">
          <ac:chgData name="María Gracia Naranjo" userId="991b7773-6f87-4672-bf42-f0eed754b16d" providerId="ADAL" clId="{7BD42F1F-6F71-464B-8341-7948B5442293}" dt="2021-08-23T01:03:40.053" v="152" actId="27636"/>
          <ac:spMkLst>
            <pc:docMk/>
            <pc:sldMk cId="2108286360" sldId="257"/>
            <ac:spMk id="7" creationId="{10B7731B-97E2-4F76-A9AF-F89D32F0E85F}"/>
          </ac:spMkLst>
        </pc:spChg>
      </pc:sldChg>
      <pc:sldChg chg="addSp delSp modSp mod">
        <pc:chgData name="María Gracia Naranjo" userId="991b7773-6f87-4672-bf42-f0eed754b16d" providerId="ADAL" clId="{7BD42F1F-6F71-464B-8341-7948B5442293}" dt="2021-08-23T01:02:26.228" v="149" actId="123"/>
        <pc:sldMkLst>
          <pc:docMk/>
          <pc:sldMk cId="1912145368" sldId="258"/>
        </pc:sldMkLst>
        <pc:spChg chg="del">
          <ac:chgData name="María Gracia Naranjo" userId="991b7773-6f87-4672-bf42-f0eed754b16d" providerId="ADAL" clId="{7BD42F1F-6F71-464B-8341-7948B5442293}" dt="2021-08-23T00:48:40.090" v="4" actId="478"/>
          <ac:spMkLst>
            <pc:docMk/>
            <pc:sldMk cId="1912145368" sldId="258"/>
            <ac:spMk id="2" creationId="{17AC1FF9-BAFD-4242-A486-B190C5CC8E66}"/>
          </ac:spMkLst>
        </pc:spChg>
        <pc:spChg chg="del">
          <ac:chgData name="María Gracia Naranjo" userId="991b7773-6f87-4672-bf42-f0eed754b16d" providerId="ADAL" clId="{7BD42F1F-6F71-464B-8341-7948B5442293}" dt="2021-08-23T00:48:43.014" v="5" actId="478"/>
          <ac:spMkLst>
            <pc:docMk/>
            <pc:sldMk cId="1912145368" sldId="258"/>
            <ac:spMk id="3" creationId="{1359E2CB-F295-4918-AD8B-7564718057A0}"/>
          </ac:spMkLst>
        </pc:spChg>
        <pc:spChg chg="add del mod">
          <ac:chgData name="María Gracia Naranjo" userId="991b7773-6f87-4672-bf42-f0eed754b16d" providerId="ADAL" clId="{7BD42F1F-6F71-464B-8341-7948B5442293}" dt="2021-08-23T00:54:07.854" v="94" actId="478"/>
          <ac:spMkLst>
            <pc:docMk/>
            <pc:sldMk cId="1912145368" sldId="258"/>
            <ac:spMk id="5" creationId="{F6FF6CCC-70A1-4A18-84D5-536023B72602}"/>
          </ac:spMkLst>
        </pc:spChg>
        <pc:spChg chg="mod">
          <ac:chgData name="María Gracia Naranjo" userId="991b7773-6f87-4672-bf42-f0eed754b16d" providerId="ADAL" clId="{7BD42F1F-6F71-464B-8341-7948B5442293}" dt="2021-08-23T01:02:17.073" v="147" actId="1076"/>
          <ac:spMkLst>
            <pc:docMk/>
            <pc:sldMk cId="1912145368" sldId="258"/>
            <ac:spMk id="7" creationId="{E49F0F6F-402F-49DF-827C-5516B9CDC2A1}"/>
          </ac:spMkLst>
        </pc:spChg>
        <pc:spChg chg="add del mod">
          <ac:chgData name="María Gracia Naranjo" userId="991b7773-6f87-4672-bf42-f0eed754b16d" providerId="ADAL" clId="{7BD42F1F-6F71-464B-8341-7948B5442293}" dt="2021-08-23T00:54:12.714" v="96" actId="478"/>
          <ac:spMkLst>
            <pc:docMk/>
            <pc:sldMk cId="1912145368" sldId="258"/>
            <ac:spMk id="8" creationId="{9DA4902C-B029-491C-8381-A544BFDFBF4B}"/>
          </ac:spMkLst>
        </pc:spChg>
        <pc:spChg chg="add del mod">
          <ac:chgData name="María Gracia Naranjo" userId="991b7773-6f87-4672-bf42-f0eed754b16d" providerId="ADAL" clId="{7BD42F1F-6F71-464B-8341-7948B5442293}" dt="2021-08-23T00:54:09.792" v="95" actId="478"/>
          <ac:spMkLst>
            <pc:docMk/>
            <pc:sldMk cId="1912145368" sldId="258"/>
            <ac:spMk id="10" creationId="{5618E12F-9A40-4B36-9252-A4CB629226A2}"/>
          </ac:spMkLst>
        </pc:spChg>
        <pc:spChg chg="mod">
          <ac:chgData name="María Gracia Naranjo" userId="991b7773-6f87-4672-bf42-f0eed754b16d" providerId="ADAL" clId="{7BD42F1F-6F71-464B-8341-7948B5442293}" dt="2021-08-23T01:02:26.228" v="149" actId="123"/>
          <ac:spMkLst>
            <pc:docMk/>
            <pc:sldMk cId="1912145368" sldId="258"/>
            <ac:spMk id="11" creationId="{709E4E65-547E-4AA9-82DD-76E649ADC818}"/>
          </ac:spMkLst>
        </pc:spChg>
        <pc:spChg chg="add del mod">
          <ac:chgData name="María Gracia Naranjo" userId="991b7773-6f87-4672-bf42-f0eed754b16d" providerId="ADAL" clId="{7BD42F1F-6F71-464B-8341-7948B5442293}" dt="2021-08-23T00:54:14.983" v="97" actId="478"/>
          <ac:spMkLst>
            <pc:docMk/>
            <pc:sldMk cId="1912145368" sldId="258"/>
            <ac:spMk id="13" creationId="{8891AD52-E68E-43CB-9E29-11F1C9CEA5DC}"/>
          </ac:spMkLst>
        </pc:spChg>
        <pc:spChg chg="add del">
          <ac:chgData name="María Gracia Naranjo" userId="991b7773-6f87-4672-bf42-f0eed754b16d" providerId="ADAL" clId="{7BD42F1F-6F71-464B-8341-7948B5442293}" dt="2021-08-23T01:02:00.108" v="141" actId="26606"/>
          <ac:spMkLst>
            <pc:docMk/>
            <pc:sldMk cId="1912145368" sldId="258"/>
            <ac:spMk id="19" creationId="{B0C60769-5425-4CDA-B979-1B360DB8F3A8}"/>
          </ac:spMkLst>
        </pc:spChg>
        <pc:spChg chg="add del">
          <ac:chgData name="María Gracia Naranjo" userId="991b7773-6f87-4672-bf42-f0eed754b16d" providerId="ADAL" clId="{7BD42F1F-6F71-464B-8341-7948B5442293}" dt="2021-08-23T01:02:00.092" v="140" actId="26606"/>
          <ac:spMkLst>
            <pc:docMk/>
            <pc:sldMk cId="1912145368" sldId="258"/>
            <ac:spMk id="24" creationId="{6A1473A6-3F22-483E-8A30-80B9D2B14592}"/>
          </ac:spMkLst>
        </pc:spChg>
        <pc:spChg chg="add">
          <ac:chgData name="María Gracia Naranjo" userId="991b7773-6f87-4672-bf42-f0eed754b16d" providerId="ADAL" clId="{7BD42F1F-6F71-464B-8341-7948B5442293}" dt="2021-08-23T01:02:00.108" v="141" actId="26606"/>
          <ac:spMkLst>
            <pc:docMk/>
            <pc:sldMk cId="1912145368" sldId="258"/>
            <ac:spMk id="31" creationId="{907EF6B7-1338-4443-8C46-6A318D952DFD}"/>
          </ac:spMkLst>
        </pc:spChg>
        <pc:spChg chg="add">
          <ac:chgData name="María Gracia Naranjo" userId="991b7773-6f87-4672-bf42-f0eed754b16d" providerId="ADAL" clId="{7BD42F1F-6F71-464B-8341-7948B5442293}" dt="2021-08-23T01:02:00.108" v="141" actId="26606"/>
          <ac:spMkLst>
            <pc:docMk/>
            <pc:sldMk cId="1912145368" sldId="258"/>
            <ac:spMk id="32" creationId="{DAAE4CDD-124C-4DCF-9584-B6033B545DD5}"/>
          </ac:spMkLst>
        </pc:spChg>
        <pc:spChg chg="add">
          <ac:chgData name="María Gracia Naranjo" userId="991b7773-6f87-4672-bf42-f0eed754b16d" providerId="ADAL" clId="{7BD42F1F-6F71-464B-8341-7948B5442293}" dt="2021-08-23T01:02:00.108" v="141" actId="26606"/>
          <ac:spMkLst>
            <pc:docMk/>
            <pc:sldMk cId="1912145368" sldId="258"/>
            <ac:spMk id="33" creationId="{081E4A58-353D-44AE-B2FC-2A74E2E400F7}"/>
          </ac:spMkLst>
        </pc:spChg>
        <pc:grpChg chg="add del">
          <ac:chgData name="María Gracia Naranjo" userId="991b7773-6f87-4672-bf42-f0eed754b16d" providerId="ADAL" clId="{7BD42F1F-6F71-464B-8341-7948B5442293}" dt="2021-08-23T01:02:00.092" v="140" actId="26606"/>
          <ac:grpSpMkLst>
            <pc:docMk/>
            <pc:sldMk cId="1912145368" sldId="258"/>
            <ac:grpSpMk id="26" creationId="{AA1375E3-3E53-4D75-BAB7-E5929BFCB25F}"/>
          </ac:grpSpMkLst>
        </pc:grpChg>
      </pc:sldChg>
      <pc:sldChg chg="modSp del mod">
        <pc:chgData name="María Gracia Naranjo" userId="991b7773-6f87-4672-bf42-f0eed754b16d" providerId="ADAL" clId="{7BD42F1F-6F71-464B-8341-7948B5442293}" dt="2021-08-23T00:53:22.100" v="86" actId="47"/>
        <pc:sldMkLst>
          <pc:docMk/>
          <pc:sldMk cId="1945147284" sldId="259"/>
        </pc:sldMkLst>
        <pc:graphicFrameChg chg="modGraphic">
          <ac:chgData name="María Gracia Naranjo" userId="991b7773-6f87-4672-bf42-f0eed754b16d" providerId="ADAL" clId="{7BD42F1F-6F71-464B-8341-7948B5442293}" dt="2021-08-22T01:15:14.477" v="3" actId="20577"/>
          <ac:graphicFrameMkLst>
            <pc:docMk/>
            <pc:sldMk cId="1945147284" sldId="259"/>
            <ac:graphicFrameMk id="4" creationId="{552C0DFC-ABFA-4C76-80A1-EF1B6ACB3E76}"/>
          </ac:graphicFrameMkLst>
        </pc:graphicFrameChg>
      </pc:sldChg>
      <pc:sldChg chg="modSp del mod">
        <pc:chgData name="María Gracia Naranjo" userId="991b7773-6f87-4672-bf42-f0eed754b16d" providerId="ADAL" clId="{7BD42F1F-6F71-464B-8341-7948B5442293}" dt="2021-08-23T00:53:23.149" v="87" actId="47"/>
        <pc:sldMkLst>
          <pc:docMk/>
          <pc:sldMk cId="1155947368" sldId="261"/>
        </pc:sldMkLst>
        <pc:graphicFrameChg chg="mod modGraphic">
          <ac:chgData name="María Gracia Naranjo" userId="991b7773-6f87-4672-bf42-f0eed754b16d" providerId="ADAL" clId="{7BD42F1F-6F71-464B-8341-7948B5442293}" dt="2021-08-22T00:38:17.167" v="1" actId="403"/>
          <ac:graphicFrameMkLst>
            <pc:docMk/>
            <pc:sldMk cId="1155947368" sldId="261"/>
            <ac:graphicFrameMk id="3" creationId="{DB03D660-EE8F-4C87-B225-AC43A1744E04}"/>
          </ac:graphicFrameMkLst>
        </pc:graphicFrameChg>
      </pc:sldChg>
      <pc:sldChg chg="del">
        <pc:chgData name="María Gracia Naranjo" userId="991b7773-6f87-4672-bf42-f0eed754b16d" providerId="ADAL" clId="{7BD42F1F-6F71-464B-8341-7948B5442293}" dt="2021-08-23T00:53:25.023" v="88" actId="47"/>
        <pc:sldMkLst>
          <pc:docMk/>
          <pc:sldMk cId="2564925403" sldId="262"/>
        </pc:sldMkLst>
      </pc:sldChg>
      <pc:sldChg chg="del">
        <pc:chgData name="María Gracia Naranjo" userId="991b7773-6f87-4672-bf42-f0eed754b16d" providerId="ADAL" clId="{7BD42F1F-6F71-464B-8341-7948B5442293}" dt="2021-08-23T00:53:26.027" v="89" actId="47"/>
        <pc:sldMkLst>
          <pc:docMk/>
          <pc:sldMk cId="666692222" sldId="263"/>
        </pc:sldMkLst>
      </pc:sldChg>
      <pc:sldChg chg="addSp delSp modSp mod setBg">
        <pc:chgData name="María Gracia Naranjo" userId="991b7773-6f87-4672-bf42-f0eed754b16d" providerId="ADAL" clId="{7BD42F1F-6F71-464B-8341-7948B5442293}" dt="2021-08-23T03:53:12.092" v="1830" actId="14100"/>
        <pc:sldMkLst>
          <pc:docMk/>
          <pc:sldMk cId="3668969486" sldId="264"/>
        </pc:sldMkLst>
        <pc:spChg chg="del mod">
          <ac:chgData name="María Gracia Naranjo" userId="991b7773-6f87-4672-bf42-f0eed754b16d" providerId="ADAL" clId="{7BD42F1F-6F71-464B-8341-7948B5442293}" dt="2021-08-23T03:52:55.916" v="1816" actId="478"/>
          <ac:spMkLst>
            <pc:docMk/>
            <pc:sldMk cId="3668969486" sldId="264"/>
            <ac:spMk id="2" creationId="{DBE0BBF2-662C-4DA0-B47A-9E06C2CBBF4D}"/>
          </ac:spMkLst>
        </pc:spChg>
        <pc:spChg chg="mod ord">
          <ac:chgData name="María Gracia Naranjo" userId="991b7773-6f87-4672-bf42-f0eed754b16d" providerId="ADAL" clId="{7BD42F1F-6F71-464B-8341-7948B5442293}" dt="2021-08-23T03:53:09.090" v="1829" actId="123"/>
          <ac:spMkLst>
            <pc:docMk/>
            <pc:sldMk cId="3668969486" sldId="264"/>
            <ac:spMk id="3" creationId="{EFC78328-3407-4588-B9B2-E952E933E0A4}"/>
          </ac:spMkLst>
        </pc:spChg>
        <pc:spChg chg="add del mod">
          <ac:chgData name="María Gracia Naranjo" userId="991b7773-6f87-4672-bf42-f0eed754b16d" providerId="ADAL" clId="{7BD42F1F-6F71-464B-8341-7948B5442293}" dt="2021-08-23T03:52:57.390" v="1817" actId="478"/>
          <ac:spMkLst>
            <pc:docMk/>
            <pc:sldMk cId="3668969486" sldId="264"/>
            <ac:spMk id="6" creationId="{0A0E0864-C3DE-4F98-92B9-78B67B1ACC90}"/>
          </ac:spMkLst>
        </pc:spChg>
        <pc:spChg chg="add del">
          <ac:chgData name="María Gracia Naranjo" userId="991b7773-6f87-4672-bf42-f0eed754b16d" providerId="ADAL" clId="{7BD42F1F-6F71-464B-8341-7948B5442293}" dt="2021-08-23T01:40:04.910" v="162" actId="26606"/>
          <ac:spMkLst>
            <pc:docMk/>
            <pc:sldMk cId="3668969486" sldId="264"/>
            <ac:spMk id="9" creationId="{F13C74B1-5B17-4795-BED0-7140497B445A}"/>
          </ac:spMkLst>
        </pc:spChg>
        <pc:spChg chg="add del">
          <ac:chgData name="María Gracia Naranjo" userId="991b7773-6f87-4672-bf42-f0eed754b16d" providerId="ADAL" clId="{7BD42F1F-6F71-464B-8341-7948B5442293}" dt="2021-08-23T01:40:04.910" v="162" actId="26606"/>
          <ac:spMkLst>
            <pc:docMk/>
            <pc:sldMk cId="3668969486" sldId="264"/>
            <ac:spMk id="11" creationId="{D4974D33-8DC5-464E-8C6D-BE58F0669C17}"/>
          </ac:spMkLst>
        </pc:spChg>
        <pc:spChg chg="add del">
          <ac:chgData name="María Gracia Naranjo" userId="991b7773-6f87-4672-bf42-f0eed754b16d" providerId="ADAL" clId="{7BD42F1F-6F71-464B-8341-7948B5442293}" dt="2021-08-23T01:40:11.614" v="164" actId="26606"/>
          <ac:spMkLst>
            <pc:docMk/>
            <pc:sldMk cId="3668969486" sldId="264"/>
            <ac:spMk id="13" creationId="{2C61293E-6EBE-43EF-A52C-9BEBFD7679D4}"/>
          </ac:spMkLst>
        </pc:spChg>
        <pc:spChg chg="add del">
          <ac:chgData name="María Gracia Naranjo" userId="991b7773-6f87-4672-bf42-f0eed754b16d" providerId="ADAL" clId="{7BD42F1F-6F71-464B-8341-7948B5442293}" dt="2021-08-23T01:40:11.614" v="164" actId="26606"/>
          <ac:spMkLst>
            <pc:docMk/>
            <pc:sldMk cId="3668969486" sldId="264"/>
            <ac:spMk id="14" creationId="{21540236-BFD5-4A9D-8840-4703E7F76825}"/>
          </ac:spMkLst>
        </pc:spChg>
        <pc:spChg chg="add">
          <ac:chgData name="María Gracia Naranjo" userId="991b7773-6f87-4672-bf42-f0eed754b16d" providerId="ADAL" clId="{7BD42F1F-6F71-464B-8341-7948B5442293}" dt="2021-08-23T01:40:11.614" v="165" actId="26606"/>
          <ac:spMkLst>
            <pc:docMk/>
            <pc:sldMk cId="3668969486" sldId="264"/>
            <ac:spMk id="16" creationId="{95199994-21AE-49A2-BA0D-12E295989A9A}"/>
          </ac:spMkLst>
        </pc:spChg>
        <pc:spChg chg="add">
          <ac:chgData name="María Gracia Naranjo" userId="991b7773-6f87-4672-bf42-f0eed754b16d" providerId="ADAL" clId="{7BD42F1F-6F71-464B-8341-7948B5442293}" dt="2021-08-23T01:40:11.614" v="165" actId="26606"/>
          <ac:spMkLst>
            <pc:docMk/>
            <pc:sldMk cId="3668969486" sldId="264"/>
            <ac:spMk id="17" creationId="{A2C34835-4F79-4934-B151-D68E79764C72}"/>
          </ac:spMkLst>
        </pc:spChg>
        <pc:picChg chg="add del mod">
          <ac:chgData name="María Gracia Naranjo" userId="991b7773-6f87-4672-bf42-f0eed754b16d" providerId="ADAL" clId="{7BD42F1F-6F71-464B-8341-7948B5442293}" dt="2021-08-23T02:48:26.696" v="1248" actId="478"/>
          <ac:picMkLst>
            <pc:docMk/>
            <pc:sldMk cId="3668969486" sldId="264"/>
            <ac:picMk id="4" creationId="{64E35E38-A594-4CF0-832D-766BC936490B}"/>
          </ac:picMkLst>
        </pc:picChg>
        <pc:picChg chg="add del mod">
          <ac:chgData name="María Gracia Naranjo" userId="991b7773-6f87-4672-bf42-f0eed754b16d" providerId="ADAL" clId="{7BD42F1F-6F71-464B-8341-7948B5442293}" dt="2021-08-23T02:46:08.646" v="1241" actId="478"/>
          <ac:picMkLst>
            <pc:docMk/>
            <pc:sldMk cId="3668969486" sldId="264"/>
            <ac:picMk id="12" creationId="{3AB48FFC-90D1-4994-B6F5-7073C698A737}"/>
          </ac:picMkLst>
        </pc:picChg>
        <pc:picChg chg="add mod">
          <ac:chgData name="María Gracia Naranjo" userId="991b7773-6f87-4672-bf42-f0eed754b16d" providerId="ADAL" clId="{7BD42F1F-6F71-464B-8341-7948B5442293}" dt="2021-08-23T02:46:29.480" v="1247" actId="14100"/>
          <ac:picMkLst>
            <pc:docMk/>
            <pc:sldMk cId="3668969486" sldId="264"/>
            <ac:picMk id="15" creationId="{CAB7BB2C-0D90-4878-BFE8-13873699E19F}"/>
          </ac:picMkLst>
        </pc:picChg>
        <pc:picChg chg="add mod">
          <ac:chgData name="María Gracia Naranjo" userId="991b7773-6f87-4672-bf42-f0eed754b16d" providerId="ADAL" clId="{7BD42F1F-6F71-464B-8341-7948B5442293}" dt="2021-08-23T03:53:12.092" v="1830" actId="14100"/>
          <ac:picMkLst>
            <pc:docMk/>
            <pc:sldMk cId="3668969486" sldId="264"/>
            <ac:picMk id="18" creationId="{10E8CDA7-91EF-4F3D-B526-DC72DBAF6BF0}"/>
          </ac:picMkLst>
        </pc:picChg>
      </pc:sldChg>
      <pc:sldChg chg="addSp delSp modSp add mod setBg delDesignElem">
        <pc:chgData name="María Gracia Naranjo" userId="991b7773-6f87-4672-bf42-f0eed754b16d" providerId="ADAL" clId="{7BD42F1F-6F71-464B-8341-7948B5442293}" dt="2021-08-23T01:04:11.569" v="154" actId="14100"/>
        <pc:sldMkLst>
          <pc:docMk/>
          <pc:sldMk cId="757082229" sldId="265"/>
        </pc:sldMkLst>
        <pc:spChg chg="mod">
          <ac:chgData name="María Gracia Naranjo" userId="991b7773-6f87-4672-bf42-f0eed754b16d" providerId="ADAL" clId="{7BD42F1F-6F71-464B-8341-7948B5442293}" dt="2021-08-23T00:57:10.940" v="115" actId="1076"/>
          <ac:spMkLst>
            <pc:docMk/>
            <pc:sldMk cId="757082229" sldId="265"/>
            <ac:spMk id="5" creationId="{F6FF6CCC-70A1-4A18-84D5-536023B72602}"/>
          </ac:spMkLst>
        </pc:spChg>
        <pc:spChg chg="mod">
          <ac:chgData name="María Gracia Naranjo" userId="991b7773-6f87-4672-bf42-f0eed754b16d" providerId="ADAL" clId="{7BD42F1F-6F71-464B-8341-7948B5442293}" dt="2021-08-23T01:04:11.569" v="154" actId="14100"/>
          <ac:spMkLst>
            <pc:docMk/>
            <pc:sldMk cId="757082229" sldId="265"/>
            <ac:spMk id="8" creationId="{9DA4902C-B029-491C-8381-A544BFDFBF4B}"/>
          </ac:spMkLst>
        </pc:spChg>
        <pc:spChg chg="del">
          <ac:chgData name="María Gracia Naranjo" userId="991b7773-6f87-4672-bf42-f0eed754b16d" providerId="ADAL" clId="{7BD42F1F-6F71-464B-8341-7948B5442293}" dt="2021-08-23T00:53:53.818" v="93"/>
          <ac:spMkLst>
            <pc:docMk/>
            <pc:sldMk cId="757082229" sldId="265"/>
            <ac:spMk id="19" creationId="{B0C60769-5425-4CDA-B979-1B360DB8F3A8}"/>
          </ac:spMkLst>
        </pc:spChg>
        <pc:picChg chg="add mod">
          <ac:chgData name="María Gracia Naranjo" userId="991b7773-6f87-4672-bf42-f0eed754b16d" providerId="ADAL" clId="{7BD42F1F-6F71-464B-8341-7948B5442293}" dt="2021-08-23T00:57:13.815" v="116" actId="1076"/>
          <ac:picMkLst>
            <pc:docMk/>
            <pc:sldMk cId="757082229" sldId="265"/>
            <ac:picMk id="1026" creationId="{8792BB69-ABCD-4621-9AD2-C81FFFEE0D1C}"/>
          </ac:picMkLst>
        </pc:picChg>
      </pc:sldChg>
      <pc:sldChg chg="new del">
        <pc:chgData name="María Gracia Naranjo" userId="991b7773-6f87-4672-bf42-f0eed754b16d" providerId="ADAL" clId="{7BD42F1F-6F71-464B-8341-7948B5442293}" dt="2021-08-23T00:53:48.059" v="91" actId="680"/>
        <pc:sldMkLst>
          <pc:docMk/>
          <pc:sldMk cId="1461438499" sldId="265"/>
        </pc:sldMkLst>
      </pc:sldChg>
      <pc:sldChg chg="addSp modSp new mod ord setBg">
        <pc:chgData name="María Gracia Naranjo" userId="991b7773-6f87-4672-bf42-f0eed754b16d" providerId="ADAL" clId="{7BD42F1F-6F71-464B-8341-7948B5442293}" dt="2021-08-23T02:53:33.623" v="1365"/>
        <pc:sldMkLst>
          <pc:docMk/>
          <pc:sldMk cId="2071464561" sldId="266"/>
        </pc:sldMkLst>
        <pc:spChg chg="mod">
          <ac:chgData name="María Gracia Naranjo" userId="991b7773-6f87-4672-bf42-f0eed754b16d" providerId="ADAL" clId="{7BD42F1F-6F71-464B-8341-7948B5442293}" dt="2021-08-23T02:38:42.730" v="1136" actId="113"/>
          <ac:spMkLst>
            <pc:docMk/>
            <pc:sldMk cId="2071464561" sldId="266"/>
            <ac:spMk id="2" creationId="{0504C1B8-6941-49FD-8A4A-FCD4A012CACE}"/>
          </ac:spMkLst>
        </pc:spChg>
        <pc:spChg chg="mod ord">
          <ac:chgData name="María Gracia Naranjo" userId="991b7773-6f87-4672-bf42-f0eed754b16d" providerId="ADAL" clId="{7BD42F1F-6F71-464B-8341-7948B5442293}" dt="2021-08-23T02:39:27.062" v="1138" actId="20577"/>
          <ac:spMkLst>
            <pc:docMk/>
            <pc:sldMk cId="2071464561" sldId="266"/>
            <ac:spMk id="3" creationId="{21E7EF55-93EE-46E7-97B4-21DD94FEE80F}"/>
          </ac:spMkLst>
        </pc:spChg>
        <pc:spChg chg="add">
          <ac:chgData name="María Gracia Naranjo" userId="991b7773-6f87-4672-bf42-f0eed754b16d" providerId="ADAL" clId="{7BD42F1F-6F71-464B-8341-7948B5442293}" dt="2021-08-23T02:37:19.671" v="854" actId="26606"/>
          <ac:spMkLst>
            <pc:docMk/>
            <pc:sldMk cId="2071464561" sldId="266"/>
            <ac:spMk id="10" creationId="{2EB492CD-616E-47F8-933B-5E2D952A0593}"/>
          </ac:spMkLst>
        </pc:spChg>
        <pc:spChg chg="add">
          <ac:chgData name="María Gracia Naranjo" userId="991b7773-6f87-4672-bf42-f0eed754b16d" providerId="ADAL" clId="{7BD42F1F-6F71-464B-8341-7948B5442293}" dt="2021-08-23T02:37:19.671" v="854" actId="26606"/>
          <ac:spMkLst>
            <pc:docMk/>
            <pc:sldMk cId="2071464561" sldId="266"/>
            <ac:spMk id="12" creationId="{59383CF9-23B5-4335-9B21-1791C4CF1C75}"/>
          </ac:spMkLst>
        </pc:spChg>
        <pc:spChg chg="add">
          <ac:chgData name="María Gracia Naranjo" userId="991b7773-6f87-4672-bf42-f0eed754b16d" providerId="ADAL" clId="{7BD42F1F-6F71-464B-8341-7948B5442293}" dt="2021-08-23T02:37:19.671" v="854" actId="26606"/>
          <ac:spMkLst>
            <pc:docMk/>
            <pc:sldMk cId="2071464561" sldId="266"/>
            <ac:spMk id="14" creationId="{0007FE00-9498-4706-B255-6437B0252C02}"/>
          </ac:spMkLst>
        </pc:spChg>
        <pc:picChg chg="add mod">
          <ac:chgData name="María Gracia Naranjo" userId="991b7773-6f87-4672-bf42-f0eed754b16d" providerId="ADAL" clId="{7BD42F1F-6F71-464B-8341-7948B5442293}" dt="2021-08-23T02:37:19.671" v="854" actId="26606"/>
          <ac:picMkLst>
            <pc:docMk/>
            <pc:sldMk cId="2071464561" sldId="266"/>
            <ac:picMk id="5" creationId="{AED2AD1A-DBFE-42F5-8087-C17C448481E6}"/>
          </ac:picMkLst>
        </pc:picChg>
      </pc:sldChg>
      <pc:sldChg chg="addSp delSp modSp add mod ord setBg delDesignElem">
        <pc:chgData name="María Gracia Naranjo" userId="991b7773-6f87-4672-bf42-f0eed754b16d" providerId="ADAL" clId="{7BD42F1F-6F71-464B-8341-7948B5442293}" dt="2021-08-23T02:53:17.158" v="1361"/>
        <pc:sldMkLst>
          <pc:docMk/>
          <pc:sldMk cId="697120260" sldId="267"/>
        </pc:sldMkLst>
        <pc:spChg chg="mod">
          <ac:chgData name="María Gracia Naranjo" userId="991b7773-6f87-4672-bf42-f0eed754b16d" providerId="ADAL" clId="{7BD42F1F-6F71-464B-8341-7948B5442293}" dt="2021-08-23T02:20:07.026" v="701" actId="1076"/>
          <ac:spMkLst>
            <pc:docMk/>
            <pc:sldMk cId="697120260" sldId="267"/>
            <ac:spMk id="2" creationId="{DBE0BBF2-662C-4DA0-B47A-9E06C2CBBF4D}"/>
          </ac:spMkLst>
        </pc:spChg>
        <pc:spChg chg="mod ord">
          <ac:chgData name="María Gracia Naranjo" userId="991b7773-6f87-4672-bf42-f0eed754b16d" providerId="ADAL" clId="{7BD42F1F-6F71-464B-8341-7948B5442293}" dt="2021-08-23T01:55:40.656" v="561" actId="20577"/>
          <ac:spMkLst>
            <pc:docMk/>
            <pc:sldMk cId="697120260" sldId="267"/>
            <ac:spMk id="3" creationId="{EFC78328-3407-4588-B9B2-E952E933E0A4}"/>
          </ac:spMkLst>
        </pc:spChg>
        <pc:spChg chg="add del">
          <ac:chgData name="María Gracia Naranjo" userId="991b7773-6f87-4672-bf42-f0eed754b16d" providerId="ADAL" clId="{7BD42F1F-6F71-464B-8341-7948B5442293}" dt="2021-08-23T01:45:18.724" v="384" actId="26606"/>
          <ac:spMkLst>
            <pc:docMk/>
            <pc:sldMk cId="697120260" sldId="267"/>
            <ac:spMk id="11" creationId="{73ED6512-6858-4552-B699-9A97FE9A4EA2}"/>
          </ac:spMkLst>
        </pc:spChg>
        <pc:spChg chg="add del">
          <ac:chgData name="María Gracia Naranjo" userId="991b7773-6f87-4672-bf42-f0eed754b16d" providerId="ADAL" clId="{7BD42F1F-6F71-464B-8341-7948B5442293}" dt="2021-08-23T01:45:18.724" v="384" actId="26606"/>
          <ac:spMkLst>
            <pc:docMk/>
            <pc:sldMk cId="697120260" sldId="267"/>
            <ac:spMk id="14" creationId="{4038CB10-1F5C-4D54-9DF7-12586DE5B007}"/>
          </ac:spMkLst>
        </pc:spChg>
        <pc:spChg chg="del">
          <ac:chgData name="María Gracia Naranjo" userId="991b7773-6f87-4672-bf42-f0eed754b16d" providerId="ADAL" clId="{7BD42F1F-6F71-464B-8341-7948B5442293}" dt="2021-08-23T01:42:59.141" v="250"/>
          <ac:spMkLst>
            <pc:docMk/>
            <pc:sldMk cId="697120260" sldId="267"/>
            <ac:spMk id="16" creationId="{95199994-21AE-49A2-BA0D-12E295989A9A}"/>
          </ac:spMkLst>
        </pc:spChg>
        <pc:spChg chg="del">
          <ac:chgData name="María Gracia Naranjo" userId="991b7773-6f87-4672-bf42-f0eed754b16d" providerId="ADAL" clId="{7BD42F1F-6F71-464B-8341-7948B5442293}" dt="2021-08-23T01:42:59.141" v="250"/>
          <ac:spMkLst>
            <pc:docMk/>
            <pc:sldMk cId="697120260" sldId="267"/>
            <ac:spMk id="17" creationId="{A2C34835-4F79-4934-B151-D68E79764C72}"/>
          </ac:spMkLst>
        </pc:spChg>
        <pc:spChg chg="add">
          <ac:chgData name="María Gracia Naranjo" userId="991b7773-6f87-4672-bf42-f0eed754b16d" providerId="ADAL" clId="{7BD42F1F-6F71-464B-8341-7948B5442293}" dt="2021-08-23T01:45:18.739" v="385" actId="26606"/>
          <ac:spMkLst>
            <pc:docMk/>
            <pc:sldMk cId="697120260" sldId="267"/>
            <ac:spMk id="18" creationId="{CA52A9B9-B2B3-46F0-9D53-0EFF9905BF8F}"/>
          </ac:spMkLst>
        </pc:spChg>
        <pc:spChg chg="add">
          <ac:chgData name="María Gracia Naranjo" userId="991b7773-6f87-4672-bf42-f0eed754b16d" providerId="ADAL" clId="{7BD42F1F-6F71-464B-8341-7948B5442293}" dt="2021-08-23T01:45:18.739" v="385" actId="26606"/>
          <ac:spMkLst>
            <pc:docMk/>
            <pc:sldMk cId="697120260" sldId="267"/>
            <ac:spMk id="19" creationId="{38468727-63BE-4191-B4A6-C30C82C0E986}"/>
          </ac:spMkLst>
        </pc:spChg>
        <pc:spChg chg="add">
          <ac:chgData name="María Gracia Naranjo" userId="991b7773-6f87-4672-bf42-f0eed754b16d" providerId="ADAL" clId="{7BD42F1F-6F71-464B-8341-7948B5442293}" dt="2021-08-23T01:45:18.739" v="385" actId="26606"/>
          <ac:spMkLst>
            <pc:docMk/>
            <pc:sldMk cId="697120260" sldId="267"/>
            <ac:spMk id="20" creationId="{9D355BB6-1BB8-4828-B246-CFB31742D7B8}"/>
          </ac:spMkLst>
        </pc:spChg>
        <pc:picChg chg="del">
          <ac:chgData name="María Gracia Naranjo" userId="991b7773-6f87-4672-bf42-f0eed754b16d" providerId="ADAL" clId="{7BD42F1F-6F71-464B-8341-7948B5442293}" dt="2021-08-23T01:44:17.798" v="374" actId="478"/>
          <ac:picMkLst>
            <pc:docMk/>
            <pc:sldMk cId="697120260" sldId="267"/>
            <ac:picMk id="4" creationId="{64E35E38-A594-4CF0-832D-766BC936490B}"/>
          </ac:picMkLst>
        </pc:picChg>
        <pc:picChg chg="add mod ord modCrop">
          <ac:chgData name="María Gracia Naranjo" userId="991b7773-6f87-4672-bf42-f0eed754b16d" providerId="ADAL" clId="{7BD42F1F-6F71-464B-8341-7948B5442293}" dt="2021-08-23T02:24:06.477" v="720" actId="14100"/>
          <ac:picMkLst>
            <pc:docMk/>
            <pc:sldMk cId="697120260" sldId="267"/>
            <ac:picMk id="8" creationId="{62795F69-E404-4562-8FFB-2F75CD5864EE}"/>
          </ac:picMkLst>
        </pc:picChg>
        <pc:picChg chg="add mod">
          <ac:chgData name="María Gracia Naranjo" userId="991b7773-6f87-4672-bf42-f0eed754b16d" providerId="ADAL" clId="{7BD42F1F-6F71-464B-8341-7948B5442293}" dt="2021-08-23T01:45:18.739" v="385" actId="26606"/>
          <ac:picMkLst>
            <pc:docMk/>
            <pc:sldMk cId="697120260" sldId="267"/>
            <ac:picMk id="9" creationId="{5F0D8381-6E93-4D0E-803E-949A43EC79A2}"/>
          </ac:picMkLst>
        </pc:picChg>
        <pc:picChg chg="del">
          <ac:chgData name="María Gracia Naranjo" userId="991b7773-6f87-4672-bf42-f0eed754b16d" providerId="ADAL" clId="{7BD42F1F-6F71-464B-8341-7948B5442293}" dt="2021-08-23T01:44:41.062" v="377" actId="478"/>
          <ac:picMkLst>
            <pc:docMk/>
            <pc:sldMk cId="697120260" sldId="267"/>
            <ac:picMk id="12" creationId="{3AB48FFC-90D1-4994-B6F5-7073C698A737}"/>
          </ac:picMkLst>
        </pc:picChg>
      </pc:sldChg>
      <pc:sldChg chg="addSp delSp modSp add mod ord setBg delDesignElem">
        <pc:chgData name="María Gracia Naranjo" userId="991b7773-6f87-4672-bf42-f0eed754b16d" providerId="ADAL" clId="{7BD42F1F-6F71-464B-8341-7948B5442293}" dt="2021-08-23T03:52:48.432" v="1815" actId="14100"/>
        <pc:sldMkLst>
          <pc:docMk/>
          <pc:sldMk cId="4091043581" sldId="268"/>
        </pc:sldMkLst>
        <pc:spChg chg="del mod">
          <ac:chgData name="María Gracia Naranjo" userId="991b7773-6f87-4672-bf42-f0eed754b16d" providerId="ADAL" clId="{7BD42F1F-6F71-464B-8341-7948B5442293}" dt="2021-08-23T02:18:59.695" v="587" actId="478"/>
          <ac:spMkLst>
            <pc:docMk/>
            <pc:sldMk cId="4091043581" sldId="268"/>
            <ac:spMk id="2" creationId="{DBE0BBF2-662C-4DA0-B47A-9E06C2CBBF4D}"/>
          </ac:spMkLst>
        </pc:spChg>
        <pc:spChg chg="mod">
          <ac:chgData name="María Gracia Naranjo" userId="991b7773-6f87-4672-bf42-f0eed754b16d" providerId="ADAL" clId="{7BD42F1F-6F71-464B-8341-7948B5442293}" dt="2021-08-23T03:52:40.214" v="1812" actId="1076"/>
          <ac:spMkLst>
            <pc:docMk/>
            <pc:sldMk cId="4091043581" sldId="268"/>
            <ac:spMk id="3" creationId="{EFC78328-3407-4588-B9B2-E952E933E0A4}"/>
          </ac:spMkLst>
        </pc:spChg>
        <pc:spChg chg="add del mod">
          <ac:chgData name="María Gracia Naranjo" userId="991b7773-6f87-4672-bf42-f0eed754b16d" providerId="ADAL" clId="{7BD42F1F-6F71-464B-8341-7948B5442293}" dt="2021-08-23T02:19:01.533" v="588" actId="478"/>
          <ac:spMkLst>
            <pc:docMk/>
            <pc:sldMk cId="4091043581" sldId="268"/>
            <ac:spMk id="5" creationId="{F3C4DD16-ECEB-4E66-92B5-DDA41A4F2D5D}"/>
          </ac:spMkLst>
        </pc:spChg>
        <pc:spChg chg="add del mod">
          <ac:chgData name="María Gracia Naranjo" userId="991b7773-6f87-4672-bf42-f0eed754b16d" providerId="ADAL" clId="{7BD42F1F-6F71-464B-8341-7948B5442293}" dt="2021-08-23T03:52:37.422" v="1811" actId="478"/>
          <ac:spMkLst>
            <pc:docMk/>
            <pc:sldMk cId="4091043581" sldId="268"/>
            <ac:spMk id="7" creationId="{CD4BC25C-8BC3-45A4-8AB7-6E4B17DDB80A}"/>
          </ac:spMkLst>
        </pc:spChg>
        <pc:spChg chg="add del">
          <ac:chgData name="María Gracia Naranjo" userId="991b7773-6f87-4672-bf42-f0eed754b16d" providerId="ADAL" clId="{7BD42F1F-6F71-464B-8341-7948B5442293}" dt="2021-08-23T02:18:47.898" v="585" actId="26606"/>
          <ac:spMkLst>
            <pc:docMk/>
            <pc:sldMk cId="4091043581" sldId="268"/>
            <ac:spMk id="14" creationId="{720D4FAC-7B9A-4A4F-8E53-071522870B7B}"/>
          </ac:spMkLst>
        </pc:spChg>
        <pc:spChg chg="add del">
          <ac:chgData name="María Gracia Naranjo" userId="991b7773-6f87-4672-bf42-f0eed754b16d" providerId="ADAL" clId="{7BD42F1F-6F71-464B-8341-7948B5442293}" dt="2021-08-23T02:18:47.898" v="585" actId="26606"/>
          <ac:spMkLst>
            <pc:docMk/>
            <pc:sldMk cId="4091043581" sldId="268"/>
            <ac:spMk id="17" creationId="{59653884-08CE-4579-8A80-F00D55BF077F}"/>
          </ac:spMkLst>
        </pc:spChg>
        <pc:spChg chg="del">
          <ac:chgData name="María Gracia Naranjo" userId="991b7773-6f87-4672-bf42-f0eed754b16d" providerId="ADAL" clId="{7BD42F1F-6F71-464B-8341-7948B5442293}" dt="2021-08-23T01:55:55.527" v="563"/>
          <ac:spMkLst>
            <pc:docMk/>
            <pc:sldMk cId="4091043581" sldId="268"/>
            <ac:spMk id="18" creationId="{CA52A9B9-B2B3-46F0-9D53-0EFF9905BF8F}"/>
          </ac:spMkLst>
        </pc:spChg>
        <pc:spChg chg="del">
          <ac:chgData name="María Gracia Naranjo" userId="991b7773-6f87-4672-bf42-f0eed754b16d" providerId="ADAL" clId="{7BD42F1F-6F71-464B-8341-7948B5442293}" dt="2021-08-23T01:55:55.527" v="563"/>
          <ac:spMkLst>
            <pc:docMk/>
            <pc:sldMk cId="4091043581" sldId="268"/>
            <ac:spMk id="19" creationId="{38468727-63BE-4191-B4A6-C30C82C0E986}"/>
          </ac:spMkLst>
        </pc:spChg>
        <pc:spChg chg="del">
          <ac:chgData name="María Gracia Naranjo" userId="991b7773-6f87-4672-bf42-f0eed754b16d" providerId="ADAL" clId="{7BD42F1F-6F71-464B-8341-7948B5442293}" dt="2021-08-23T01:55:55.527" v="563"/>
          <ac:spMkLst>
            <pc:docMk/>
            <pc:sldMk cId="4091043581" sldId="268"/>
            <ac:spMk id="20" creationId="{9D355BB6-1BB8-4828-B246-CFB31742D7B8}"/>
          </ac:spMkLst>
        </pc:spChg>
        <pc:spChg chg="add del">
          <ac:chgData name="María Gracia Naranjo" userId="991b7773-6f87-4672-bf42-f0eed754b16d" providerId="ADAL" clId="{7BD42F1F-6F71-464B-8341-7948B5442293}" dt="2021-08-23T02:18:47.898" v="585" actId="26606"/>
          <ac:spMkLst>
            <pc:docMk/>
            <pc:sldMk cId="4091043581" sldId="268"/>
            <ac:spMk id="21" creationId="{EDD2A13B-608C-4BE1-AC1F-62B2DAF76BF7}"/>
          </ac:spMkLst>
        </pc:spChg>
        <pc:spChg chg="add del mod">
          <ac:chgData name="María Gracia Naranjo" userId="991b7773-6f87-4672-bf42-f0eed754b16d" providerId="ADAL" clId="{7BD42F1F-6F71-464B-8341-7948B5442293}" dt="2021-08-23T03:52:34.746" v="1810" actId="478"/>
          <ac:spMkLst>
            <pc:docMk/>
            <pc:sldMk cId="4091043581" sldId="268"/>
            <ac:spMk id="22" creationId="{272D5CE1-FD8E-467F-82FE-EDCECEF9AE13}"/>
          </ac:spMkLst>
        </pc:spChg>
        <pc:spChg chg="add del">
          <ac:chgData name="María Gracia Naranjo" userId="991b7773-6f87-4672-bf42-f0eed754b16d" providerId="ADAL" clId="{7BD42F1F-6F71-464B-8341-7948B5442293}" dt="2021-08-23T02:18:47.898" v="585" actId="26606"/>
          <ac:spMkLst>
            <pc:docMk/>
            <pc:sldMk cId="4091043581" sldId="268"/>
            <ac:spMk id="23" creationId="{977038ED-F717-467A-8D75-D8441BB92668}"/>
          </ac:spMkLst>
        </pc:spChg>
        <pc:spChg chg="add">
          <ac:chgData name="María Gracia Naranjo" userId="991b7773-6f87-4672-bf42-f0eed754b16d" providerId="ADAL" clId="{7BD42F1F-6F71-464B-8341-7948B5442293}" dt="2021-08-23T02:18:47.913" v="586" actId="26606"/>
          <ac:spMkLst>
            <pc:docMk/>
            <pc:sldMk cId="4091043581" sldId="268"/>
            <ac:spMk id="25" creationId="{0550F5B9-399F-4FAD-AE6C-ED65F9A43A74}"/>
          </ac:spMkLst>
        </pc:spChg>
        <pc:spChg chg="add">
          <ac:chgData name="María Gracia Naranjo" userId="991b7773-6f87-4672-bf42-f0eed754b16d" providerId="ADAL" clId="{7BD42F1F-6F71-464B-8341-7948B5442293}" dt="2021-08-23T02:18:47.913" v="586" actId="26606"/>
          <ac:spMkLst>
            <pc:docMk/>
            <pc:sldMk cId="4091043581" sldId="268"/>
            <ac:spMk id="26" creationId="{C062E60F-5CD4-4268-8359-8076634680E5}"/>
          </ac:spMkLst>
        </pc:spChg>
        <pc:spChg chg="add">
          <ac:chgData name="María Gracia Naranjo" userId="991b7773-6f87-4672-bf42-f0eed754b16d" providerId="ADAL" clId="{7BD42F1F-6F71-464B-8341-7948B5442293}" dt="2021-08-23T02:18:47.913" v="586" actId="26606"/>
          <ac:spMkLst>
            <pc:docMk/>
            <pc:sldMk cId="4091043581" sldId="268"/>
            <ac:spMk id="27" creationId="{BB341EC3-1810-4D33-BA3F-E2D0AA0ECFB6}"/>
          </ac:spMkLst>
        </pc:spChg>
        <pc:spChg chg="add">
          <ac:chgData name="María Gracia Naranjo" userId="991b7773-6f87-4672-bf42-f0eed754b16d" providerId="ADAL" clId="{7BD42F1F-6F71-464B-8341-7948B5442293}" dt="2021-08-23T02:18:47.913" v="586" actId="26606"/>
          <ac:spMkLst>
            <pc:docMk/>
            <pc:sldMk cId="4091043581" sldId="268"/>
            <ac:spMk id="28" creationId="{10127CDE-2B99-47A8-BB3C-7D17519105E0}"/>
          </ac:spMkLst>
        </pc:spChg>
        <pc:picChg chg="del">
          <ac:chgData name="María Gracia Naranjo" userId="991b7773-6f87-4672-bf42-f0eed754b16d" providerId="ADAL" clId="{7BD42F1F-6F71-464B-8341-7948B5442293}" dt="2021-08-23T02:15:52.338" v="570" actId="478"/>
          <ac:picMkLst>
            <pc:docMk/>
            <pc:sldMk cId="4091043581" sldId="268"/>
            <ac:picMk id="8" creationId="{62795F69-E404-4562-8FFB-2F75CD5864EE}"/>
          </ac:picMkLst>
        </pc:picChg>
        <pc:picChg chg="del">
          <ac:chgData name="María Gracia Naranjo" userId="991b7773-6f87-4672-bf42-f0eed754b16d" providerId="ADAL" clId="{7BD42F1F-6F71-464B-8341-7948B5442293}" dt="2021-08-23T02:15:21.587" v="564" actId="478"/>
          <ac:picMkLst>
            <pc:docMk/>
            <pc:sldMk cId="4091043581" sldId="268"/>
            <ac:picMk id="9" creationId="{5F0D8381-6E93-4D0E-803E-949A43EC79A2}"/>
          </ac:picMkLst>
        </pc:picChg>
        <pc:picChg chg="add mod ord modCrop">
          <ac:chgData name="María Gracia Naranjo" userId="991b7773-6f87-4672-bf42-f0eed754b16d" providerId="ADAL" clId="{7BD42F1F-6F71-464B-8341-7948B5442293}" dt="2021-08-23T02:20:38.670" v="712" actId="14100"/>
          <ac:picMkLst>
            <pc:docMk/>
            <pc:sldMk cId="4091043581" sldId="268"/>
            <ac:picMk id="10" creationId="{C396A9C5-B272-4F64-8C89-AA9F2ED83ACA}"/>
          </ac:picMkLst>
        </pc:picChg>
        <pc:picChg chg="add mod">
          <ac:chgData name="María Gracia Naranjo" userId="991b7773-6f87-4672-bf42-f0eed754b16d" providerId="ADAL" clId="{7BD42F1F-6F71-464B-8341-7948B5442293}" dt="2021-08-23T02:19:56.941" v="699" actId="1076"/>
          <ac:picMkLst>
            <pc:docMk/>
            <pc:sldMk cId="4091043581" sldId="268"/>
            <ac:picMk id="11" creationId="{1C0949D9-7DAA-44AE-95EA-CCE9F1302B72}"/>
          </ac:picMkLst>
        </pc:picChg>
        <pc:picChg chg="add mod modCrop">
          <ac:chgData name="María Gracia Naranjo" userId="991b7773-6f87-4672-bf42-f0eed754b16d" providerId="ADAL" clId="{7BD42F1F-6F71-464B-8341-7948B5442293}" dt="2021-08-23T03:52:48.432" v="1815" actId="14100"/>
          <ac:picMkLst>
            <pc:docMk/>
            <pc:sldMk cId="4091043581" sldId="268"/>
            <ac:picMk id="12" creationId="{26030D1A-6777-4CE7-9B06-44CA45785F0D}"/>
          </ac:picMkLst>
        </pc:picChg>
      </pc:sldChg>
      <pc:sldChg chg="addSp delSp modSp add mod ord setBg delDesignElem">
        <pc:chgData name="María Gracia Naranjo" userId="991b7773-6f87-4672-bf42-f0eed754b16d" providerId="ADAL" clId="{7BD42F1F-6F71-464B-8341-7948B5442293}" dt="2021-08-23T03:52:29.986" v="1809" actId="1076"/>
        <pc:sldMkLst>
          <pc:docMk/>
          <pc:sldMk cId="2330005065" sldId="269"/>
        </pc:sldMkLst>
        <pc:spChg chg="mod">
          <ac:chgData name="María Gracia Naranjo" userId="991b7773-6f87-4672-bf42-f0eed754b16d" providerId="ADAL" clId="{7BD42F1F-6F71-464B-8341-7948B5442293}" dt="2021-08-23T03:52:29.986" v="1809" actId="1076"/>
          <ac:spMkLst>
            <pc:docMk/>
            <pc:sldMk cId="2330005065" sldId="269"/>
            <ac:spMk id="3" creationId="{EFC78328-3407-4588-B9B2-E952E933E0A4}"/>
          </ac:spMkLst>
        </pc:spChg>
        <pc:spChg chg="add del mod">
          <ac:chgData name="María Gracia Naranjo" userId="991b7773-6f87-4672-bf42-f0eed754b16d" providerId="ADAL" clId="{7BD42F1F-6F71-464B-8341-7948B5442293}" dt="2021-08-23T03:52:24.550" v="1808" actId="478"/>
          <ac:spMkLst>
            <pc:docMk/>
            <pc:sldMk cId="2330005065" sldId="269"/>
            <ac:spMk id="8" creationId="{7B8AFCE0-50F6-4E49-8DD1-DA8B130DA844}"/>
          </ac:spMkLst>
        </pc:spChg>
        <pc:spChg chg="del mod">
          <ac:chgData name="María Gracia Naranjo" userId="991b7773-6f87-4672-bf42-f0eed754b16d" providerId="ADAL" clId="{7BD42F1F-6F71-464B-8341-7948B5442293}" dt="2021-08-23T03:52:22.646" v="1807" actId="478"/>
          <ac:spMkLst>
            <pc:docMk/>
            <pc:sldMk cId="2330005065" sldId="269"/>
            <ac:spMk id="22" creationId="{272D5CE1-FD8E-467F-82FE-EDCECEF9AE13}"/>
          </ac:spMkLst>
        </pc:spChg>
        <pc:spChg chg="del">
          <ac:chgData name="María Gracia Naranjo" userId="991b7773-6f87-4672-bf42-f0eed754b16d" providerId="ADAL" clId="{7BD42F1F-6F71-464B-8341-7948B5442293}" dt="2021-08-23T02:23:29.080" v="714"/>
          <ac:spMkLst>
            <pc:docMk/>
            <pc:sldMk cId="2330005065" sldId="269"/>
            <ac:spMk id="25" creationId="{0550F5B9-399F-4FAD-AE6C-ED65F9A43A74}"/>
          </ac:spMkLst>
        </pc:spChg>
        <pc:spChg chg="del">
          <ac:chgData name="María Gracia Naranjo" userId="991b7773-6f87-4672-bf42-f0eed754b16d" providerId="ADAL" clId="{7BD42F1F-6F71-464B-8341-7948B5442293}" dt="2021-08-23T02:23:29.080" v="714"/>
          <ac:spMkLst>
            <pc:docMk/>
            <pc:sldMk cId="2330005065" sldId="269"/>
            <ac:spMk id="26" creationId="{C062E60F-5CD4-4268-8359-8076634680E5}"/>
          </ac:spMkLst>
        </pc:spChg>
        <pc:spChg chg="del">
          <ac:chgData name="María Gracia Naranjo" userId="991b7773-6f87-4672-bf42-f0eed754b16d" providerId="ADAL" clId="{7BD42F1F-6F71-464B-8341-7948B5442293}" dt="2021-08-23T02:23:29.080" v="714"/>
          <ac:spMkLst>
            <pc:docMk/>
            <pc:sldMk cId="2330005065" sldId="269"/>
            <ac:spMk id="27" creationId="{BB341EC3-1810-4D33-BA3F-E2D0AA0ECFB6}"/>
          </ac:spMkLst>
        </pc:spChg>
        <pc:spChg chg="del">
          <ac:chgData name="María Gracia Naranjo" userId="991b7773-6f87-4672-bf42-f0eed754b16d" providerId="ADAL" clId="{7BD42F1F-6F71-464B-8341-7948B5442293}" dt="2021-08-23T02:23:29.080" v="714"/>
          <ac:spMkLst>
            <pc:docMk/>
            <pc:sldMk cId="2330005065" sldId="269"/>
            <ac:spMk id="28" creationId="{10127CDE-2B99-47A8-BB3C-7D17519105E0}"/>
          </ac:spMkLst>
        </pc:spChg>
        <pc:picChg chg="add mod">
          <ac:chgData name="María Gracia Naranjo" userId="991b7773-6f87-4672-bf42-f0eed754b16d" providerId="ADAL" clId="{7BD42F1F-6F71-464B-8341-7948B5442293}" dt="2021-08-23T02:27:37.228" v="849" actId="1076"/>
          <ac:picMkLst>
            <pc:docMk/>
            <pc:sldMk cId="2330005065" sldId="269"/>
            <ac:picMk id="4" creationId="{39E9826D-FEE1-4A10-9EBE-9BA09A888266}"/>
          </ac:picMkLst>
        </pc:picChg>
        <pc:picChg chg="add mod">
          <ac:chgData name="María Gracia Naranjo" userId="991b7773-6f87-4672-bf42-f0eed754b16d" providerId="ADAL" clId="{7BD42F1F-6F71-464B-8341-7948B5442293}" dt="2021-08-23T02:27:29.448" v="847" actId="1076"/>
          <ac:picMkLst>
            <pc:docMk/>
            <pc:sldMk cId="2330005065" sldId="269"/>
            <ac:picMk id="6" creationId="{C644E21E-7AF3-49CE-BF4F-8973E7C8DEB3}"/>
          </ac:picMkLst>
        </pc:picChg>
        <pc:picChg chg="del">
          <ac:chgData name="María Gracia Naranjo" userId="991b7773-6f87-4672-bf42-f0eed754b16d" providerId="ADAL" clId="{7BD42F1F-6F71-464B-8341-7948B5442293}" dt="2021-08-23T02:24:26.873" v="721" actId="478"/>
          <ac:picMkLst>
            <pc:docMk/>
            <pc:sldMk cId="2330005065" sldId="269"/>
            <ac:picMk id="10" creationId="{C396A9C5-B272-4F64-8C89-AA9F2ED83ACA}"/>
          </ac:picMkLst>
        </pc:picChg>
        <pc:picChg chg="del">
          <ac:chgData name="María Gracia Naranjo" userId="991b7773-6f87-4672-bf42-f0eed754b16d" providerId="ADAL" clId="{7BD42F1F-6F71-464B-8341-7948B5442293}" dt="2021-08-23T02:24:27.729" v="722" actId="478"/>
          <ac:picMkLst>
            <pc:docMk/>
            <pc:sldMk cId="2330005065" sldId="269"/>
            <ac:picMk id="11" creationId="{1C0949D9-7DAA-44AE-95EA-CCE9F1302B72}"/>
          </ac:picMkLst>
        </pc:picChg>
        <pc:picChg chg="del">
          <ac:chgData name="María Gracia Naranjo" userId="991b7773-6f87-4672-bf42-f0eed754b16d" providerId="ADAL" clId="{7BD42F1F-6F71-464B-8341-7948B5442293}" dt="2021-08-23T02:24:28.378" v="723" actId="478"/>
          <ac:picMkLst>
            <pc:docMk/>
            <pc:sldMk cId="2330005065" sldId="269"/>
            <ac:picMk id="12" creationId="{26030D1A-6777-4CE7-9B06-44CA45785F0D}"/>
          </ac:picMkLst>
        </pc:picChg>
        <pc:picChg chg="add mod">
          <ac:chgData name="María Gracia Naranjo" userId="991b7773-6f87-4672-bf42-f0eed754b16d" providerId="ADAL" clId="{7BD42F1F-6F71-464B-8341-7948B5442293}" dt="2021-08-23T02:39:39.320" v="1140" actId="14100"/>
          <ac:picMkLst>
            <pc:docMk/>
            <pc:sldMk cId="2330005065" sldId="269"/>
            <ac:picMk id="13" creationId="{91CEAFAB-B6A4-4B47-82E0-732A83481DB2}"/>
          </ac:picMkLst>
        </pc:picChg>
      </pc:sldChg>
      <pc:sldChg chg="addSp delSp modSp add del mod setBg delDesignElem">
        <pc:chgData name="María Gracia Naranjo" userId="991b7773-6f87-4672-bf42-f0eed754b16d" providerId="ADAL" clId="{7BD42F1F-6F71-464B-8341-7948B5442293}" dt="2021-08-23T04:26:47.542" v="2136" actId="2696"/>
        <pc:sldMkLst>
          <pc:docMk/>
          <pc:sldMk cId="119432919" sldId="270"/>
        </pc:sldMkLst>
        <pc:spChg chg="mod">
          <ac:chgData name="María Gracia Naranjo" userId="991b7773-6f87-4672-bf42-f0eed754b16d" providerId="ADAL" clId="{7BD42F1F-6F71-464B-8341-7948B5442293}" dt="2021-08-23T02:57:04.325" v="1366" actId="13926"/>
          <ac:spMkLst>
            <pc:docMk/>
            <pc:sldMk cId="119432919" sldId="270"/>
            <ac:spMk id="2" creationId="{DBE0BBF2-662C-4DA0-B47A-9E06C2CBBF4D}"/>
          </ac:spMkLst>
        </pc:spChg>
        <pc:spChg chg="mod">
          <ac:chgData name="María Gracia Naranjo" userId="991b7773-6f87-4672-bf42-f0eed754b16d" providerId="ADAL" clId="{7BD42F1F-6F71-464B-8341-7948B5442293}" dt="2021-08-23T02:57:04.325" v="1366" actId="13926"/>
          <ac:spMkLst>
            <pc:docMk/>
            <pc:sldMk cId="119432919" sldId="270"/>
            <ac:spMk id="3" creationId="{EFC78328-3407-4588-B9B2-E952E933E0A4}"/>
          </ac:spMkLst>
        </pc:spChg>
        <pc:spChg chg="del">
          <ac:chgData name="María Gracia Naranjo" userId="991b7773-6f87-4672-bf42-f0eed754b16d" providerId="ADAL" clId="{7BD42F1F-6F71-464B-8341-7948B5442293}" dt="2021-08-23T02:39:59.684" v="1142"/>
          <ac:spMkLst>
            <pc:docMk/>
            <pc:sldMk cId="119432919" sldId="270"/>
            <ac:spMk id="18" creationId="{CA52A9B9-B2B3-46F0-9D53-0EFF9905BF8F}"/>
          </ac:spMkLst>
        </pc:spChg>
        <pc:spChg chg="del">
          <ac:chgData name="María Gracia Naranjo" userId="991b7773-6f87-4672-bf42-f0eed754b16d" providerId="ADAL" clId="{7BD42F1F-6F71-464B-8341-7948B5442293}" dt="2021-08-23T02:39:59.684" v="1142"/>
          <ac:spMkLst>
            <pc:docMk/>
            <pc:sldMk cId="119432919" sldId="270"/>
            <ac:spMk id="19" creationId="{38468727-63BE-4191-B4A6-C30C82C0E986}"/>
          </ac:spMkLst>
        </pc:spChg>
        <pc:spChg chg="del">
          <ac:chgData name="María Gracia Naranjo" userId="991b7773-6f87-4672-bf42-f0eed754b16d" providerId="ADAL" clId="{7BD42F1F-6F71-464B-8341-7948B5442293}" dt="2021-08-23T02:39:59.684" v="1142"/>
          <ac:spMkLst>
            <pc:docMk/>
            <pc:sldMk cId="119432919" sldId="270"/>
            <ac:spMk id="20" creationId="{9D355BB6-1BB8-4828-B246-CFB31742D7B8}"/>
          </ac:spMkLst>
        </pc:spChg>
        <pc:picChg chg="del">
          <ac:chgData name="María Gracia Naranjo" userId="991b7773-6f87-4672-bf42-f0eed754b16d" providerId="ADAL" clId="{7BD42F1F-6F71-464B-8341-7948B5442293}" dt="2021-08-23T02:40:05.261" v="1143" actId="478"/>
          <ac:picMkLst>
            <pc:docMk/>
            <pc:sldMk cId="119432919" sldId="270"/>
            <ac:picMk id="8" creationId="{62795F69-E404-4562-8FFB-2F75CD5864EE}"/>
          </ac:picMkLst>
        </pc:picChg>
        <pc:picChg chg="del">
          <ac:chgData name="María Gracia Naranjo" userId="991b7773-6f87-4672-bf42-f0eed754b16d" providerId="ADAL" clId="{7BD42F1F-6F71-464B-8341-7948B5442293}" dt="2021-08-23T02:40:05.817" v="1144" actId="478"/>
          <ac:picMkLst>
            <pc:docMk/>
            <pc:sldMk cId="119432919" sldId="270"/>
            <ac:picMk id="9" creationId="{5F0D8381-6E93-4D0E-803E-949A43EC79A2}"/>
          </ac:picMkLst>
        </pc:picChg>
        <pc:picChg chg="add mod">
          <ac:chgData name="María Gracia Naranjo" userId="991b7773-6f87-4672-bf42-f0eed754b16d" providerId="ADAL" clId="{7BD42F1F-6F71-464B-8341-7948B5442293}" dt="2021-08-23T02:40:29.404" v="1148" actId="1076"/>
          <ac:picMkLst>
            <pc:docMk/>
            <pc:sldMk cId="119432919" sldId="270"/>
            <ac:picMk id="10" creationId="{70684E69-2722-468B-92AF-271524705964}"/>
          </ac:picMkLst>
        </pc:picChg>
      </pc:sldChg>
      <pc:sldChg chg="modSp new del mod">
        <pc:chgData name="María Gracia Naranjo" userId="991b7773-6f87-4672-bf42-f0eed754b16d" providerId="ADAL" clId="{7BD42F1F-6F71-464B-8341-7948B5442293}" dt="2021-08-23T03:51:18.298" v="1806" actId="2696"/>
        <pc:sldMkLst>
          <pc:docMk/>
          <pc:sldMk cId="602366093" sldId="271"/>
        </pc:sldMkLst>
        <pc:spChg chg="mod">
          <ac:chgData name="María Gracia Naranjo" userId="991b7773-6f87-4672-bf42-f0eed754b16d" providerId="ADAL" clId="{7BD42F1F-6F71-464B-8341-7948B5442293}" dt="2021-08-23T02:57:52.785" v="1407" actId="20577"/>
          <ac:spMkLst>
            <pc:docMk/>
            <pc:sldMk cId="602366093" sldId="271"/>
            <ac:spMk id="2" creationId="{D6AA86E1-69AA-450C-BFF5-9DFD7AE831DC}"/>
          </ac:spMkLst>
        </pc:spChg>
      </pc:sldChg>
      <pc:sldChg chg="addSp delSp modSp new mod setBg">
        <pc:chgData name="María Gracia Naranjo" userId="991b7773-6f87-4672-bf42-f0eed754b16d" providerId="ADAL" clId="{7BD42F1F-6F71-464B-8341-7948B5442293}" dt="2021-08-23T03:49:09.478" v="1805" actId="26606"/>
        <pc:sldMkLst>
          <pc:docMk/>
          <pc:sldMk cId="1550059234" sldId="272"/>
        </pc:sldMkLst>
        <pc:spChg chg="mod">
          <ac:chgData name="María Gracia Naranjo" userId="991b7773-6f87-4672-bf42-f0eed754b16d" providerId="ADAL" clId="{7BD42F1F-6F71-464B-8341-7948B5442293}" dt="2021-08-23T03:49:09.478" v="1805" actId="26606"/>
          <ac:spMkLst>
            <pc:docMk/>
            <pc:sldMk cId="1550059234" sldId="272"/>
            <ac:spMk id="2" creationId="{77C30213-0ED7-4DFE-BB06-0157F9A6F81B}"/>
          </ac:spMkLst>
        </pc:spChg>
        <pc:spChg chg="mod">
          <ac:chgData name="María Gracia Naranjo" userId="991b7773-6f87-4672-bf42-f0eed754b16d" providerId="ADAL" clId="{7BD42F1F-6F71-464B-8341-7948B5442293}" dt="2021-08-23T03:49:09.478" v="1805" actId="26606"/>
          <ac:spMkLst>
            <pc:docMk/>
            <pc:sldMk cId="1550059234" sldId="272"/>
            <ac:spMk id="3" creationId="{26464A41-E360-4916-AF47-3444CED4CB70}"/>
          </ac:spMkLst>
        </pc:spChg>
        <pc:spChg chg="add del">
          <ac:chgData name="María Gracia Naranjo" userId="991b7773-6f87-4672-bf42-f0eed754b16d" providerId="ADAL" clId="{7BD42F1F-6F71-464B-8341-7948B5442293}" dt="2021-08-23T03:49:09.472" v="1804" actId="26606"/>
          <ac:spMkLst>
            <pc:docMk/>
            <pc:sldMk cId="1550059234" sldId="272"/>
            <ac:spMk id="8" creationId="{F837543A-6020-4505-A233-C9DB4BF74011}"/>
          </ac:spMkLst>
        </pc:spChg>
        <pc:spChg chg="add del">
          <ac:chgData name="María Gracia Naranjo" userId="991b7773-6f87-4672-bf42-f0eed754b16d" providerId="ADAL" clId="{7BD42F1F-6F71-464B-8341-7948B5442293}" dt="2021-08-23T03:49:09.472" v="1804" actId="26606"/>
          <ac:spMkLst>
            <pc:docMk/>
            <pc:sldMk cId="1550059234" sldId="272"/>
            <ac:spMk id="10" creationId="{35B16301-FB18-48BA-A6DD-C37CAF6F9A18}"/>
          </ac:spMkLst>
        </pc:spChg>
        <pc:spChg chg="add del">
          <ac:chgData name="María Gracia Naranjo" userId="991b7773-6f87-4672-bf42-f0eed754b16d" providerId="ADAL" clId="{7BD42F1F-6F71-464B-8341-7948B5442293}" dt="2021-08-23T03:49:09.472" v="1804" actId="26606"/>
          <ac:spMkLst>
            <pc:docMk/>
            <pc:sldMk cId="1550059234" sldId="272"/>
            <ac:spMk id="12" creationId="{C3C0D90E-074A-4F52-9B11-B52BEF4BCBE5}"/>
          </ac:spMkLst>
        </pc:spChg>
        <pc:spChg chg="add del">
          <ac:chgData name="María Gracia Naranjo" userId="991b7773-6f87-4672-bf42-f0eed754b16d" providerId="ADAL" clId="{7BD42F1F-6F71-464B-8341-7948B5442293}" dt="2021-08-23T03:49:09.472" v="1804" actId="26606"/>
          <ac:spMkLst>
            <pc:docMk/>
            <pc:sldMk cId="1550059234" sldId="272"/>
            <ac:spMk id="14" creationId="{CABBD4C1-E6F8-46F6-8152-A8A97490BF4D}"/>
          </ac:spMkLst>
        </pc:spChg>
        <pc:spChg chg="add del">
          <ac:chgData name="María Gracia Naranjo" userId="991b7773-6f87-4672-bf42-f0eed754b16d" providerId="ADAL" clId="{7BD42F1F-6F71-464B-8341-7948B5442293}" dt="2021-08-23T03:49:09.472" v="1804" actId="26606"/>
          <ac:spMkLst>
            <pc:docMk/>
            <pc:sldMk cId="1550059234" sldId="272"/>
            <ac:spMk id="16" creationId="{83BA5EF5-1FE9-4BF9-83BB-269BCDDF6156}"/>
          </ac:spMkLst>
        </pc:spChg>
        <pc:spChg chg="add del">
          <ac:chgData name="María Gracia Naranjo" userId="991b7773-6f87-4672-bf42-f0eed754b16d" providerId="ADAL" clId="{7BD42F1F-6F71-464B-8341-7948B5442293}" dt="2021-08-23T03:49:09.472" v="1804" actId="26606"/>
          <ac:spMkLst>
            <pc:docMk/>
            <pc:sldMk cId="1550059234" sldId="272"/>
            <ac:spMk id="20" creationId="{88853921-7BC9-4BDE-ACAB-133C683C82D6}"/>
          </ac:spMkLst>
        </pc:spChg>
        <pc:spChg chg="add del">
          <ac:chgData name="María Gracia Naranjo" userId="991b7773-6f87-4672-bf42-f0eed754b16d" providerId="ADAL" clId="{7BD42F1F-6F71-464B-8341-7948B5442293}" dt="2021-08-23T03:49:09.472" v="1804" actId="26606"/>
          <ac:spMkLst>
            <pc:docMk/>
            <pc:sldMk cId="1550059234" sldId="272"/>
            <ac:spMk id="22" creationId="{09192968-3AE7-4470-A61C-97294BB92731}"/>
          </ac:spMkLst>
        </pc:spChg>
        <pc:spChg chg="add del">
          <ac:chgData name="María Gracia Naranjo" userId="991b7773-6f87-4672-bf42-f0eed754b16d" providerId="ADAL" clId="{7BD42F1F-6F71-464B-8341-7948B5442293}" dt="2021-08-23T03:49:09.472" v="1804" actId="26606"/>
          <ac:spMkLst>
            <pc:docMk/>
            <pc:sldMk cId="1550059234" sldId="272"/>
            <ac:spMk id="24" creationId="{3AB72E55-43E4-4356-BFE8-E2102CB0B505}"/>
          </ac:spMkLst>
        </pc:spChg>
        <pc:spChg chg="add">
          <ac:chgData name="María Gracia Naranjo" userId="991b7773-6f87-4672-bf42-f0eed754b16d" providerId="ADAL" clId="{7BD42F1F-6F71-464B-8341-7948B5442293}" dt="2021-08-23T03:49:09.478" v="1805" actId="26606"/>
          <ac:spMkLst>
            <pc:docMk/>
            <pc:sldMk cId="1550059234" sldId="272"/>
            <ac:spMk id="26" creationId="{1BB867FF-FC45-48F7-8104-F89BE54909F1}"/>
          </ac:spMkLst>
        </pc:spChg>
        <pc:spChg chg="add">
          <ac:chgData name="María Gracia Naranjo" userId="991b7773-6f87-4672-bf42-f0eed754b16d" providerId="ADAL" clId="{7BD42F1F-6F71-464B-8341-7948B5442293}" dt="2021-08-23T03:49:09.478" v="1805" actId="26606"/>
          <ac:spMkLst>
            <pc:docMk/>
            <pc:sldMk cId="1550059234" sldId="272"/>
            <ac:spMk id="27" creationId="{8BB56887-D0D5-4F0C-9E19-7247EB83C8B7}"/>
          </ac:spMkLst>
        </pc:spChg>
        <pc:spChg chg="add">
          <ac:chgData name="María Gracia Naranjo" userId="991b7773-6f87-4672-bf42-f0eed754b16d" providerId="ADAL" clId="{7BD42F1F-6F71-464B-8341-7948B5442293}" dt="2021-08-23T03:49:09.478" v="1805" actId="26606"/>
          <ac:spMkLst>
            <pc:docMk/>
            <pc:sldMk cId="1550059234" sldId="272"/>
            <ac:spMk id="28" creationId="{081E4A58-353D-44AE-B2FC-2A74E2E400F7}"/>
          </ac:spMkLst>
        </pc:spChg>
        <pc:cxnChg chg="add del">
          <ac:chgData name="María Gracia Naranjo" userId="991b7773-6f87-4672-bf42-f0eed754b16d" providerId="ADAL" clId="{7BD42F1F-6F71-464B-8341-7948B5442293}" dt="2021-08-23T03:49:09.472" v="1804" actId="26606"/>
          <ac:cxnSpMkLst>
            <pc:docMk/>
            <pc:sldMk cId="1550059234" sldId="272"/>
            <ac:cxnSpMk id="18" creationId="{4B3BCACB-5880-460B-9606-8C433A9AF99D}"/>
          </ac:cxnSpMkLst>
        </pc:cxnChg>
      </pc:sldChg>
      <pc:sldChg chg="addSp delSp modSp new mod">
        <pc:chgData name="María Gracia Naranjo" userId="991b7773-6f87-4672-bf42-f0eed754b16d" providerId="ADAL" clId="{7BD42F1F-6F71-464B-8341-7948B5442293}" dt="2021-08-23T03:53:29.945" v="1835" actId="1076"/>
        <pc:sldMkLst>
          <pc:docMk/>
          <pc:sldMk cId="1785542069" sldId="273"/>
        </pc:sldMkLst>
        <pc:spChg chg="mod">
          <ac:chgData name="María Gracia Naranjo" userId="991b7773-6f87-4672-bf42-f0eed754b16d" providerId="ADAL" clId="{7BD42F1F-6F71-464B-8341-7948B5442293}" dt="2021-08-23T02:59:55.763" v="1486" actId="113"/>
          <ac:spMkLst>
            <pc:docMk/>
            <pc:sldMk cId="1785542069" sldId="273"/>
            <ac:spMk id="2" creationId="{73AE4C1B-CFC3-4CF8-9CD9-BB8EF5AEFACC}"/>
          </ac:spMkLst>
        </pc:spChg>
        <pc:spChg chg="del mod">
          <ac:chgData name="María Gracia Naranjo" userId="991b7773-6f87-4672-bf42-f0eed754b16d" providerId="ADAL" clId="{7BD42F1F-6F71-464B-8341-7948B5442293}" dt="2021-08-23T02:59:59.440" v="1487" actId="478"/>
          <ac:spMkLst>
            <pc:docMk/>
            <pc:sldMk cId="1785542069" sldId="273"/>
            <ac:spMk id="3" creationId="{91CD4E01-ED74-4AF2-8107-454415968A1A}"/>
          </ac:spMkLst>
        </pc:spChg>
        <pc:picChg chg="add del mod">
          <ac:chgData name="María Gracia Naranjo" userId="991b7773-6f87-4672-bf42-f0eed754b16d" providerId="ADAL" clId="{7BD42F1F-6F71-464B-8341-7948B5442293}" dt="2021-08-23T02:58:34.215" v="1410" actId="478"/>
          <ac:picMkLst>
            <pc:docMk/>
            <pc:sldMk cId="1785542069" sldId="273"/>
            <ac:picMk id="4" creationId="{D685EC2B-50D0-4BD8-AC2E-852DABC5C771}"/>
          </ac:picMkLst>
        </pc:picChg>
        <pc:picChg chg="add mod">
          <ac:chgData name="María Gracia Naranjo" userId="991b7773-6f87-4672-bf42-f0eed754b16d" providerId="ADAL" clId="{7BD42F1F-6F71-464B-8341-7948B5442293}" dt="2021-08-23T03:53:25.494" v="1833" actId="1076"/>
          <ac:picMkLst>
            <pc:docMk/>
            <pc:sldMk cId="1785542069" sldId="273"/>
            <ac:picMk id="5" creationId="{453BF439-DB49-4E7F-AFC8-49FE4B7C7111}"/>
          </ac:picMkLst>
        </pc:picChg>
        <pc:picChg chg="add mod">
          <ac:chgData name="María Gracia Naranjo" userId="991b7773-6f87-4672-bf42-f0eed754b16d" providerId="ADAL" clId="{7BD42F1F-6F71-464B-8341-7948B5442293}" dt="2021-08-23T03:53:29.945" v="1835" actId="1076"/>
          <ac:picMkLst>
            <pc:docMk/>
            <pc:sldMk cId="1785542069" sldId="273"/>
            <ac:picMk id="6" creationId="{7BD45406-740E-4583-AC92-C45B260753FE}"/>
          </ac:picMkLst>
        </pc:picChg>
        <pc:picChg chg="add mod">
          <ac:chgData name="María Gracia Naranjo" userId="991b7773-6f87-4672-bf42-f0eed754b16d" providerId="ADAL" clId="{7BD42F1F-6F71-464B-8341-7948B5442293}" dt="2021-08-23T03:01:29.842" v="1495" actId="1076"/>
          <ac:picMkLst>
            <pc:docMk/>
            <pc:sldMk cId="1785542069" sldId="273"/>
            <ac:picMk id="7" creationId="{B8FEA149-DCA4-45B9-8D31-724AE6F190D9}"/>
          </ac:picMkLst>
        </pc:picChg>
      </pc:sldChg>
      <pc:sldChg chg="addSp delSp modSp new mod">
        <pc:chgData name="María Gracia Naranjo" userId="991b7773-6f87-4672-bf42-f0eed754b16d" providerId="ADAL" clId="{7BD42F1F-6F71-464B-8341-7948B5442293}" dt="2021-08-23T03:54:12.234" v="1846" actId="14100"/>
        <pc:sldMkLst>
          <pc:docMk/>
          <pc:sldMk cId="3418361045" sldId="274"/>
        </pc:sldMkLst>
        <pc:spChg chg="del mod">
          <ac:chgData name="María Gracia Naranjo" userId="991b7773-6f87-4672-bf42-f0eed754b16d" providerId="ADAL" clId="{7BD42F1F-6F71-464B-8341-7948B5442293}" dt="2021-08-23T03:28:08.781" v="1513"/>
          <ac:spMkLst>
            <pc:docMk/>
            <pc:sldMk cId="3418361045" sldId="274"/>
            <ac:spMk id="2" creationId="{98233AB1-11EE-46DE-B8A5-9F3318729B17}"/>
          </ac:spMkLst>
        </pc:spChg>
        <pc:spChg chg="del mod">
          <ac:chgData name="María Gracia Naranjo" userId="991b7773-6f87-4672-bf42-f0eed754b16d" providerId="ADAL" clId="{7BD42F1F-6F71-464B-8341-7948B5442293}" dt="2021-08-23T03:28:38.473" v="1571" actId="478"/>
          <ac:spMkLst>
            <pc:docMk/>
            <pc:sldMk cId="3418361045" sldId="274"/>
            <ac:spMk id="3" creationId="{A7EC607E-767E-4942-B022-8B74BB34B260}"/>
          </ac:spMkLst>
        </pc:spChg>
        <pc:spChg chg="add mod">
          <ac:chgData name="María Gracia Naranjo" userId="991b7773-6f87-4672-bf42-f0eed754b16d" providerId="ADAL" clId="{7BD42F1F-6F71-464B-8341-7948B5442293}" dt="2021-08-23T03:54:05.183" v="1844" actId="1076"/>
          <ac:spMkLst>
            <pc:docMk/>
            <pc:sldMk cId="3418361045" sldId="274"/>
            <ac:spMk id="6" creationId="{72C3A563-A977-4127-A237-61861462B810}"/>
          </ac:spMkLst>
        </pc:spChg>
        <pc:picChg chg="add mod">
          <ac:chgData name="María Gracia Naranjo" userId="991b7773-6f87-4672-bf42-f0eed754b16d" providerId="ADAL" clId="{7BD42F1F-6F71-464B-8341-7948B5442293}" dt="2021-08-23T03:54:10.366" v="1845" actId="14100"/>
          <ac:picMkLst>
            <pc:docMk/>
            <pc:sldMk cId="3418361045" sldId="274"/>
            <ac:picMk id="4" creationId="{295080D3-3F35-487C-B437-ED3AAB134DAF}"/>
          </ac:picMkLst>
        </pc:picChg>
        <pc:picChg chg="add mod">
          <ac:chgData name="María Gracia Naranjo" userId="991b7773-6f87-4672-bf42-f0eed754b16d" providerId="ADAL" clId="{7BD42F1F-6F71-464B-8341-7948B5442293}" dt="2021-08-23T03:54:12.234" v="1846" actId="14100"/>
          <ac:picMkLst>
            <pc:docMk/>
            <pc:sldMk cId="3418361045" sldId="274"/>
            <ac:picMk id="5" creationId="{FC892705-42F7-48A1-8740-B73C6C51566C}"/>
          </ac:picMkLst>
        </pc:picChg>
        <pc:picChg chg="add mod">
          <ac:chgData name="María Gracia Naranjo" userId="991b7773-6f87-4672-bf42-f0eed754b16d" providerId="ADAL" clId="{7BD42F1F-6F71-464B-8341-7948B5442293}" dt="2021-08-23T03:34:37.562" v="1656" actId="1076"/>
          <ac:picMkLst>
            <pc:docMk/>
            <pc:sldMk cId="3418361045" sldId="274"/>
            <ac:picMk id="8" creationId="{0DB8AC3E-3C9B-4246-9C50-DCCA2B20B51F}"/>
          </ac:picMkLst>
        </pc:picChg>
        <pc:picChg chg="add mod">
          <ac:chgData name="María Gracia Naranjo" userId="991b7773-6f87-4672-bf42-f0eed754b16d" providerId="ADAL" clId="{7BD42F1F-6F71-464B-8341-7948B5442293}" dt="2021-08-23T03:34:43.560" v="1657" actId="1076"/>
          <ac:picMkLst>
            <pc:docMk/>
            <pc:sldMk cId="3418361045" sldId="274"/>
            <ac:picMk id="10" creationId="{D116E45C-E48E-4128-8B6E-CA4102278071}"/>
          </ac:picMkLst>
        </pc:picChg>
      </pc:sldChg>
      <pc:sldChg chg="addSp delSp modSp new mod">
        <pc:chgData name="María Gracia Naranjo" userId="991b7773-6f87-4672-bf42-f0eed754b16d" providerId="ADAL" clId="{7BD42F1F-6F71-464B-8341-7948B5442293}" dt="2021-08-23T03:36:59.098" v="1760" actId="14100"/>
        <pc:sldMkLst>
          <pc:docMk/>
          <pc:sldMk cId="314134499" sldId="275"/>
        </pc:sldMkLst>
        <pc:spChg chg="del">
          <ac:chgData name="María Gracia Naranjo" userId="991b7773-6f87-4672-bf42-f0eed754b16d" providerId="ADAL" clId="{7BD42F1F-6F71-464B-8341-7948B5442293}" dt="2021-08-23T03:36:16.696" v="1669" actId="478"/>
          <ac:spMkLst>
            <pc:docMk/>
            <pc:sldMk cId="314134499" sldId="275"/>
            <ac:spMk id="2" creationId="{03EE1D2A-24CA-4558-B652-E29711441DA3}"/>
          </ac:spMkLst>
        </pc:spChg>
        <pc:spChg chg="del">
          <ac:chgData name="María Gracia Naranjo" userId="991b7773-6f87-4672-bf42-f0eed754b16d" providerId="ADAL" clId="{7BD42F1F-6F71-464B-8341-7948B5442293}" dt="2021-08-23T03:36:10.095" v="1668" actId="478"/>
          <ac:spMkLst>
            <pc:docMk/>
            <pc:sldMk cId="314134499" sldId="275"/>
            <ac:spMk id="3" creationId="{D160C64E-A6E1-4E88-93AD-762A4C09C68E}"/>
          </ac:spMkLst>
        </pc:spChg>
        <pc:spChg chg="add mod">
          <ac:chgData name="María Gracia Naranjo" userId="991b7773-6f87-4672-bf42-f0eed754b16d" providerId="ADAL" clId="{7BD42F1F-6F71-464B-8341-7948B5442293}" dt="2021-08-23T03:36:50.440" v="1756" actId="1076"/>
          <ac:spMkLst>
            <pc:docMk/>
            <pc:sldMk cId="314134499" sldId="275"/>
            <ac:spMk id="7" creationId="{D8205B4B-9950-45E9-B6B0-D08618E93FC8}"/>
          </ac:spMkLst>
        </pc:spChg>
        <pc:picChg chg="add mod">
          <ac:chgData name="María Gracia Naranjo" userId="991b7773-6f87-4672-bf42-f0eed754b16d" providerId="ADAL" clId="{7BD42F1F-6F71-464B-8341-7948B5442293}" dt="2021-08-23T03:36:52.044" v="1757" actId="1076"/>
          <ac:picMkLst>
            <pc:docMk/>
            <pc:sldMk cId="314134499" sldId="275"/>
            <ac:picMk id="4" creationId="{15C84AD8-6DEA-412E-BEB3-1B18489774CC}"/>
          </ac:picMkLst>
        </pc:picChg>
        <pc:picChg chg="add mod">
          <ac:chgData name="María Gracia Naranjo" userId="991b7773-6f87-4672-bf42-f0eed754b16d" providerId="ADAL" clId="{7BD42F1F-6F71-464B-8341-7948B5442293}" dt="2021-08-23T03:35:16.194" v="1663" actId="14100"/>
          <ac:picMkLst>
            <pc:docMk/>
            <pc:sldMk cId="314134499" sldId="275"/>
            <ac:picMk id="5" creationId="{5657F0A2-E1DD-49AF-A56D-C9BAF1FD01D9}"/>
          </ac:picMkLst>
        </pc:picChg>
        <pc:picChg chg="add mod">
          <ac:chgData name="María Gracia Naranjo" userId="991b7773-6f87-4672-bf42-f0eed754b16d" providerId="ADAL" clId="{7BD42F1F-6F71-464B-8341-7948B5442293}" dt="2021-08-23T03:36:59.098" v="1760" actId="14100"/>
          <ac:picMkLst>
            <pc:docMk/>
            <pc:sldMk cId="314134499" sldId="275"/>
            <ac:picMk id="6" creationId="{C99B44A1-7ECD-45A4-AF9E-4FCF8BFCDB4C}"/>
          </ac:picMkLst>
        </pc:picChg>
      </pc:sldChg>
      <pc:sldChg chg="addSp delSp modSp new mod">
        <pc:chgData name="María Gracia Naranjo" userId="991b7773-6f87-4672-bf42-f0eed754b16d" providerId="ADAL" clId="{7BD42F1F-6F71-464B-8341-7948B5442293}" dt="2021-08-23T03:54:58.456" v="1894" actId="1076"/>
        <pc:sldMkLst>
          <pc:docMk/>
          <pc:sldMk cId="1527851269" sldId="276"/>
        </pc:sldMkLst>
        <pc:spChg chg="mod">
          <ac:chgData name="María Gracia Naranjo" userId="991b7773-6f87-4672-bf42-f0eed754b16d" providerId="ADAL" clId="{7BD42F1F-6F71-464B-8341-7948B5442293}" dt="2021-08-23T03:54:32.637" v="1879" actId="1076"/>
          <ac:spMkLst>
            <pc:docMk/>
            <pc:sldMk cId="1527851269" sldId="276"/>
            <ac:spMk id="2" creationId="{B648E5EF-A0D0-4B7C-BAC3-26A21F203015}"/>
          </ac:spMkLst>
        </pc:spChg>
        <pc:spChg chg="del">
          <ac:chgData name="María Gracia Naranjo" userId="991b7773-6f87-4672-bf42-f0eed754b16d" providerId="ADAL" clId="{7BD42F1F-6F71-464B-8341-7948B5442293}" dt="2021-08-23T03:54:27.009" v="1877" actId="478"/>
          <ac:spMkLst>
            <pc:docMk/>
            <pc:sldMk cId="1527851269" sldId="276"/>
            <ac:spMk id="3" creationId="{6F214FE7-B570-4FA5-82AC-C1C6E6734528}"/>
          </ac:spMkLst>
        </pc:spChg>
        <pc:picChg chg="add mod">
          <ac:chgData name="María Gracia Naranjo" userId="991b7773-6f87-4672-bf42-f0eed754b16d" providerId="ADAL" clId="{7BD42F1F-6F71-464B-8341-7948B5442293}" dt="2021-08-23T03:54:33.656" v="1880" actId="1076"/>
          <ac:picMkLst>
            <pc:docMk/>
            <pc:sldMk cId="1527851269" sldId="276"/>
            <ac:picMk id="4" creationId="{AF97E7CC-23AF-4690-954F-AA0252F9D4FD}"/>
          </ac:picMkLst>
        </pc:picChg>
        <pc:picChg chg="add mod">
          <ac:chgData name="María Gracia Naranjo" userId="991b7773-6f87-4672-bf42-f0eed754b16d" providerId="ADAL" clId="{7BD42F1F-6F71-464B-8341-7948B5442293}" dt="2021-08-23T03:54:52.560" v="1891" actId="14100"/>
          <ac:picMkLst>
            <pc:docMk/>
            <pc:sldMk cId="1527851269" sldId="276"/>
            <ac:picMk id="5" creationId="{1523B535-28A6-4885-A24D-C81213FD86BF}"/>
          </ac:picMkLst>
        </pc:picChg>
        <pc:picChg chg="add mod">
          <ac:chgData name="María Gracia Naranjo" userId="991b7773-6f87-4672-bf42-f0eed754b16d" providerId="ADAL" clId="{7BD42F1F-6F71-464B-8341-7948B5442293}" dt="2021-08-23T03:54:58.456" v="1894" actId="1076"/>
          <ac:picMkLst>
            <pc:docMk/>
            <pc:sldMk cId="1527851269" sldId="276"/>
            <ac:picMk id="6" creationId="{34C4FCEA-5B7F-4FE1-A814-659FF3F8C899}"/>
          </ac:picMkLst>
        </pc:picChg>
      </pc:sldChg>
      <pc:sldChg chg="addSp delSp modSp new mod setBg">
        <pc:chgData name="María Gracia Naranjo" userId="991b7773-6f87-4672-bf42-f0eed754b16d" providerId="ADAL" clId="{7BD42F1F-6F71-464B-8341-7948B5442293}" dt="2021-08-23T03:56:38.921" v="1953" actId="403"/>
        <pc:sldMkLst>
          <pc:docMk/>
          <pc:sldMk cId="2230038398" sldId="277"/>
        </pc:sldMkLst>
        <pc:spChg chg="mod">
          <ac:chgData name="María Gracia Naranjo" userId="991b7773-6f87-4672-bf42-f0eed754b16d" providerId="ADAL" clId="{7BD42F1F-6F71-464B-8341-7948B5442293}" dt="2021-08-23T03:56:22.277" v="1948" actId="26606"/>
          <ac:spMkLst>
            <pc:docMk/>
            <pc:sldMk cId="2230038398" sldId="277"/>
            <ac:spMk id="2" creationId="{CE0C4C8D-9CA8-4F7E-890F-5812BD64CB6E}"/>
          </ac:spMkLst>
        </pc:spChg>
        <pc:spChg chg="del">
          <ac:chgData name="María Gracia Naranjo" userId="991b7773-6f87-4672-bf42-f0eed754b16d" providerId="ADAL" clId="{7BD42F1F-6F71-464B-8341-7948B5442293}" dt="2021-08-23T03:55:47.099" v="1895" actId="478"/>
          <ac:spMkLst>
            <pc:docMk/>
            <pc:sldMk cId="2230038398" sldId="277"/>
            <ac:spMk id="3" creationId="{69190AE0-B68A-47DA-8E09-E57B9F9BA191}"/>
          </ac:spMkLst>
        </pc:spChg>
        <pc:spChg chg="add del">
          <ac:chgData name="María Gracia Naranjo" userId="991b7773-6f87-4672-bf42-f0eed754b16d" providerId="ADAL" clId="{7BD42F1F-6F71-464B-8341-7948B5442293}" dt="2021-08-23T03:56:22.208" v="1947" actId="26606"/>
          <ac:spMkLst>
            <pc:docMk/>
            <pc:sldMk cId="2230038398" sldId="277"/>
            <ac:spMk id="9" creationId="{BCED4D40-4B67-4331-AC48-79B82B4A47D8}"/>
          </ac:spMkLst>
        </pc:spChg>
        <pc:spChg chg="add del">
          <ac:chgData name="María Gracia Naranjo" userId="991b7773-6f87-4672-bf42-f0eed754b16d" providerId="ADAL" clId="{7BD42F1F-6F71-464B-8341-7948B5442293}" dt="2021-08-23T03:56:22.208" v="1947" actId="26606"/>
          <ac:spMkLst>
            <pc:docMk/>
            <pc:sldMk cId="2230038398" sldId="277"/>
            <ac:spMk id="11" creationId="{670CEDEF-4F34-412E-84EE-329C1E936AF5}"/>
          </ac:spMkLst>
        </pc:spChg>
        <pc:spChg chg="add">
          <ac:chgData name="María Gracia Naranjo" userId="991b7773-6f87-4672-bf42-f0eed754b16d" providerId="ADAL" clId="{7BD42F1F-6F71-464B-8341-7948B5442293}" dt="2021-08-23T03:56:22.277" v="1948" actId="26606"/>
          <ac:spMkLst>
            <pc:docMk/>
            <pc:sldMk cId="2230038398" sldId="277"/>
            <ac:spMk id="13" creationId="{BCED4D40-4B67-4331-AC48-79B82B4A47D8}"/>
          </ac:spMkLst>
        </pc:spChg>
        <pc:spChg chg="add">
          <ac:chgData name="María Gracia Naranjo" userId="991b7773-6f87-4672-bf42-f0eed754b16d" providerId="ADAL" clId="{7BD42F1F-6F71-464B-8341-7948B5442293}" dt="2021-08-23T03:56:22.277" v="1948" actId="26606"/>
          <ac:spMkLst>
            <pc:docMk/>
            <pc:sldMk cId="2230038398" sldId="277"/>
            <ac:spMk id="14" creationId="{670CEDEF-4F34-412E-84EE-329C1E936AF5}"/>
          </ac:spMkLst>
        </pc:spChg>
        <pc:graphicFrameChg chg="add mod modGraphic">
          <ac:chgData name="María Gracia Naranjo" userId="991b7773-6f87-4672-bf42-f0eed754b16d" providerId="ADAL" clId="{7BD42F1F-6F71-464B-8341-7948B5442293}" dt="2021-08-23T03:56:38.921" v="1953" actId="403"/>
          <ac:graphicFrameMkLst>
            <pc:docMk/>
            <pc:sldMk cId="2230038398" sldId="277"/>
            <ac:graphicFrameMk id="4" creationId="{F4FCBBAE-2862-4A0A-A41C-7BD1A47BB25E}"/>
          </ac:graphicFrameMkLst>
        </pc:graphicFrameChg>
      </pc:sldChg>
      <pc:sldChg chg="addSp delSp modSp new mod setBg">
        <pc:chgData name="María Gracia Naranjo" userId="991b7773-6f87-4672-bf42-f0eed754b16d" providerId="ADAL" clId="{7BD42F1F-6F71-464B-8341-7948B5442293}" dt="2021-08-23T04:03:00.403" v="2121" actId="403"/>
        <pc:sldMkLst>
          <pc:docMk/>
          <pc:sldMk cId="996471581" sldId="278"/>
        </pc:sldMkLst>
        <pc:spChg chg="mod">
          <ac:chgData name="María Gracia Naranjo" userId="991b7773-6f87-4672-bf42-f0eed754b16d" providerId="ADAL" clId="{7BD42F1F-6F71-464B-8341-7948B5442293}" dt="2021-08-23T04:02:55.151" v="2119" actId="26606"/>
          <ac:spMkLst>
            <pc:docMk/>
            <pc:sldMk cId="996471581" sldId="278"/>
            <ac:spMk id="2" creationId="{0C580611-7337-4B47-A531-1EFA9199BFEC}"/>
          </ac:spMkLst>
        </pc:spChg>
        <pc:spChg chg="add del mod">
          <ac:chgData name="María Gracia Naranjo" userId="991b7773-6f87-4672-bf42-f0eed754b16d" providerId="ADAL" clId="{7BD42F1F-6F71-464B-8341-7948B5442293}" dt="2021-08-23T04:02:55.151" v="2119" actId="26606"/>
          <ac:spMkLst>
            <pc:docMk/>
            <pc:sldMk cId="996471581" sldId="278"/>
            <ac:spMk id="3" creationId="{A606F451-6045-47F1-A2FD-F1152E05A749}"/>
          </ac:spMkLst>
        </pc:spChg>
        <pc:spChg chg="add del">
          <ac:chgData name="María Gracia Naranjo" userId="991b7773-6f87-4672-bf42-f0eed754b16d" providerId="ADAL" clId="{7BD42F1F-6F71-464B-8341-7948B5442293}" dt="2021-08-23T04:02:55.151" v="2118" actId="26606"/>
          <ac:spMkLst>
            <pc:docMk/>
            <pc:sldMk cId="996471581" sldId="278"/>
            <ac:spMk id="7" creationId="{A606F451-6045-47F1-A2FD-F1152E05A749}"/>
          </ac:spMkLst>
        </pc:spChg>
        <pc:spChg chg="add del">
          <ac:chgData name="María Gracia Naranjo" userId="991b7773-6f87-4672-bf42-f0eed754b16d" providerId="ADAL" clId="{7BD42F1F-6F71-464B-8341-7948B5442293}" dt="2021-08-23T04:02:55.151" v="2118" actId="26606"/>
          <ac:spMkLst>
            <pc:docMk/>
            <pc:sldMk cId="996471581" sldId="278"/>
            <ac:spMk id="8" creationId="{C2554CA6-288E-4202-BC52-2E5A8F0C0AED}"/>
          </ac:spMkLst>
        </pc:spChg>
        <pc:spChg chg="add del">
          <ac:chgData name="María Gracia Naranjo" userId="991b7773-6f87-4672-bf42-f0eed754b16d" providerId="ADAL" clId="{7BD42F1F-6F71-464B-8341-7948B5442293}" dt="2021-08-23T04:02:55.151" v="2118" actId="26606"/>
          <ac:spMkLst>
            <pc:docMk/>
            <pc:sldMk cId="996471581" sldId="278"/>
            <ac:spMk id="10" creationId="{B10BB131-AC8E-4A8E-A5D1-36260F720C3B}"/>
          </ac:spMkLst>
        </pc:spChg>
        <pc:spChg chg="add del">
          <ac:chgData name="María Gracia Naranjo" userId="991b7773-6f87-4672-bf42-f0eed754b16d" providerId="ADAL" clId="{7BD42F1F-6F71-464B-8341-7948B5442293}" dt="2021-08-23T04:02:55.151" v="2118" actId="26606"/>
          <ac:spMkLst>
            <pc:docMk/>
            <pc:sldMk cId="996471581" sldId="278"/>
            <ac:spMk id="12" creationId="{5B7778FC-632E-4DCA-A7CB-0D7731CCF970}"/>
          </ac:spMkLst>
        </pc:spChg>
        <pc:spChg chg="add del">
          <ac:chgData name="María Gracia Naranjo" userId="991b7773-6f87-4672-bf42-f0eed754b16d" providerId="ADAL" clId="{7BD42F1F-6F71-464B-8341-7948B5442293}" dt="2021-08-23T04:02:55.151" v="2118" actId="26606"/>
          <ac:spMkLst>
            <pc:docMk/>
            <pc:sldMk cId="996471581" sldId="278"/>
            <ac:spMk id="14" creationId="{FA23A907-97FB-4A8F-880A-DD77401C4296}"/>
          </ac:spMkLst>
        </pc:spChg>
        <pc:spChg chg="add">
          <ac:chgData name="María Gracia Naranjo" userId="991b7773-6f87-4672-bf42-f0eed754b16d" providerId="ADAL" clId="{7BD42F1F-6F71-464B-8341-7948B5442293}" dt="2021-08-23T04:02:55.151" v="2119" actId="26606"/>
          <ac:spMkLst>
            <pc:docMk/>
            <pc:sldMk cId="996471581" sldId="278"/>
            <ac:spMk id="16" creationId="{AC17DE74-01C9-4859-B65A-85CF999E8580}"/>
          </ac:spMkLst>
        </pc:spChg>
        <pc:spChg chg="add">
          <ac:chgData name="María Gracia Naranjo" userId="991b7773-6f87-4672-bf42-f0eed754b16d" providerId="ADAL" clId="{7BD42F1F-6F71-464B-8341-7948B5442293}" dt="2021-08-23T04:02:55.151" v="2119" actId="26606"/>
          <ac:spMkLst>
            <pc:docMk/>
            <pc:sldMk cId="996471581" sldId="278"/>
            <ac:spMk id="17" creationId="{068C0432-0E90-4CC1-8CD3-D44A90DF07EF}"/>
          </ac:spMkLst>
        </pc:spChg>
        <pc:spChg chg="add mod">
          <ac:chgData name="María Gracia Naranjo" userId="991b7773-6f87-4672-bf42-f0eed754b16d" providerId="ADAL" clId="{7BD42F1F-6F71-464B-8341-7948B5442293}" dt="2021-08-23T04:03:00.403" v="2121" actId="403"/>
          <ac:spMkLst>
            <pc:docMk/>
            <pc:sldMk cId="996471581" sldId="278"/>
            <ac:spMk id="18" creationId="{A606F451-6045-47F1-A2FD-F1152E05A749}"/>
          </ac:spMkLst>
        </pc:spChg>
        <pc:graphicFrameChg chg="add del">
          <ac:chgData name="María Gracia Naranjo" userId="991b7773-6f87-4672-bf42-f0eed754b16d" providerId="ADAL" clId="{7BD42F1F-6F71-464B-8341-7948B5442293}" dt="2021-08-23T04:02:52.817" v="2116" actId="26606"/>
          <ac:graphicFrameMkLst>
            <pc:docMk/>
            <pc:sldMk cId="996471581" sldId="278"/>
            <ac:graphicFrameMk id="5" creationId="{894948E5-4796-48CE-B63B-017814624599}"/>
          </ac:graphicFrameMkLst>
        </pc:graphicFrameChg>
      </pc:sldChg>
      <pc:sldChg chg="addSp delSp modSp new mod setBg">
        <pc:chgData name="María Gracia Naranjo" userId="991b7773-6f87-4672-bf42-f0eed754b16d" providerId="ADAL" clId="{7BD42F1F-6F71-464B-8341-7948B5442293}" dt="2021-08-23T04:03:49.395" v="2135" actId="123"/>
        <pc:sldMkLst>
          <pc:docMk/>
          <pc:sldMk cId="2079337029" sldId="279"/>
        </pc:sldMkLst>
        <pc:spChg chg="mod">
          <ac:chgData name="María Gracia Naranjo" userId="991b7773-6f87-4672-bf42-f0eed754b16d" providerId="ADAL" clId="{7BD42F1F-6F71-464B-8341-7948B5442293}" dt="2021-08-23T04:03:42.402" v="2132" actId="403"/>
          <ac:spMkLst>
            <pc:docMk/>
            <pc:sldMk cId="2079337029" sldId="279"/>
            <ac:spMk id="2" creationId="{A9FDEEB5-4711-4EE2-B7FD-5B2DF34FD3CE}"/>
          </ac:spMkLst>
        </pc:spChg>
        <pc:spChg chg="add del mod">
          <ac:chgData name="María Gracia Naranjo" userId="991b7773-6f87-4672-bf42-f0eed754b16d" providerId="ADAL" clId="{7BD42F1F-6F71-464B-8341-7948B5442293}" dt="2021-08-23T04:03:35.875" v="2130" actId="26606"/>
          <ac:spMkLst>
            <pc:docMk/>
            <pc:sldMk cId="2079337029" sldId="279"/>
            <ac:spMk id="3" creationId="{6D8123B8-52B8-4400-A765-2D029A734232}"/>
          </ac:spMkLst>
        </pc:spChg>
        <pc:spChg chg="add del">
          <ac:chgData name="María Gracia Naranjo" userId="991b7773-6f87-4672-bf42-f0eed754b16d" providerId="ADAL" clId="{7BD42F1F-6F71-464B-8341-7948B5442293}" dt="2021-08-23T04:03:35.859" v="2129" actId="26606"/>
          <ac:spMkLst>
            <pc:docMk/>
            <pc:sldMk cId="2079337029" sldId="279"/>
            <ac:spMk id="12" creationId="{479F5F2B-8B58-4140-AE6A-51F6C67B18D9}"/>
          </ac:spMkLst>
        </pc:spChg>
        <pc:spChg chg="add del">
          <ac:chgData name="María Gracia Naranjo" userId="991b7773-6f87-4672-bf42-f0eed754b16d" providerId="ADAL" clId="{7BD42F1F-6F71-464B-8341-7948B5442293}" dt="2021-08-23T04:03:35.859" v="2129" actId="26606"/>
          <ac:spMkLst>
            <pc:docMk/>
            <pc:sldMk cId="2079337029" sldId="279"/>
            <ac:spMk id="13" creationId="{7CB4857B-ED7C-444D-9F04-2F885114A1C2}"/>
          </ac:spMkLst>
        </pc:spChg>
        <pc:spChg chg="add del">
          <ac:chgData name="María Gracia Naranjo" userId="991b7773-6f87-4672-bf42-f0eed754b16d" providerId="ADAL" clId="{7BD42F1F-6F71-464B-8341-7948B5442293}" dt="2021-08-23T04:03:35.859" v="2129" actId="26606"/>
          <ac:spMkLst>
            <pc:docMk/>
            <pc:sldMk cId="2079337029" sldId="279"/>
            <ac:spMk id="14" creationId="{D18046FB-44EA-4FD8-A585-EA09A319B2D0}"/>
          </ac:spMkLst>
        </pc:spChg>
        <pc:spChg chg="add del">
          <ac:chgData name="María Gracia Naranjo" userId="991b7773-6f87-4672-bf42-f0eed754b16d" providerId="ADAL" clId="{7BD42F1F-6F71-464B-8341-7948B5442293}" dt="2021-08-23T04:03:35.859" v="2129" actId="26606"/>
          <ac:spMkLst>
            <pc:docMk/>
            <pc:sldMk cId="2079337029" sldId="279"/>
            <ac:spMk id="15" creationId="{6D8123B8-52B8-4400-A765-2D029A734232}"/>
          </ac:spMkLst>
        </pc:spChg>
        <pc:spChg chg="add">
          <ac:chgData name="María Gracia Naranjo" userId="991b7773-6f87-4672-bf42-f0eed754b16d" providerId="ADAL" clId="{7BD42F1F-6F71-464B-8341-7948B5442293}" dt="2021-08-23T04:03:35.875" v="2130" actId="26606"/>
          <ac:spMkLst>
            <pc:docMk/>
            <pc:sldMk cId="2079337029" sldId="279"/>
            <ac:spMk id="16" creationId="{1E547BA6-BAE0-43BB-A7CA-60F69CE252F0}"/>
          </ac:spMkLst>
        </pc:spChg>
        <pc:spChg chg="add">
          <ac:chgData name="María Gracia Naranjo" userId="991b7773-6f87-4672-bf42-f0eed754b16d" providerId="ADAL" clId="{7BD42F1F-6F71-464B-8341-7948B5442293}" dt="2021-08-23T04:03:35.875" v="2130" actId="26606"/>
          <ac:spMkLst>
            <pc:docMk/>
            <pc:sldMk cId="2079337029" sldId="279"/>
            <ac:spMk id="17" creationId="{2B566528-1B12-4246-9431-5C2D7D081168}"/>
          </ac:spMkLst>
        </pc:spChg>
        <pc:spChg chg="add mod">
          <ac:chgData name="María Gracia Naranjo" userId="991b7773-6f87-4672-bf42-f0eed754b16d" providerId="ADAL" clId="{7BD42F1F-6F71-464B-8341-7948B5442293}" dt="2021-08-23T04:03:49.395" v="2135" actId="123"/>
          <ac:spMkLst>
            <pc:docMk/>
            <pc:sldMk cId="2079337029" sldId="279"/>
            <ac:spMk id="18" creationId="{6D8123B8-52B8-4400-A765-2D029A734232}"/>
          </ac:spMkLst>
        </pc:spChg>
        <pc:spChg chg="add">
          <ac:chgData name="María Gracia Naranjo" userId="991b7773-6f87-4672-bf42-f0eed754b16d" providerId="ADAL" clId="{7BD42F1F-6F71-464B-8341-7948B5442293}" dt="2021-08-23T04:03:35.875" v="2130" actId="26606"/>
          <ac:spMkLst>
            <pc:docMk/>
            <pc:sldMk cId="2079337029" sldId="279"/>
            <ac:spMk id="19" creationId="{2E80C965-DB6D-4F81-9E9E-B027384D0BD6}"/>
          </ac:spMkLst>
        </pc:spChg>
        <pc:spChg chg="add">
          <ac:chgData name="María Gracia Naranjo" userId="991b7773-6f87-4672-bf42-f0eed754b16d" providerId="ADAL" clId="{7BD42F1F-6F71-464B-8341-7948B5442293}" dt="2021-08-23T04:03:35.875" v="2130" actId="26606"/>
          <ac:spMkLst>
            <pc:docMk/>
            <pc:sldMk cId="2079337029" sldId="279"/>
            <ac:spMk id="20" creationId="{A580F890-B085-4E95-96AA-55AEBEC5CE6E}"/>
          </ac:spMkLst>
        </pc:spChg>
        <pc:spChg chg="add">
          <ac:chgData name="María Gracia Naranjo" userId="991b7773-6f87-4672-bf42-f0eed754b16d" providerId="ADAL" clId="{7BD42F1F-6F71-464B-8341-7948B5442293}" dt="2021-08-23T04:03:35.875" v="2130" actId="26606"/>
          <ac:spMkLst>
            <pc:docMk/>
            <pc:sldMk cId="2079337029" sldId="279"/>
            <ac:spMk id="21" creationId="{D3F51FEB-38FB-4F6C-9F7B-2F2AFAB65463}"/>
          </ac:spMkLst>
        </pc:spChg>
        <pc:graphicFrameChg chg="add del">
          <ac:chgData name="María Gracia Naranjo" userId="991b7773-6f87-4672-bf42-f0eed754b16d" providerId="ADAL" clId="{7BD42F1F-6F71-464B-8341-7948B5442293}" dt="2021-08-23T04:03:18.499" v="2123" actId="26606"/>
          <ac:graphicFrameMkLst>
            <pc:docMk/>
            <pc:sldMk cId="2079337029" sldId="279"/>
            <ac:graphicFrameMk id="5" creationId="{281979CA-9F5C-44AB-BC2D-7464EFA2728B}"/>
          </ac:graphicFrameMkLst>
        </pc:graphicFrameChg>
        <pc:graphicFrameChg chg="add del">
          <ac:chgData name="María Gracia Naranjo" userId="991b7773-6f87-4672-bf42-f0eed754b16d" providerId="ADAL" clId="{7BD42F1F-6F71-464B-8341-7948B5442293}" dt="2021-08-23T04:03:20.743" v="2125" actId="26606"/>
          <ac:graphicFrameMkLst>
            <pc:docMk/>
            <pc:sldMk cId="2079337029" sldId="279"/>
            <ac:graphicFrameMk id="8" creationId="{6BFD3519-A9DA-4230-BA41-07EF7F4EB46B}"/>
          </ac:graphicFrameMkLst>
        </pc:graphicFrameChg>
        <pc:graphicFrameChg chg="add del">
          <ac:chgData name="María Gracia Naranjo" userId="991b7773-6f87-4672-bf42-f0eed754b16d" providerId="ADAL" clId="{7BD42F1F-6F71-464B-8341-7948B5442293}" dt="2021-08-23T04:03:26.720" v="2127" actId="26606"/>
          <ac:graphicFrameMkLst>
            <pc:docMk/>
            <pc:sldMk cId="2079337029" sldId="279"/>
            <ac:graphicFrameMk id="10" creationId="{F57D6E01-60A2-48F1-BC52-CD69766ACFE3}"/>
          </ac:graphicFrameMkLst>
        </pc:graphicFrameChg>
        <pc:picChg chg="add del">
          <ac:chgData name="María Gracia Naranjo" userId="991b7773-6f87-4672-bf42-f0eed754b16d" providerId="ADAL" clId="{7BD42F1F-6F71-464B-8341-7948B5442293}" dt="2021-08-23T04:03:18.499" v="2123" actId="26606"/>
          <ac:picMkLst>
            <pc:docMk/>
            <pc:sldMk cId="2079337029" sldId="279"/>
            <ac:picMk id="6" creationId="{7F1757BD-421C-44F1-A26B-4C04BD9BF6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05965-D993-4235-8DAB-4EB5571BD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807FC1-174E-46EA-B300-DCAEA7587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5739B0-F763-419B-911D-7AB8B939E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2826-6912-4A42-B27D-BFD111411AEA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D99C7B-9CD7-4FE7-9B33-6821020F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BCC446-AED7-4BC3-BE31-54C58EF2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877-4D7F-4109-8D86-56B2D0AE6B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489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211E2-C066-417E-8C6F-67026390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1E233A-F2C1-4F5E-BEB0-7E87ABB27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BDD84F-EBA0-42B6-BB3C-1F7A7DD6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2826-6912-4A42-B27D-BFD111411AEA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244FB2-3B87-42AE-8891-93C0EE30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EB4A06-7435-4AC7-8546-2D1F34D4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877-4D7F-4109-8D86-56B2D0AE6B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709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2C3AC5-5229-48B1-9C23-542825F87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6C0795-4E4A-475F-A3F5-F0A706B23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E3DE75-962D-48D9-9B07-3EFB20FC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2826-6912-4A42-B27D-BFD111411AEA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CD251-F393-410A-8DEE-28E723A8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04F26D-B4FB-4B27-8334-7B88179F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877-4D7F-4109-8D86-56B2D0AE6B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300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EB426-0E80-4B18-8A39-9858A294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1310C3-5BE8-49E1-925A-16982FD5C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D1DFD9-ADC2-40BF-9579-E4D290FB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2826-6912-4A42-B27D-BFD111411AEA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076DBF-1D55-4BA9-BCBA-B2A9614CE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09DAB2-C073-474E-98CF-4E0C67CC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877-4D7F-4109-8D86-56B2D0AE6B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535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8B2E4-F4FB-4E78-B5F5-12E17C9F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13BCAC-0084-470B-9425-617C8744F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853A4-C8FD-4A9B-B3BF-498FAFE3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2826-6912-4A42-B27D-BFD111411AEA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7C3C8B-A4EC-4F52-9335-91BDD566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D24312-4097-453F-A1B8-3EBF154E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877-4D7F-4109-8D86-56B2D0AE6B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958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A696C-CFB3-4F15-A0ED-B71EE05A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D5B58B-FE53-42B4-B5F3-A6B8FF2CF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09EFDD-F81E-4A68-9381-A22E222ED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803B56-F341-4AF0-9DC9-2F4188A5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2826-6912-4A42-B27D-BFD111411AEA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D47610-5A70-444D-AB2B-B5CEB751C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5AC424-3CCB-429E-98E9-5DACDFD3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877-4D7F-4109-8D86-56B2D0AE6B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289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58E37-D609-4E84-BCA2-5D90B89B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4D9955-3E61-46A7-BF45-8B10396AE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406A69-2981-4C18-8838-39E4BB568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69C289-6FC8-4DE5-B45A-B79AB221B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88C8DE-1161-417F-A8BA-0F4DE19A7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971827D-0B5F-439D-981B-F080C8DB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2826-6912-4A42-B27D-BFD111411AEA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D15190-217E-4458-BD41-B5210782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66A8BF-B991-4E36-8787-8D2BC11B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877-4D7F-4109-8D86-56B2D0AE6B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532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0EBF8-3A51-4CDA-ADF4-C0816DF9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B046FE-470A-455B-BF5A-95AE7CE40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2826-6912-4A42-B27D-BFD111411AEA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5A763C-77A3-47F5-9B3E-C1D04A2B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DBDD5A-601E-43CF-9456-4EEFD8FC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877-4D7F-4109-8D86-56B2D0AE6B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222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CBA651-E1EE-4B33-A544-9E5C8C891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2826-6912-4A42-B27D-BFD111411AEA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C72BB6-2370-4A1F-9E7C-EE1C5C42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4CBAC1-9073-46FB-9928-85924730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877-4D7F-4109-8D86-56B2D0AE6B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771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BECA5-79DA-4F5A-B90B-065A4DE4A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9E01B0-2DEA-4214-BDC6-AA256CC84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31937-C938-4D15-80DF-DFCFE1EA2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D382BF-4360-40B8-94C8-7E41FAB5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2826-6912-4A42-B27D-BFD111411AEA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9FC050-128F-472C-9AEB-2509FEEF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73150D-F7AC-43AE-97E2-8A66FBEB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877-4D7F-4109-8D86-56B2D0AE6B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583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69F97-C545-4457-83AF-DE5BDA83D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B050E27-27B0-40C3-A2F2-4CDA086BC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684BBC-51CD-43F0-B556-601FB552A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7167D-EE68-47C2-B6BF-2A80A9CB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2826-6912-4A42-B27D-BFD111411AEA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4494D9-C860-4008-8539-53FF0464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66F255-88ED-424A-B955-CBC39E33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877-4D7F-4109-8D86-56B2D0AE6B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893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ABED05-EDEC-4199-B394-6825EDC3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778BD-8F45-42B5-AEB5-C5EDA1E8B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9C01AA-5F38-427F-9186-781B57711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32826-6912-4A42-B27D-BFD111411AEA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6231BB-2A4D-4EA6-B921-C91AA4D44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DAA3D5-CEFB-488B-A866-FF698A044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16877-4D7F-4109-8D86-56B2D0AE6B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831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35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AB3CDA-0B18-4F4D-911B-DA65A600411E}"/>
              </a:ext>
            </a:extLst>
          </p:cNvPr>
          <p:cNvSpPr txBox="1"/>
          <p:nvPr/>
        </p:nvSpPr>
        <p:spPr>
          <a:xfrm>
            <a:off x="151584" y="1475114"/>
            <a:ext cx="3506015" cy="339760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indent="18034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Realizado</a:t>
            </a:r>
            <a:r>
              <a:rPr lang="en-US" sz="2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por : María Gracia Naranjo Mora</a:t>
            </a:r>
          </a:p>
          <a:p>
            <a:pPr indent="18034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indent="18034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Agosto 2021 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1E073213-F193-4A54-AD20-8D875BCC1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838" y="530584"/>
            <a:ext cx="6020605" cy="240588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20A0F3D-9431-4FCC-B40A-8C07B69A1CCD}"/>
              </a:ext>
            </a:extLst>
          </p:cNvPr>
          <p:cNvSpPr txBox="1"/>
          <p:nvPr/>
        </p:nvSpPr>
        <p:spPr>
          <a:xfrm>
            <a:off x="3657599" y="3737424"/>
            <a:ext cx="8382817" cy="231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“</a:t>
            </a:r>
            <a:r>
              <a:rPr lang="en-US" sz="3200" b="1" kern="1200" dirty="0" err="1">
                <a:effectLst/>
                <a:latin typeface="+mj-lt"/>
                <a:ea typeface="+mj-ea"/>
                <a:cs typeface="+mj-cs"/>
              </a:rPr>
              <a:t>Análisis</a:t>
            </a:r>
            <a:r>
              <a:rPr lang="en-US" sz="3200" b="1" kern="1200" dirty="0">
                <a:effectLst/>
                <a:latin typeface="+mj-lt"/>
                <a:ea typeface="+mj-ea"/>
                <a:cs typeface="+mj-cs"/>
              </a:rPr>
              <a:t> de </a:t>
            </a:r>
            <a:r>
              <a:rPr lang="en-US" sz="3200" b="1" kern="1200" dirty="0" err="1">
                <a:effectLst/>
                <a:latin typeface="+mj-lt"/>
                <a:ea typeface="+mj-ea"/>
                <a:cs typeface="+mj-cs"/>
              </a:rPr>
              <a:t>riesgos</a:t>
            </a:r>
            <a:r>
              <a:rPr lang="en-US" sz="3200" b="1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effectLst/>
                <a:latin typeface="+mj-lt"/>
                <a:ea typeface="+mj-ea"/>
                <a:cs typeface="+mj-cs"/>
              </a:rPr>
              <a:t>ergonómicos</a:t>
            </a:r>
            <a:r>
              <a:rPr lang="en-US" sz="3200" b="1" kern="1200" dirty="0">
                <a:effectLst/>
                <a:latin typeface="+mj-lt"/>
                <a:ea typeface="+mj-ea"/>
                <a:cs typeface="+mj-cs"/>
              </a:rPr>
              <a:t> a los </a:t>
            </a:r>
            <a:r>
              <a:rPr lang="en-US" sz="3200" b="1" kern="1200" dirty="0" err="1">
                <a:effectLst/>
                <a:latin typeface="+mj-lt"/>
                <a:ea typeface="+mj-ea"/>
                <a:cs typeface="+mj-cs"/>
              </a:rPr>
              <a:t>aparejadores</a:t>
            </a:r>
            <a:r>
              <a:rPr lang="en-US" sz="3200" b="1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effectLst/>
                <a:latin typeface="+mj-lt"/>
                <a:ea typeface="+mj-ea"/>
                <a:cs typeface="+mj-cs"/>
              </a:rPr>
              <a:t>en</a:t>
            </a:r>
            <a:r>
              <a:rPr lang="en-US" sz="3200" b="1" kern="1200" dirty="0">
                <a:effectLst/>
                <a:latin typeface="+mj-lt"/>
                <a:ea typeface="+mj-ea"/>
                <a:cs typeface="+mj-cs"/>
              </a:rPr>
              <a:t> las </a:t>
            </a:r>
            <a:r>
              <a:rPr lang="en-US" sz="3200" b="1" kern="1200" dirty="0" err="1">
                <a:effectLst/>
                <a:latin typeface="+mj-lt"/>
                <a:ea typeface="+mj-ea"/>
                <a:cs typeface="+mj-cs"/>
              </a:rPr>
              <a:t>actividades</a:t>
            </a:r>
            <a:r>
              <a:rPr lang="en-US" sz="3200" b="1" kern="1200" dirty="0">
                <a:effectLst/>
                <a:latin typeface="+mj-lt"/>
                <a:ea typeface="+mj-ea"/>
                <a:cs typeface="+mj-cs"/>
              </a:rPr>
              <a:t> de “Rig Moves” </a:t>
            </a:r>
            <a:r>
              <a:rPr lang="en-US" sz="3200" b="1" kern="1200" dirty="0" err="1">
                <a:effectLst/>
                <a:latin typeface="+mj-lt"/>
                <a:ea typeface="+mj-ea"/>
                <a:cs typeface="+mj-cs"/>
              </a:rPr>
              <a:t>en</a:t>
            </a:r>
            <a:r>
              <a:rPr lang="en-US" sz="3200" b="1" kern="1200" dirty="0">
                <a:effectLst/>
                <a:latin typeface="+mj-lt"/>
                <a:ea typeface="+mj-ea"/>
                <a:cs typeface="+mj-cs"/>
              </a:rPr>
              <a:t> la </a:t>
            </a:r>
            <a:r>
              <a:rPr lang="en-US" sz="3200" b="1" kern="1200" dirty="0" err="1">
                <a:effectLst/>
                <a:latin typeface="+mj-lt"/>
                <a:ea typeface="+mj-ea"/>
                <a:cs typeface="+mj-cs"/>
              </a:rPr>
              <a:t>empresa</a:t>
            </a:r>
            <a:r>
              <a:rPr lang="en-US" sz="3200" b="1" kern="1200" dirty="0">
                <a:effectLst/>
                <a:latin typeface="+mj-lt"/>
                <a:ea typeface="+mj-ea"/>
                <a:cs typeface="+mj-cs"/>
              </a:rPr>
              <a:t> Transportes </a:t>
            </a:r>
            <a:r>
              <a:rPr lang="en-US" sz="3200" b="1" kern="1200" dirty="0" err="1">
                <a:effectLst/>
                <a:latin typeface="+mj-lt"/>
                <a:ea typeface="+mj-ea"/>
                <a:cs typeface="+mj-cs"/>
              </a:rPr>
              <a:t>Noroccidental</a:t>
            </a:r>
            <a:r>
              <a:rPr lang="en-US" sz="3200" b="1" kern="1200" dirty="0">
                <a:effectLst/>
                <a:latin typeface="+mj-lt"/>
                <a:ea typeface="+mj-ea"/>
                <a:cs typeface="+mj-cs"/>
              </a:rPr>
              <a:t> CIA LTDA” </a:t>
            </a:r>
            <a:endParaRPr lang="en-US" sz="3200" b="1" dirty="0">
              <a:effectLst/>
            </a:endParaRPr>
          </a:p>
        </p:txBody>
      </p:sp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6E9F9AA-3E51-4499-A5EE-A0B97F52C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443" y="6057040"/>
            <a:ext cx="2013557" cy="80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Arc 10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C78328-3407-4588-B9B2-E952E933E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95" y="508917"/>
            <a:ext cx="4771178" cy="811229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Guiar las cargas con las manilas y verificar que los amarres de las cargas estén seguros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C" sz="2000" dirty="0">
              <a:latin typeface="+mj-lt"/>
            </a:endParaRPr>
          </a:p>
        </p:txBody>
      </p:sp>
      <p:pic>
        <p:nvPicPr>
          <p:cNvPr id="15" name="Imagen 14" descr="Interfaz de usuario gráfica, Aplicación, Tabla, Teams&#10;&#10;Descripción generada automáticamente">
            <a:extLst>
              <a:ext uri="{FF2B5EF4-FFF2-40B4-BE49-F238E27FC236}">
                <a16:creationId xmlns:a16="http://schemas.microsoft.com/office/drawing/2014/main" id="{CAB7BB2C-0D90-4878-BFE8-13873699E1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68128" y="1"/>
            <a:ext cx="6323872" cy="6858000"/>
          </a:xfrm>
          <a:prstGeom prst="rect">
            <a:avLst/>
          </a:prstGeom>
        </p:spPr>
      </p:pic>
      <p:pic>
        <p:nvPicPr>
          <p:cNvPr id="18" name="image7.jpeg">
            <a:extLst>
              <a:ext uri="{FF2B5EF4-FFF2-40B4-BE49-F238E27FC236}">
                <a16:creationId xmlns:a16="http://schemas.microsoft.com/office/drawing/2014/main" id="{10E8CDA7-91EF-4F3D-B526-DC72DBAF6BF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878" y="1829064"/>
            <a:ext cx="5103813" cy="452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6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E4C1B-CFC3-4CF8-9CD9-BB8EF5AE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-97948"/>
            <a:ext cx="11522764" cy="1325563"/>
          </a:xfrm>
        </p:spPr>
        <p:txBody>
          <a:bodyPr>
            <a:normAutofit/>
          </a:bodyPr>
          <a:lstStyle/>
          <a:p>
            <a:r>
              <a:rPr lang="es-EC" b="1" dirty="0"/>
              <a:t>Análisis en el amarre y aseguramiento de la carga</a:t>
            </a:r>
          </a:p>
        </p:txBody>
      </p:sp>
      <p:pic>
        <p:nvPicPr>
          <p:cNvPr id="5" name="Imagen 4" descr="Interfaz de usuario gráfica, Teams&#10;&#10;Descripción generada automáticamente">
            <a:extLst>
              <a:ext uri="{FF2B5EF4-FFF2-40B4-BE49-F238E27FC236}">
                <a16:creationId xmlns:a16="http://schemas.microsoft.com/office/drawing/2014/main" id="{453BF439-DB49-4E7F-AFC8-49FE4B7C71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43412" y="1227615"/>
            <a:ext cx="3788463" cy="5164765"/>
          </a:xfrm>
          <a:prstGeom prst="rect">
            <a:avLst/>
          </a:prstGeom>
        </p:spPr>
      </p:pic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7BD45406-740E-4583-AC92-C45B260753F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49603" y="916779"/>
            <a:ext cx="3721999" cy="5786437"/>
          </a:xfrm>
          <a:prstGeom prst="rect">
            <a:avLst/>
          </a:prstGeom>
        </p:spPr>
      </p:pic>
      <p:pic>
        <p:nvPicPr>
          <p:cNvPr id="7" name="Imagen 6" descr="Imagen que contiene avión, tablero, grande, parado&#10;&#10;Descripción generada automáticamente">
            <a:extLst>
              <a:ext uri="{FF2B5EF4-FFF2-40B4-BE49-F238E27FC236}">
                <a16:creationId xmlns:a16="http://schemas.microsoft.com/office/drawing/2014/main" id="{B8FEA149-DCA4-45B9-8D31-724AE6F190D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6991" y="1550603"/>
            <a:ext cx="3800687" cy="40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42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295080D3-3F35-487C-B437-ED3AAB134D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84395" y="935040"/>
            <a:ext cx="3626802" cy="5319985"/>
          </a:xfrm>
          <a:prstGeom prst="rect">
            <a:avLst/>
          </a:prstGeom>
        </p:spPr>
      </p:pic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FC892705-42F7-48A1-8740-B73C6C5156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71145" y="935041"/>
            <a:ext cx="3221038" cy="531998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2C3A563-A977-4127-A237-61861462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22"/>
            <a:ext cx="10797209" cy="794546"/>
          </a:xfrm>
        </p:spPr>
        <p:txBody>
          <a:bodyPr>
            <a:noAutofit/>
          </a:bodyPr>
          <a:lstStyle/>
          <a:p>
            <a:r>
              <a:rPr lang="es-EC" sz="3200" b="1" dirty="0"/>
              <a:t>	Escoger y colocar las herramientas para el </a:t>
            </a:r>
            <a:r>
              <a:rPr lang="es-EC" sz="3200" b="1" dirty="0" err="1"/>
              <a:t>izaje</a:t>
            </a:r>
            <a:r>
              <a:rPr lang="es-EC" sz="3200" b="1" dirty="0"/>
              <a:t> de cargas</a:t>
            </a:r>
          </a:p>
        </p:txBody>
      </p:sp>
      <p:pic>
        <p:nvPicPr>
          <p:cNvPr id="8" name="Imagen 7" descr="Un grupo de personas en la orilla de una camioneta&#10;&#10;Descripción generada automáticamente con confianza baja">
            <a:extLst>
              <a:ext uri="{FF2B5EF4-FFF2-40B4-BE49-F238E27FC236}">
                <a16:creationId xmlns:a16="http://schemas.microsoft.com/office/drawing/2014/main" id="{0DB8AC3E-3C9B-4246-9C50-DCCA2B20B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2" y="1151733"/>
            <a:ext cx="2755916" cy="3130826"/>
          </a:xfrm>
          <a:prstGeom prst="rect">
            <a:avLst/>
          </a:prstGeom>
        </p:spPr>
      </p:pic>
      <p:pic>
        <p:nvPicPr>
          <p:cNvPr id="10" name="Imagen 9" descr="Imagen que contiene hombre, tren, parado, naranja&#10;&#10;Descripción generada automáticamente">
            <a:extLst>
              <a:ext uri="{FF2B5EF4-FFF2-40B4-BE49-F238E27FC236}">
                <a16:creationId xmlns:a16="http://schemas.microsoft.com/office/drawing/2014/main" id="{D116E45C-E48E-4128-8B6E-CA4102278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993" y="3682965"/>
            <a:ext cx="2608428" cy="28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6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15C84AD8-6DEA-412E-BEB3-1B18489774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85690" y="1214438"/>
            <a:ext cx="3115311" cy="4847273"/>
          </a:xfrm>
          <a:prstGeom prst="rect">
            <a:avLst/>
          </a:prstGeom>
        </p:spPr>
      </p:pic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5657F0A2-E1DD-49AF-A56D-C9BAF1FD01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94686" y="365125"/>
            <a:ext cx="3897314" cy="6127750"/>
          </a:xfrm>
          <a:prstGeom prst="rect">
            <a:avLst/>
          </a:prstGeom>
        </p:spPr>
      </p:pic>
      <p:pic>
        <p:nvPicPr>
          <p:cNvPr id="6" name="Imagen 5" descr="Imagen que contiene tabla, agua, hombre, barco&#10;&#10;Descripción generada automáticamente">
            <a:extLst>
              <a:ext uri="{FF2B5EF4-FFF2-40B4-BE49-F238E27FC236}">
                <a16:creationId xmlns:a16="http://schemas.microsoft.com/office/drawing/2014/main" id="{C99B44A1-7ECD-45A4-AF9E-4FCF8BFCDB4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1959" y="1471613"/>
            <a:ext cx="3601404" cy="459009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8205B4B-9950-45E9-B6B0-D08618E9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9892"/>
            <a:ext cx="10797209" cy="794546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Análisis al colocar los tablones de madera para los estabilizadores de la grúa</a:t>
            </a:r>
            <a:br>
              <a:rPr lang="es-EC" b="1" dirty="0"/>
            </a:b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14134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8E5EF-A0D0-4B7C-BAC3-26A21F203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515600" cy="1325563"/>
          </a:xfrm>
        </p:spPr>
        <p:txBody>
          <a:bodyPr/>
          <a:lstStyle/>
          <a:p>
            <a:r>
              <a:rPr lang="es-EC" b="1" dirty="0"/>
              <a:t>Inspeccionar la grúa</a:t>
            </a:r>
          </a:p>
        </p:txBody>
      </p:sp>
      <p:pic>
        <p:nvPicPr>
          <p:cNvPr id="4" name="image8.jpeg">
            <a:extLst>
              <a:ext uri="{FF2B5EF4-FFF2-40B4-BE49-F238E27FC236}">
                <a16:creationId xmlns:a16="http://schemas.microsoft.com/office/drawing/2014/main" id="{AF97E7CC-23AF-4690-954F-AA0252F9D4F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616" y="1632108"/>
            <a:ext cx="3889376" cy="3593782"/>
          </a:xfrm>
          <a:prstGeom prst="rect">
            <a:avLst/>
          </a:prstGeom>
        </p:spPr>
      </p:pic>
      <p:pic>
        <p:nvPicPr>
          <p:cNvPr id="5" name="Imagen 4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1523B535-28A6-4885-A24D-C81213FD86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60344" y="973281"/>
            <a:ext cx="3636963" cy="5293703"/>
          </a:xfrm>
          <a:prstGeom prst="rect">
            <a:avLst/>
          </a:prstGeom>
        </p:spPr>
      </p:pic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34C4FCEA-5B7F-4FE1-A814-659FF3F8C89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446073" y="852002"/>
            <a:ext cx="3636963" cy="541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5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0C4C8D-9CA8-4F7E-890F-5812BD64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Resumen de los resultados obtenidos: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4FCBBAE-2862-4A0A-A41C-7BD1A47BB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12259"/>
              </p:ext>
            </p:extLst>
          </p:nvPr>
        </p:nvGraphicFramePr>
        <p:xfrm>
          <a:off x="238125" y="2105405"/>
          <a:ext cx="11715749" cy="416977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288975">
                  <a:extLst>
                    <a:ext uri="{9D8B030D-6E8A-4147-A177-3AD203B41FA5}">
                      <a16:colId xmlns:a16="http://schemas.microsoft.com/office/drawing/2014/main" val="3493347193"/>
                    </a:ext>
                  </a:extLst>
                </a:gridCol>
                <a:gridCol w="5662832">
                  <a:extLst>
                    <a:ext uri="{9D8B030D-6E8A-4147-A177-3AD203B41FA5}">
                      <a16:colId xmlns:a16="http://schemas.microsoft.com/office/drawing/2014/main" val="2717384271"/>
                    </a:ext>
                  </a:extLst>
                </a:gridCol>
                <a:gridCol w="1123911">
                  <a:extLst>
                    <a:ext uri="{9D8B030D-6E8A-4147-A177-3AD203B41FA5}">
                      <a16:colId xmlns:a16="http://schemas.microsoft.com/office/drawing/2014/main" val="1509190849"/>
                    </a:ext>
                  </a:extLst>
                </a:gridCol>
                <a:gridCol w="2640031">
                  <a:extLst>
                    <a:ext uri="{9D8B030D-6E8A-4147-A177-3AD203B41FA5}">
                      <a16:colId xmlns:a16="http://schemas.microsoft.com/office/drawing/2014/main" val="2355624951"/>
                    </a:ext>
                  </a:extLst>
                </a:gridCol>
              </a:tblGrid>
              <a:tr h="557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Tipo de valoración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Actividad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Nivel de acción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Requerimiento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/>
                </a:tc>
                <a:extLst>
                  <a:ext uri="{0D108BD9-81ED-4DB2-BD59-A6C34878D82A}">
                    <a16:rowId xmlns:a16="http://schemas.microsoft.com/office/drawing/2014/main" val="1669301065"/>
                  </a:ext>
                </a:extLst>
              </a:tr>
              <a:tr h="46004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Levantamiento manual de cargas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(Método MAC)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Colocar bases para nivelar grúa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Se debe implementar correcciones pronto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extLst>
                  <a:ext uri="{0D108BD9-81ED-4DB2-BD59-A6C34878D82A}">
                    <a16:rowId xmlns:a16="http://schemas.microsoft.com/office/drawing/2014/main" val="2589991687"/>
                  </a:ext>
                </a:extLst>
              </a:tr>
              <a:tr h="4600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Recoger las herramientas para realizar los amarres y conexiones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Se debe implementar correcciones pronto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extLst>
                  <a:ext uri="{0D108BD9-81ED-4DB2-BD59-A6C34878D82A}">
                    <a16:rowId xmlns:a16="http://schemas.microsoft.com/office/drawing/2014/main" val="2325258197"/>
                  </a:ext>
                </a:extLst>
              </a:tr>
              <a:tr h="2591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Realizar los amarres y conexiones para izar la carga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Requiere correcciones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extLst>
                  <a:ext uri="{0D108BD9-81ED-4DB2-BD59-A6C34878D82A}">
                    <a16:rowId xmlns:a16="http://schemas.microsoft.com/office/drawing/2014/main" val="983462042"/>
                  </a:ext>
                </a:extLst>
              </a:tr>
              <a:tr h="2591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Revisar y asegurar las conexiones y amarres para izar la carga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Requiere correcciones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extLst>
                  <a:ext uri="{0D108BD9-81ED-4DB2-BD59-A6C34878D82A}">
                    <a16:rowId xmlns:a16="http://schemas.microsoft.com/office/drawing/2014/main" val="1095628557"/>
                  </a:ext>
                </a:extLst>
              </a:tr>
              <a:tr h="46004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Transporte de cargas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(Método MAC)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Transporte de los cuartones de madera para la colocación de bases nivelantes para la grúa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Requiere correcciones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extLst>
                  <a:ext uri="{0D108BD9-81ED-4DB2-BD59-A6C34878D82A}">
                    <a16:rowId xmlns:a16="http://schemas.microsoft.com/office/drawing/2014/main" val="3666965322"/>
                  </a:ext>
                </a:extLst>
              </a:tr>
              <a:tr h="4600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Transporte de las herramientas para amarre y conexiones para el izáje de las cargas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Se debe implementar correcciones pronto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extLst>
                  <a:ext uri="{0D108BD9-81ED-4DB2-BD59-A6C34878D82A}">
                    <a16:rowId xmlns:a16="http://schemas.microsoft.com/office/drawing/2014/main" val="838560674"/>
                  </a:ext>
                </a:extLst>
              </a:tr>
              <a:tr h="259116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Adopción de posturas forzadas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(Método REBA)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Estructurar la base para nivelar la grúa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Adoptar medidas cuanto antes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extLst>
                  <a:ext uri="{0D108BD9-81ED-4DB2-BD59-A6C34878D82A}">
                    <a16:rowId xmlns:a16="http://schemas.microsoft.com/office/drawing/2014/main" val="1712586640"/>
                  </a:ext>
                </a:extLst>
              </a:tr>
              <a:tr h="4600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Escoger y recoger las herramientas de amarre y conexiones para el izáje de las cargas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Adoptar medidas cuanto antes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extLst>
                  <a:ext uri="{0D108BD9-81ED-4DB2-BD59-A6C34878D82A}">
                    <a16:rowId xmlns:a16="http://schemas.microsoft.com/office/drawing/2014/main" val="2830971339"/>
                  </a:ext>
                </a:extLst>
              </a:tr>
              <a:tr h="2591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Amarrar y conectar los elementos para el izáje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Adoptar medidas de inmediato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extLst>
                  <a:ext uri="{0D108BD9-81ED-4DB2-BD59-A6C34878D82A}">
                    <a16:rowId xmlns:a16="http://schemas.microsoft.com/office/drawing/2014/main" val="3927633961"/>
                  </a:ext>
                </a:extLst>
              </a:tr>
              <a:tr h="2591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Inspección de las condiciones de la grúa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Es necesario adoptar medidas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42" marR="56242" marT="0" marB="0" anchor="ctr"/>
                </a:tc>
                <a:extLst>
                  <a:ext uri="{0D108BD9-81ED-4DB2-BD59-A6C34878D82A}">
                    <a16:rowId xmlns:a16="http://schemas.microsoft.com/office/drawing/2014/main" val="842001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03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580611-7337-4B47-A531-1EFA9199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s-EC" sz="5400">
                <a:solidFill>
                  <a:srgbClr val="FFFFFF"/>
                </a:solidFill>
              </a:rPr>
              <a:t>Medidas a tomar a nivel empresarial: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A606F451-6045-47F1-A2FD-F1152E05A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869990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s-EC" sz="2400" dirty="0">
                <a:effectLst/>
                <a:latin typeface="+mj-lt"/>
                <a:ea typeface="Calibri" panose="020F0502020204030204" pitchFamily="34" charset="0"/>
              </a:rPr>
              <a:t>Toda actividad que involucre manejar pesos superiores a 25 Kg se deberá realizar con ayuda mecánica de ser posible, caso contrario se deberá realizar en equipo (2 o más personas dependiendo del peso), para que esto suceda se deberá generar las facilidades que permitan la sujeción de las herramientas o instrumental por múltiples personas de ser el caso. 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EC" sz="2400" dirty="0">
                <a:effectLst/>
                <a:latin typeface="+mj-lt"/>
                <a:ea typeface="Calibri" panose="020F0502020204030204" pitchFamily="34" charset="0"/>
              </a:rPr>
              <a:t>El almacenamiento de materiales y herramientas se realizará de forma que facilite su ubicación y manipulación (niveles apropiados, buen acoplamiento mano objeto, y que se puedan manipular de frente)</a:t>
            </a:r>
          </a:p>
          <a:p>
            <a:pPr marL="0" indent="0">
              <a:buNone/>
            </a:pPr>
            <a:endParaRPr lang="es-EC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647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FDEEB5-4711-4EE2-B7FD-5B2DF34F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C" b="1" dirty="0"/>
              <a:t>CONCLUSIONES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6D8123B8-52B8-4400-A765-2D029A734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800"/>
              </a:spcAft>
            </a:pPr>
            <a:r>
              <a:rPr lang="es-EC" sz="2400" dirty="0">
                <a:effectLst/>
                <a:latin typeface="+mj-lt"/>
                <a:ea typeface="Calibri" panose="020F0502020204030204" pitchFamily="34" charset="0"/>
              </a:rPr>
              <a:t>Se han identificado las actividades que generan riesgo laboral por posiciones forzadas y manejo manual de cargas, mismas que podrían generar TME a los trabajadores que ocupan el puesto de aparejador.</a:t>
            </a:r>
          </a:p>
          <a:p>
            <a:pPr algn="just">
              <a:spcAft>
                <a:spcPts val="800"/>
              </a:spcAft>
            </a:pPr>
            <a:r>
              <a:rPr lang="es-EC" sz="2400" dirty="0">
                <a:effectLst/>
                <a:latin typeface="+mj-lt"/>
                <a:ea typeface="Calibri" panose="020F0502020204030204" pitchFamily="34" charset="0"/>
              </a:rPr>
              <a:t>Se valoró y evaluó el nivel de riesgo ergonómico por manipulación manual de cargas y se identifico las condiciones que lo generan.</a:t>
            </a:r>
          </a:p>
          <a:p>
            <a:pPr algn="just">
              <a:spcAft>
                <a:spcPts val="800"/>
              </a:spcAft>
            </a:pPr>
            <a:r>
              <a:rPr lang="es-EC" sz="2400" dirty="0">
                <a:effectLst/>
                <a:latin typeface="+mj-lt"/>
                <a:ea typeface="Calibri" panose="020F0502020204030204" pitchFamily="34" charset="0"/>
              </a:rPr>
              <a:t>Se valoro y evaluó el nivel de riesgo ergonómico por posiciones forzadas y se identificaron las condiciones que lo generan.</a:t>
            </a:r>
          </a:p>
          <a:p>
            <a:pPr algn="just">
              <a:spcAft>
                <a:spcPts val="800"/>
              </a:spcAft>
            </a:pPr>
            <a:r>
              <a:rPr lang="es-EC" sz="2400" dirty="0">
                <a:effectLst/>
                <a:latin typeface="+mj-lt"/>
                <a:ea typeface="Calibri" panose="020F0502020204030204" pitchFamily="34" charset="0"/>
              </a:rPr>
              <a:t>Habiendo identificado las condiciones que generan los riesgos ergonómicos se procedió a definir medidas de gestión que prevengan o disminuyan el nivel de riesgo ergonómico.</a:t>
            </a:r>
          </a:p>
          <a:p>
            <a:pPr algn="just">
              <a:spcAft>
                <a:spcPts val="800"/>
              </a:spcAft>
            </a:pPr>
            <a:r>
              <a:rPr lang="es-EC" sz="2400" dirty="0">
                <a:effectLst/>
                <a:latin typeface="+mj-lt"/>
                <a:ea typeface="Calibri" panose="020F0502020204030204" pitchFamily="34" charset="0"/>
              </a:rPr>
              <a:t>Con las medidas definidas para evitar y/o prevenir los riesgos ergonómicos se plantea que los aparejadores no sufrirán de </a:t>
            </a:r>
            <a:r>
              <a:rPr lang="es-EC" sz="2400" dirty="0" err="1">
                <a:effectLst/>
                <a:latin typeface="+mj-lt"/>
                <a:ea typeface="Calibri" panose="020F0502020204030204" pitchFamily="34" charset="0"/>
              </a:rPr>
              <a:t>TME´s</a:t>
            </a:r>
            <a:r>
              <a:rPr lang="es-EC" sz="2400" dirty="0">
                <a:effectLst/>
                <a:latin typeface="+mj-lt"/>
                <a:ea typeface="Calibri" panose="020F0502020204030204" pitchFamily="34" charset="0"/>
              </a:rPr>
              <a:t>, como resultado de hacer su trabajo. </a:t>
            </a:r>
          </a:p>
          <a:p>
            <a:pPr algn="just"/>
            <a:endParaRPr lang="es-EC" sz="2400" dirty="0">
              <a:latin typeface="+mj-lt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3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83C822-CD3E-4971-B8CA-CC802BBE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5400" b="1" dirty="0"/>
              <a:t>Problema de Investigación: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0B7731B-97E2-4F76-A9AF-F89D32F0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</a:pPr>
            <a:r>
              <a:rPr lang="es-EC" dirty="0">
                <a:effectLst/>
                <a:latin typeface="+mj-lt"/>
                <a:ea typeface="Calibri" panose="020F0502020204030204" pitchFamily="34" charset="0"/>
              </a:rPr>
              <a:t>La empresa Transportes Noroccidental CIA LTDA, brinda servicios de transportes de carga pesada y extrapesada a nivel nacional. Uno de los principales servicios que la empresa presta en este sector es la </a:t>
            </a:r>
            <a:r>
              <a:rPr lang="es-EC" b="1" dirty="0">
                <a:effectLst/>
                <a:latin typeface="+mj-lt"/>
                <a:ea typeface="Calibri" panose="020F0502020204030204" pitchFamily="34" charset="0"/>
              </a:rPr>
              <a:t>movilización de taladros de perforación y reacondicionamiento de pozos petroleros a lo que denominados “rig </a:t>
            </a:r>
            <a:r>
              <a:rPr lang="es-EC" b="1" dirty="0" err="1">
                <a:effectLst/>
                <a:latin typeface="+mj-lt"/>
                <a:ea typeface="Calibri" panose="020F0502020204030204" pitchFamily="34" charset="0"/>
              </a:rPr>
              <a:t>moves</a:t>
            </a:r>
            <a:r>
              <a:rPr lang="es-EC" b="1" dirty="0">
                <a:effectLst/>
                <a:latin typeface="+mj-lt"/>
                <a:ea typeface="Calibri" panose="020F0502020204030204" pitchFamily="34" charset="0"/>
              </a:rPr>
              <a:t>”.</a:t>
            </a:r>
          </a:p>
          <a:p>
            <a:pPr algn="just">
              <a:spcAft>
                <a:spcPts val="800"/>
              </a:spcAft>
            </a:pPr>
            <a:r>
              <a:rPr lang="es-EC" dirty="0">
                <a:effectLst/>
                <a:latin typeface="+mj-lt"/>
                <a:ea typeface="Calibri" panose="020F0502020204030204" pitchFamily="34" charset="0"/>
              </a:rPr>
              <a:t>Para dicho trabajo se utilizan varios tipos de equipo pesado como grúas, cargadoras y winches, en los cuales laboran los </a:t>
            </a:r>
            <a:r>
              <a:rPr lang="es-EC" b="1" dirty="0">
                <a:effectLst/>
                <a:latin typeface="+mj-lt"/>
                <a:ea typeface="Calibri" panose="020F0502020204030204" pitchFamily="34" charset="0"/>
              </a:rPr>
              <a:t>aparejadores de cargas o ayudantes</a:t>
            </a:r>
            <a:r>
              <a:rPr lang="es-EC" dirty="0">
                <a:effectLst/>
                <a:latin typeface="+mj-lt"/>
                <a:ea typeface="Calibri" panose="020F0502020204030204" pitchFamily="34" charset="0"/>
              </a:rPr>
              <a:t>, quienes forman parte fundamental en las operaciones y están expuestos a varios factores de riesgo como en cualquier actividad laboral.</a:t>
            </a:r>
          </a:p>
          <a:p>
            <a:pPr marL="0" indent="0" algn="just">
              <a:buNone/>
            </a:pPr>
            <a:endParaRPr lang="es-EC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828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2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49F0F6F-402F-49DF-827C-5516B9CDC2A1}"/>
              </a:ext>
            </a:extLst>
          </p:cNvPr>
          <p:cNvSpPr txBox="1">
            <a:spLocks/>
          </p:cNvSpPr>
          <p:nvPr/>
        </p:nvSpPr>
        <p:spPr>
          <a:xfrm>
            <a:off x="558165" y="953547"/>
            <a:ext cx="3480438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Objetivo</a:t>
            </a: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General:</a:t>
            </a:r>
          </a:p>
        </p:txBody>
      </p:sp>
      <p:sp>
        <p:nvSpPr>
          <p:cNvPr id="33" name="Arc 2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709E4E65-547E-4AA9-82DD-76E649ADC818}"/>
              </a:ext>
            </a:extLst>
          </p:cNvPr>
          <p:cNvSpPr txBox="1">
            <a:spLocks/>
          </p:cNvSpPr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>
                <a:effectLst/>
                <a:latin typeface="+mj-lt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+mn-lt"/>
                <a:ea typeface="+mn-ea"/>
              </a:rPr>
              <a:t>Identificar</a:t>
            </a:r>
            <a:r>
              <a:rPr lang="en-US" sz="3200" dirty="0">
                <a:latin typeface="+mn-lt"/>
                <a:ea typeface="+mn-ea"/>
              </a:rPr>
              <a:t> los </a:t>
            </a:r>
            <a:r>
              <a:rPr lang="en-US" sz="3200" dirty="0" err="1">
                <a:latin typeface="+mn-lt"/>
                <a:ea typeface="+mn-ea"/>
              </a:rPr>
              <a:t>peligros</a:t>
            </a:r>
            <a:r>
              <a:rPr lang="en-US" sz="3200" dirty="0">
                <a:latin typeface="+mn-lt"/>
                <a:ea typeface="+mn-ea"/>
              </a:rPr>
              <a:t> y </a:t>
            </a:r>
            <a:r>
              <a:rPr lang="en-US" sz="3200" dirty="0" err="1">
                <a:latin typeface="+mn-lt"/>
                <a:ea typeface="+mn-ea"/>
              </a:rPr>
              <a:t>evaluar</a:t>
            </a:r>
            <a:r>
              <a:rPr lang="en-US" sz="3200" dirty="0">
                <a:latin typeface="+mn-lt"/>
                <a:ea typeface="+mn-ea"/>
              </a:rPr>
              <a:t> los </a:t>
            </a:r>
            <a:r>
              <a:rPr lang="en-US" sz="3200" dirty="0" err="1">
                <a:latin typeface="+mn-lt"/>
                <a:ea typeface="+mn-ea"/>
              </a:rPr>
              <a:t>riesgos</a:t>
            </a:r>
            <a:r>
              <a:rPr lang="en-US" sz="3200" dirty="0">
                <a:latin typeface="+mn-lt"/>
                <a:ea typeface="+mn-ea"/>
              </a:rPr>
              <a:t> </a:t>
            </a:r>
            <a:r>
              <a:rPr lang="en-US" sz="3200" dirty="0" err="1">
                <a:latin typeface="+mn-lt"/>
                <a:ea typeface="+mn-ea"/>
              </a:rPr>
              <a:t>ergonómicos</a:t>
            </a:r>
            <a:r>
              <a:rPr lang="en-US" sz="3200" dirty="0">
                <a:latin typeface="+mn-lt"/>
                <a:ea typeface="+mn-ea"/>
              </a:rPr>
              <a:t> a los que </a:t>
            </a:r>
            <a:r>
              <a:rPr lang="en-US" sz="3200" dirty="0" err="1">
                <a:latin typeface="+mn-lt"/>
                <a:ea typeface="+mn-ea"/>
              </a:rPr>
              <a:t>están</a:t>
            </a:r>
            <a:r>
              <a:rPr lang="en-US" sz="3200" dirty="0">
                <a:latin typeface="+mn-lt"/>
                <a:ea typeface="+mn-ea"/>
              </a:rPr>
              <a:t> </a:t>
            </a:r>
            <a:r>
              <a:rPr lang="en-US" sz="3200" dirty="0" err="1">
                <a:latin typeface="+mn-lt"/>
                <a:ea typeface="+mn-ea"/>
              </a:rPr>
              <a:t>expuestos</a:t>
            </a:r>
            <a:r>
              <a:rPr lang="en-US" sz="3200" dirty="0">
                <a:latin typeface="+mn-lt"/>
                <a:ea typeface="+mn-ea"/>
              </a:rPr>
              <a:t> los </a:t>
            </a:r>
            <a:r>
              <a:rPr lang="en-US" sz="3200" dirty="0" err="1">
                <a:latin typeface="+mn-lt"/>
                <a:ea typeface="+mn-ea"/>
              </a:rPr>
              <a:t>aparejadores</a:t>
            </a:r>
            <a:r>
              <a:rPr lang="en-US" sz="3200" dirty="0">
                <a:latin typeface="+mn-lt"/>
                <a:ea typeface="+mn-ea"/>
              </a:rPr>
              <a:t> de cargas, </a:t>
            </a:r>
            <a:r>
              <a:rPr lang="en-US" sz="3200" dirty="0" err="1">
                <a:latin typeface="+mn-lt"/>
                <a:ea typeface="+mn-ea"/>
              </a:rPr>
              <a:t>mediante</a:t>
            </a:r>
            <a:r>
              <a:rPr lang="en-US" sz="3200" dirty="0">
                <a:latin typeface="+mn-lt"/>
                <a:ea typeface="+mn-ea"/>
              </a:rPr>
              <a:t> </a:t>
            </a:r>
            <a:r>
              <a:rPr lang="en-US" sz="3200" dirty="0" err="1">
                <a:latin typeface="+mn-lt"/>
                <a:ea typeface="+mn-ea"/>
              </a:rPr>
              <a:t>el</a:t>
            </a:r>
            <a:r>
              <a:rPr lang="en-US" sz="3200" dirty="0">
                <a:latin typeface="+mn-lt"/>
                <a:ea typeface="+mn-ea"/>
              </a:rPr>
              <a:t> </a:t>
            </a:r>
            <a:r>
              <a:rPr lang="en-US" sz="3200" dirty="0" err="1">
                <a:latin typeface="+mn-lt"/>
                <a:ea typeface="+mn-ea"/>
              </a:rPr>
              <a:t>análisis</a:t>
            </a:r>
            <a:r>
              <a:rPr lang="en-US" sz="3200" dirty="0">
                <a:latin typeface="+mn-lt"/>
                <a:ea typeface="+mn-ea"/>
              </a:rPr>
              <a:t> de las </a:t>
            </a:r>
            <a:r>
              <a:rPr lang="en-US" sz="3200" dirty="0" err="1">
                <a:latin typeface="+mn-lt"/>
                <a:ea typeface="+mn-ea"/>
              </a:rPr>
              <a:t>actividades</a:t>
            </a:r>
            <a:r>
              <a:rPr lang="en-US" sz="3200" dirty="0">
                <a:latin typeface="+mn-lt"/>
                <a:ea typeface="+mn-ea"/>
              </a:rPr>
              <a:t> </a:t>
            </a:r>
            <a:r>
              <a:rPr lang="en-US" sz="3200" dirty="0" err="1">
                <a:latin typeface="+mn-lt"/>
                <a:ea typeface="+mn-ea"/>
              </a:rPr>
              <a:t>frente</a:t>
            </a:r>
            <a:r>
              <a:rPr lang="en-US" sz="3200" dirty="0">
                <a:latin typeface="+mn-lt"/>
                <a:ea typeface="+mn-ea"/>
              </a:rPr>
              <a:t> a </a:t>
            </a:r>
            <a:r>
              <a:rPr lang="en-US" sz="3200" dirty="0" err="1">
                <a:latin typeface="+mn-lt"/>
                <a:ea typeface="+mn-ea"/>
              </a:rPr>
              <a:t>posturas</a:t>
            </a:r>
            <a:r>
              <a:rPr lang="en-US" sz="3200" dirty="0">
                <a:latin typeface="+mn-lt"/>
                <a:ea typeface="+mn-ea"/>
              </a:rPr>
              <a:t> </a:t>
            </a:r>
            <a:r>
              <a:rPr lang="en-US" sz="3200" dirty="0" err="1">
                <a:latin typeface="+mn-lt"/>
                <a:ea typeface="+mn-ea"/>
              </a:rPr>
              <a:t>forzadas</a:t>
            </a:r>
            <a:r>
              <a:rPr lang="en-US" sz="3200" dirty="0">
                <a:latin typeface="+mn-lt"/>
                <a:ea typeface="+mn-ea"/>
              </a:rPr>
              <a:t> y </a:t>
            </a:r>
            <a:r>
              <a:rPr lang="en-US" sz="3200" dirty="0" err="1">
                <a:latin typeface="+mn-lt"/>
                <a:ea typeface="+mn-ea"/>
              </a:rPr>
              <a:t>el</a:t>
            </a:r>
            <a:r>
              <a:rPr lang="en-US" sz="3200" dirty="0">
                <a:latin typeface="+mn-lt"/>
                <a:ea typeface="+mn-ea"/>
              </a:rPr>
              <a:t> </a:t>
            </a:r>
            <a:r>
              <a:rPr lang="en-US" sz="3200" dirty="0" err="1">
                <a:latin typeface="+mn-lt"/>
                <a:ea typeface="+mn-ea"/>
              </a:rPr>
              <a:t>levantamiento</a:t>
            </a:r>
            <a:r>
              <a:rPr lang="en-US" sz="3200" dirty="0">
                <a:latin typeface="+mn-lt"/>
                <a:ea typeface="+mn-ea"/>
              </a:rPr>
              <a:t> manual de cargas para </a:t>
            </a:r>
            <a:r>
              <a:rPr lang="en-US" sz="3200" dirty="0" err="1">
                <a:latin typeface="+mn-lt"/>
                <a:ea typeface="+mn-ea"/>
              </a:rPr>
              <a:t>determinar</a:t>
            </a:r>
            <a:r>
              <a:rPr lang="en-US" sz="3200" dirty="0">
                <a:latin typeface="+mn-lt"/>
                <a:ea typeface="+mn-ea"/>
              </a:rPr>
              <a:t> los </a:t>
            </a:r>
            <a:r>
              <a:rPr lang="en-US" sz="3200" dirty="0" err="1">
                <a:latin typeface="+mn-lt"/>
                <a:ea typeface="+mn-ea"/>
              </a:rPr>
              <a:t>controles</a:t>
            </a:r>
            <a:r>
              <a:rPr lang="en-US" sz="3200" dirty="0">
                <a:latin typeface="+mn-lt"/>
                <a:ea typeface="+mn-ea"/>
              </a:rPr>
              <a:t> a </a:t>
            </a:r>
            <a:r>
              <a:rPr lang="en-US" sz="3200" dirty="0" err="1">
                <a:latin typeface="+mn-lt"/>
                <a:ea typeface="+mn-ea"/>
              </a:rPr>
              <a:t>través</a:t>
            </a:r>
            <a:r>
              <a:rPr lang="en-US" sz="3200" dirty="0">
                <a:latin typeface="+mn-lt"/>
                <a:ea typeface="+mn-ea"/>
              </a:rPr>
              <a:t> de un plan de </a:t>
            </a:r>
            <a:r>
              <a:rPr lang="en-US" sz="3200" dirty="0" err="1">
                <a:latin typeface="+mn-lt"/>
                <a:ea typeface="+mn-ea"/>
              </a:rPr>
              <a:t>prevención</a:t>
            </a:r>
            <a:r>
              <a:rPr lang="en-US" sz="3200" dirty="0">
                <a:latin typeface="+mn-lt"/>
                <a:ea typeface="+mn-ea"/>
              </a:rPr>
              <a:t> </a:t>
            </a:r>
            <a:r>
              <a:rPr lang="en-US" sz="3200" dirty="0" err="1">
                <a:latin typeface="+mn-lt"/>
                <a:ea typeface="+mn-ea"/>
              </a:rPr>
              <a:t>en</a:t>
            </a:r>
            <a:r>
              <a:rPr lang="en-US" sz="3200" dirty="0">
                <a:latin typeface="+mn-lt"/>
                <a:ea typeface="+mn-ea"/>
              </a:rPr>
              <a:t> sus </a:t>
            </a:r>
            <a:r>
              <a:rPr lang="en-US" sz="3200" dirty="0" err="1">
                <a:latin typeface="+mn-lt"/>
                <a:ea typeface="+mn-ea"/>
              </a:rPr>
              <a:t>actividades</a:t>
            </a:r>
            <a:r>
              <a:rPr lang="en-US" sz="3200" dirty="0">
                <a:latin typeface="+mn-lt"/>
                <a:ea typeface="+mn-ea"/>
              </a:rPr>
              <a:t> y </a:t>
            </a:r>
            <a:r>
              <a:rPr lang="en-US" sz="3200" dirty="0" err="1">
                <a:latin typeface="+mn-lt"/>
                <a:ea typeface="+mn-ea"/>
              </a:rPr>
              <a:t>evitar</a:t>
            </a:r>
            <a:r>
              <a:rPr lang="en-US" sz="3200" dirty="0">
                <a:latin typeface="+mn-lt"/>
                <a:ea typeface="+mn-ea"/>
              </a:rPr>
              <a:t> que </a:t>
            </a:r>
            <a:r>
              <a:rPr lang="en-US" sz="3200" dirty="0" err="1">
                <a:latin typeface="+mn-lt"/>
                <a:ea typeface="+mn-ea"/>
              </a:rPr>
              <a:t>desencadenen</a:t>
            </a:r>
            <a:r>
              <a:rPr lang="en-US" sz="3200" dirty="0">
                <a:latin typeface="+mn-lt"/>
                <a:ea typeface="+mn-ea"/>
              </a:rPr>
              <a:t> </a:t>
            </a:r>
            <a:r>
              <a:rPr lang="en-US" sz="3200" dirty="0" err="1">
                <a:latin typeface="+mn-lt"/>
                <a:ea typeface="+mn-ea"/>
              </a:rPr>
              <a:t>trastornos</a:t>
            </a:r>
            <a:r>
              <a:rPr lang="en-US" sz="3200" dirty="0">
                <a:latin typeface="+mn-lt"/>
                <a:ea typeface="+mn-ea"/>
              </a:rPr>
              <a:t> </a:t>
            </a:r>
            <a:r>
              <a:rPr lang="en-US" sz="3200" dirty="0" err="1">
                <a:latin typeface="+mn-lt"/>
                <a:ea typeface="+mn-ea"/>
              </a:rPr>
              <a:t>musculo</a:t>
            </a:r>
            <a:r>
              <a:rPr lang="en-US" sz="3200" dirty="0">
                <a:latin typeface="+mn-lt"/>
                <a:ea typeface="+mn-ea"/>
              </a:rPr>
              <a:t> </a:t>
            </a:r>
            <a:r>
              <a:rPr lang="en-US" sz="3200" dirty="0" err="1">
                <a:latin typeface="+mn-lt"/>
                <a:ea typeface="+mn-ea"/>
              </a:rPr>
              <a:t>esqueléticos</a:t>
            </a:r>
            <a:r>
              <a:rPr lang="en-US" sz="3200" dirty="0">
                <a:latin typeface="+mn-lt"/>
                <a:ea typeface="+mn-ea"/>
              </a:rPr>
              <a:t>.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endParaRPr lang="en-US" sz="32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214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E49F0F6F-402F-49DF-827C-5516B9CDC2A1}"/>
              </a:ext>
            </a:extLst>
          </p:cNvPr>
          <p:cNvSpPr txBox="1">
            <a:spLocks/>
          </p:cNvSpPr>
          <p:nvPr/>
        </p:nvSpPr>
        <p:spPr>
          <a:xfrm>
            <a:off x="713772" y="695161"/>
            <a:ext cx="4495926" cy="1057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s-EC" sz="5400" b="1" dirty="0">
                <a:solidFill>
                  <a:schemeClr val="bg1"/>
                </a:solidFill>
              </a:rPr>
              <a:t>Objetivo General: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709E4E65-547E-4AA9-82DD-76E649ADC818}"/>
              </a:ext>
            </a:extLst>
          </p:cNvPr>
          <p:cNvSpPr txBox="1">
            <a:spLocks/>
          </p:cNvSpPr>
          <p:nvPr/>
        </p:nvSpPr>
        <p:spPr>
          <a:xfrm>
            <a:off x="465003" y="2292302"/>
            <a:ext cx="4993464" cy="3594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>
                <a:effectLst/>
                <a:latin typeface="+mj-lt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es-EC" sz="2800" dirty="0">
                <a:solidFill>
                  <a:schemeClr val="bg1"/>
                </a:solidFill>
              </a:rPr>
              <a:t>Identificar los peligros y evaluar los riesgos ergonómicos a los que están expuestos los aparejadores de cargas, mediante el análisis de las actividades frente a posturas forzadas y el levantamiento manual de cargas para determinar los controles a través de un plan de prevención en sus actividades y evitar que desencadenen trastornos musculo esqueléticos.</a:t>
            </a:r>
          </a:p>
          <a:p>
            <a:pPr algn="just"/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6FF6CCC-70A1-4A18-84D5-536023B7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81" y="946118"/>
            <a:ext cx="3905250" cy="13874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s-EC" sz="5400" b="1" dirty="0"/>
              <a:t>Objetivos Específicos: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DA4902C-B029-491C-8381-A544BFDFB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43" y="695161"/>
            <a:ext cx="5589187" cy="581165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C" sz="2400" dirty="0">
                <a:latin typeface="+mj-lt"/>
              </a:rPr>
              <a:t>Identificar las actividades del puesto de trabajo de aparejador, mediante la inspección visual de las labores que realizan los aparejadores para determinar las posturas forzadas y la manipulación manual de cargas a las que se aplicara la </a:t>
            </a:r>
            <a:r>
              <a:rPr lang="es-EC" sz="2400" b="1" dirty="0">
                <a:latin typeface="+mj-lt"/>
              </a:rPr>
              <a:t>evaluación del riesgo laboral.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C" sz="2400" dirty="0">
                <a:latin typeface="+mj-lt"/>
              </a:rPr>
              <a:t>Evaluar el </a:t>
            </a:r>
            <a:r>
              <a:rPr lang="es-EC" sz="2400" b="1" dirty="0">
                <a:latin typeface="+mj-lt"/>
              </a:rPr>
              <a:t>riesgo ergonómico </a:t>
            </a:r>
            <a:r>
              <a:rPr lang="es-EC" sz="2400" dirty="0">
                <a:latin typeface="+mj-lt"/>
              </a:rPr>
              <a:t>por </a:t>
            </a:r>
            <a:r>
              <a:rPr lang="es-EC" sz="2400" b="1" dirty="0">
                <a:latin typeface="+mj-lt"/>
              </a:rPr>
              <a:t>manipulación manual de cargas </a:t>
            </a:r>
            <a:r>
              <a:rPr lang="es-EC" sz="2400" dirty="0">
                <a:latin typeface="+mj-lt"/>
              </a:rPr>
              <a:t>utilizando la metodología </a:t>
            </a:r>
            <a:r>
              <a:rPr lang="es-EC" sz="2400" b="1" dirty="0">
                <a:latin typeface="+mj-lt"/>
              </a:rPr>
              <a:t>MAC</a:t>
            </a:r>
            <a:r>
              <a:rPr lang="es-EC" sz="2400" dirty="0">
                <a:latin typeface="+mj-lt"/>
              </a:rPr>
              <a:t> para jerarquizar el riesgo y por tanto su gestión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C" sz="2400" dirty="0">
                <a:latin typeface="+mj-lt"/>
              </a:rPr>
              <a:t>Evaluar las </a:t>
            </a:r>
            <a:r>
              <a:rPr lang="es-EC" sz="2400" b="1" dirty="0">
                <a:latin typeface="+mj-lt"/>
              </a:rPr>
              <a:t>posturas forzadas </a:t>
            </a:r>
            <a:r>
              <a:rPr lang="es-EC" sz="2400" dirty="0">
                <a:latin typeface="+mj-lt"/>
              </a:rPr>
              <a:t>que adoptan los aparejadores mediante el método </a:t>
            </a:r>
            <a:r>
              <a:rPr lang="es-EC" sz="2400" b="1" dirty="0">
                <a:latin typeface="+mj-lt"/>
              </a:rPr>
              <a:t>REBA</a:t>
            </a:r>
            <a:r>
              <a:rPr lang="es-EC" sz="2400" dirty="0">
                <a:latin typeface="+mj-lt"/>
              </a:rPr>
              <a:t> para priorizar la gestión del riesgo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C" sz="2400" dirty="0">
                <a:latin typeface="+mj-lt"/>
              </a:rPr>
              <a:t>Desarrollar un conjunto de medidas de prevención y control de riesgos mediante las prioridades identificadas para cuidar la salud de los aparejadores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C" sz="2400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92BB69-ABCD-4621-9AD2-C81FFFEE0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41" y="2513047"/>
            <a:ext cx="33242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8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C30213-0ED7-4DFE-BB06-0157F9A6F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C" b="1"/>
              <a:t>METODOLOGÍA</a:t>
            </a:r>
          </a:p>
        </p:txBody>
      </p:sp>
      <p:sp>
        <p:nvSpPr>
          <p:cNvPr id="2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4A41-E360-4916-AF47-3444CED4C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s-EC">
                <a:effectLst/>
                <a:latin typeface="+mj-lt"/>
                <a:ea typeface="Calibri" panose="020F0502020204030204" pitchFamily="34" charset="0"/>
              </a:rPr>
              <a:t>Para el estudio de los riesgos por movimiento manual de cargas y adopción de posturas forzadas, se definió el uso de los </a:t>
            </a:r>
            <a:r>
              <a:rPr lang="es-EC" b="1">
                <a:effectLst/>
                <a:latin typeface="+mj-lt"/>
                <a:ea typeface="Calibri" panose="020F0502020204030204" pitchFamily="34" charset="0"/>
              </a:rPr>
              <a:t>Métodos MAC </a:t>
            </a:r>
            <a:r>
              <a:rPr lang="es-EC">
                <a:effectLst/>
                <a:latin typeface="+mj-lt"/>
                <a:ea typeface="Calibri" panose="020F0502020204030204" pitchFamily="34" charset="0"/>
              </a:rPr>
              <a:t>y</a:t>
            </a:r>
            <a:r>
              <a:rPr lang="es-EC" b="1">
                <a:effectLst/>
                <a:latin typeface="+mj-lt"/>
                <a:ea typeface="Calibri" panose="020F0502020204030204" pitchFamily="34" charset="0"/>
              </a:rPr>
              <a:t> REBA </a:t>
            </a:r>
            <a:r>
              <a:rPr lang="es-EC">
                <a:effectLst/>
                <a:latin typeface="+mj-lt"/>
                <a:ea typeface="Calibri" panose="020F0502020204030204" pitchFamily="34" charset="0"/>
              </a:rPr>
              <a:t>respectivamente, el proceso de tratamiento de los datos se realizó empleando el software denominado Estudio ERGO, y para la documentación de las actividades se revisó información correspondiente al profesiograma, perfil del puesto de trabajo y la matriz de identificación de peligros y valoración de riesgos in situ del puesto de trabajo y se corroboro mediante la observación sistemática en campo. Para documentar en campo la información se procedió a tomar fotografías y videos. </a:t>
            </a:r>
          </a:p>
          <a:p>
            <a:endParaRPr lang="es-EC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005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E0BBF2-662C-4DA0-B47A-9E06C2CBB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64" y="412454"/>
            <a:ext cx="2381250" cy="2101850"/>
          </a:xfrm>
        </p:spPr>
        <p:txBody>
          <a:bodyPr>
            <a:normAutofit/>
          </a:bodyPr>
          <a:lstStyle/>
          <a:p>
            <a:r>
              <a:rPr lang="es-EC" sz="2800" b="1" dirty="0"/>
              <a:t>Principales actividades que realizan los aparejadores:</a:t>
            </a: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C78328-3407-4588-B9B2-E952E933E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anchor="ctr">
            <a:normAutofit/>
          </a:bodyPr>
          <a:lstStyle/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Despejar las áreas donde va a </a:t>
            </a:r>
            <a:r>
              <a:rPr lang="es-EC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ubicarse el equipo, colocar los tablones de madera para asentar los estabilizadores de la grúa</a:t>
            </a:r>
            <a:endParaRPr lang="es-EC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 descr="Tractor en medio de arena&#10;&#10;Descripción generada automáticamente con confianza baja">
            <a:extLst>
              <a:ext uri="{FF2B5EF4-FFF2-40B4-BE49-F238E27FC236}">
                <a16:creationId xmlns:a16="http://schemas.microsoft.com/office/drawing/2014/main" id="{62795F69-E404-4562-8FFB-2F75CD5864EE}"/>
              </a:ext>
            </a:extLst>
          </p:cNvPr>
          <p:cNvPicPr/>
          <p:nvPr/>
        </p:nvPicPr>
        <p:blipFill rotWithShape="1">
          <a:blip r:embed="rId2"/>
          <a:srcRect t="28584" b="32242"/>
          <a:stretch/>
        </p:blipFill>
        <p:spPr bwMode="auto">
          <a:xfrm>
            <a:off x="20" y="2690191"/>
            <a:ext cx="6400781" cy="388288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Interfaz de usuario gráfica, Aplicación, Tabla&#10;&#10;Descripción generada automáticamente">
            <a:extLst>
              <a:ext uri="{FF2B5EF4-FFF2-40B4-BE49-F238E27FC236}">
                <a16:creationId xmlns:a16="http://schemas.microsoft.com/office/drawing/2014/main" id="{5F0D8381-6E93-4D0E-803E-949A43EC79A2}"/>
              </a:ext>
            </a:extLst>
          </p:cNvPr>
          <p:cNvPicPr/>
          <p:nvPr/>
        </p:nvPicPr>
        <p:blipFill rotWithShape="1">
          <a:blip r:embed="rId3"/>
          <a:srcRect r="2" b="4186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2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C78328-3407-4588-B9B2-E952E933E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356" y="989584"/>
            <a:ext cx="6858000" cy="775414"/>
          </a:xfrm>
        </p:spPr>
        <p:txBody>
          <a:bodyPr anchor="ctr">
            <a:normAutofit/>
          </a:bodyPr>
          <a:lstStyle/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 de tablones de madera para posicionar los estabilizadores de la grúa</a:t>
            </a:r>
          </a:p>
        </p:txBody>
      </p:sp>
      <p:pic>
        <p:nvPicPr>
          <p:cNvPr id="13" name="Imagen 12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91CEAFAB-B6A4-4B47-82E0-732A83481D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351" y="17154"/>
            <a:ext cx="4952974" cy="6840846"/>
          </a:xfrm>
          <a:prstGeom prst="rect">
            <a:avLst/>
          </a:prstGeom>
        </p:spPr>
      </p:pic>
      <p:pic>
        <p:nvPicPr>
          <p:cNvPr id="4" name="Imagen 3" descr="Imagen que contiene exterior, camioneta, hombre, coche&#10;&#10;Descripción generada automáticamente">
            <a:extLst>
              <a:ext uri="{FF2B5EF4-FFF2-40B4-BE49-F238E27FC236}">
                <a16:creationId xmlns:a16="http://schemas.microsoft.com/office/drawing/2014/main" id="{39E9826D-FEE1-4A10-9EBE-9BA09A888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25" y="2277131"/>
            <a:ext cx="3076575" cy="4181475"/>
          </a:xfrm>
          <a:prstGeom prst="rect">
            <a:avLst/>
          </a:prstGeom>
        </p:spPr>
      </p:pic>
      <p:pic>
        <p:nvPicPr>
          <p:cNvPr id="6" name="Imagen 5" descr="Imagen que contiene exterior, camioneta, mujer, hombre&#10;&#10;Descripción generada automáticamente">
            <a:extLst>
              <a:ext uri="{FF2B5EF4-FFF2-40B4-BE49-F238E27FC236}">
                <a16:creationId xmlns:a16="http://schemas.microsoft.com/office/drawing/2014/main" id="{C644E21E-7AF3-49CE-BF4F-8973E7C8D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425" y="2372209"/>
            <a:ext cx="3076575" cy="40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0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04C1B8-6941-49FD-8A4A-FCD4A012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pPr algn="ctr"/>
            <a:r>
              <a:rPr lang="es-EC" b="1" dirty="0"/>
              <a:t>Colocación de tablones de madera: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Imagen que contiene hombre, gente, tabla, calle&#10;&#10;Descripción generada automáticamente">
            <a:extLst>
              <a:ext uri="{FF2B5EF4-FFF2-40B4-BE49-F238E27FC236}">
                <a16:creationId xmlns:a16="http://schemas.microsoft.com/office/drawing/2014/main" id="{AED2AD1A-DBFE-42F5-8087-C17C44848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554981"/>
            <a:ext cx="4777381" cy="55782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7EF55-93EE-46E7-97B4-21DD94FEE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s-EC" dirty="0"/>
              <a:t>Peso de los tablones de madera: 25 Kg.</a:t>
            </a:r>
          </a:p>
          <a:p>
            <a:r>
              <a:rPr lang="es-EC" dirty="0"/>
              <a:t>Se colocan 3 tablones por cada estabilizar de la grúa.</a:t>
            </a:r>
          </a:p>
          <a:p>
            <a:r>
              <a:rPr lang="es-EC" dirty="0"/>
              <a:t>Son 4 estabilizadores por grúa (2 en cada lado).</a:t>
            </a:r>
          </a:p>
        </p:txBody>
      </p:sp>
    </p:spTree>
    <p:extLst>
      <p:ext uri="{BB962C8B-B14F-4D97-AF65-F5344CB8AC3E}">
        <p14:creationId xmlns:p14="http://schemas.microsoft.com/office/powerpoint/2010/main" val="207146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C78328-3407-4588-B9B2-E952E933E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034" y="557593"/>
            <a:ext cx="6858000" cy="775414"/>
          </a:xfrm>
        </p:spPr>
        <p:txBody>
          <a:bodyPr anchor="ctr">
            <a:normAutofit/>
          </a:bodyPr>
          <a:lstStyle/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los amarres y conexiones de los equipos y herramientas antes de izar la carga</a:t>
            </a:r>
          </a:p>
        </p:txBody>
      </p:sp>
      <p:pic>
        <p:nvPicPr>
          <p:cNvPr id="10" name="Imagen 9" descr="Interfaz de usuario gráfica, Aplicación, Tabla, Teams&#10;&#10;Descripción generada automáticamente">
            <a:extLst>
              <a:ext uri="{FF2B5EF4-FFF2-40B4-BE49-F238E27FC236}">
                <a16:creationId xmlns:a16="http://schemas.microsoft.com/office/drawing/2014/main" id="{C396A9C5-B272-4F64-8C89-AA9F2ED83ACA}"/>
              </a:ext>
            </a:extLst>
          </p:cNvPr>
          <p:cNvPicPr/>
          <p:nvPr/>
        </p:nvPicPr>
        <p:blipFill rotWithShape="1">
          <a:blip r:embed="rId2"/>
          <a:srcRect b="4667"/>
          <a:stretch/>
        </p:blipFill>
        <p:spPr>
          <a:xfrm>
            <a:off x="30182" y="0"/>
            <a:ext cx="4900036" cy="6858000"/>
          </a:xfrm>
          <a:prstGeom prst="rect">
            <a:avLst/>
          </a:prstGeom>
        </p:spPr>
      </p:pic>
      <p:pic>
        <p:nvPicPr>
          <p:cNvPr id="11" name="Imagen 10" descr="Imagen que contiene avión, tablero, grande, parado&#10;&#10;Descripción generada automáticamente">
            <a:extLst>
              <a:ext uri="{FF2B5EF4-FFF2-40B4-BE49-F238E27FC236}">
                <a16:creationId xmlns:a16="http://schemas.microsoft.com/office/drawing/2014/main" id="{1C0949D9-7DAA-44AE-95EA-CCE9F1302B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07712" y="2606461"/>
            <a:ext cx="3002432" cy="3639312"/>
          </a:xfrm>
          <a:prstGeom prst="rect">
            <a:avLst/>
          </a:prstGeom>
        </p:spPr>
      </p:pic>
      <p:pic>
        <p:nvPicPr>
          <p:cNvPr id="12" name="Imagen 11" descr="Imagen que contiene exterior, hombre, niño, joven&#10;&#10;Descripción generada automáticamente">
            <a:extLst>
              <a:ext uri="{FF2B5EF4-FFF2-40B4-BE49-F238E27FC236}">
                <a16:creationId xmlns:a16="http://schemas.microsoft.com/office/drawing/2014/main" id="{26030D1A-6777-4CE7-9B06-44CA45785F0D}"/>
              </a:ext>
            </a:extLst>
          </p:cNvPr>
          <p:cNvPicPr/>
          <p:nvPr/>
        </p:nvPicPr>
        <p:blipFill rotWithShape="1">
          <a:blip r:embed="rId4"/>
          <a:srcRect r="25712" b="27895"/>
          <a:stretch/>
        </p:blipFill>
        <p:spPr>
          <a:xfrm>
            <a:off x="8137415" y="2606461"/>
            <a:ext cx="3710028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43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1039</Words>
  <Application>Microsoft Office PowerPoint</Application>
  <PresentationFormat>Panorámica</PresentationFormat>
  <Paragraphs>81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Wingdings</vt:lpstr>
      <vt:lpstr>Tema de Office</vt:lpstr>
      <vt:lpstr>Presentación de PowerPoint</vt:lpstr>
      <vt:lpstr>Problema de Investigación:</vt:lpstr>
      <vt:lpstr>Presentación de PowerPoint</vt:lpstr>
      <vt:lpstr>Objetivos Específicos:</vt:lpstr>
      <vt:lpstr>METODOLOGÍA</vt:lpstr>
      <vt:lpstr>Principales actividades que realizan los aparejadores:</vt:lpstr>
      <vt:lpstr>Presentación de PowerPoint</vt:lpstr>
      <vt:lpstr>Colocación de tablones de madera:</vt:lpstr>
      <vt:lpstr>Presentación de PowerPoint</vt:lpstr>
      <vt:lpstr>Presentación de PowerPoint</vt:lpstr>
      <vt:lpstr>Análisis en el amarre y aseguramiento de la carga</vt:lpstr>
      <vt:lpstr> Escoger y colocar las herramientas para el izaje de cargas</vt:lpstr>
      <vt:lpstr>Análisis al colocar los tablones de madera para los estabilizadores de la grúa </vt:lpstr>
      <vt:lpstr>Inspeccionar la grúa</vt:lpstr>
      <vt:lpstr>Resumen de los resultados obtenidos:</vt:lpstr>
      <vt:lpstr>Medidas a tomar a nivel empresarial: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Gracia Naranjo</dc:creator>
  <cp:lastModifiedBy>María Gracia Naranjo</cp:lastModifiedBy>
  <cp:revision>2</cp:revision>
  <dcterms:created xsi:type="dcterms:W3CDTF">2021-08-20T16:42:38Z</dcterms:created>
  <dcterms:modified xsi:type="dcterms:W3CDTF">2021-08-23T04:26:52Z</dcterms:modified>
</cp:coreProperties>
</file>