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62" r:id="rId3"/>
    <p:sldId id="291" r:id="rId4"/>
    <p:sldId id="264" r:id="rId5"/>
    <p:sldId id="284" r:id="rId6"/>
    <p:sldId id="287" r:id="rId7"/>
    <p:sldId id="285" r:id="rId8"/>
    <p:sldId id="288" r:id="rId9"/>
    <p:sldId id="267" r:id="rId10"/>
    <p:sldId id="271" r:id="rId11"/>
    <p:sldId id="292" r:id="rId12"/>
    <p:sldId id="269" r:id="rId13"/>
    <p:sldId id="273" r:id="rId14"/>
    <p:sldId id="281" r:id="rId15"/>
    <p:sldId id="290" r:id="rId16"/>
    <p:sldId id="277" r:id="rId17"/>
    <p:sldId id="278" r:id="rId18"/>
    <p:sldId id="282" r:id="rId19"/>
    <p:sldId id="283" r:id="rId20"/>
    <p:sldId id="279" r:id="rId2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6"/>
    <a:srgbClr val="F5A7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83B805-D1C2-48A1-B4AD-5ABAB72F168C}" v="295" dt="2021-08-24T17:51:21.02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80"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Cruz Hidalgo" userId="9fe2002c0428894b" providerId="LiveId" clId="{1D009845-9998-4924-A3AA-090E49CF3DCD}"/>
    <pc:docChg chg="undo redo custSel modSld">
      <pc:chgData name="David Cruz Hidalgo" userId="9fe2002c0428894b" providerId="LiveId" clId="{1D009845-9998-4924-A3AA-090E49CF3DCD}" dt="2021-08-18T21:47:48.856" v="113" actId="1076"/>
      <pc:docMkLst>
        <pc:docMk/>
      </pc:docMkLst>
      <pc:sldChg chg="addSp delSp modSp mod">
        <pc:chgData name="David Cruz Hidalgo" userId="9fe2002c0428894b" providerId="LiveId" clId="{1D009845-9998-4924-A3AA-090E49CF3DCD}" dt="2021-08-18T21:47:48.856" v="113" actId="1076"/>
        <pc:sldMkLst>
          <pc:docMk/>
          <pc:sldMk cId="1353492127" sldId="262"/>
        </pc:sldMkLst>
        <pc:spChg chg="del">
          <ac:chgData name="David Cruz Hidalgo" userId="9fe2002c0428894b" providerId="LiveId" clId="{1D009845-9998-4924-A3AA-090E49CF3DCD}" dt="2021-08-18T21:32:26.196" v="0" actId="21"/>
          <ac:spMkLst>
            <pc:docMk/>
            <pc:sldMk cId="1353492127" sldId="262"/>
            <ac:spMk id="2" creationId="{78B50A37-6F76-4E4A-86C1-654ABD8622E8}"/>
          </ac:spMkLst>
        </pc:spChg>
        <pc:spChg chg="del">
          <ac:chgData name="David Cruz Hidalgo" userId="9fe2002c0428894b" providerId="LiveId" clId="{1D009845-9998-4924-A3AA-090E49CF3DCD}" dt="2021-08-18T21:32:29.634" v="1" actId="21"/>
          <ac:spMkLst>
            <pc:docMk/>
            <pc:sldMk cId="1353492127" sldId="262"/>
            <ac:spMk id="3" creationId="{3C076E9D-6D87-49FB-B374-264AAD805108}"/>
          </ac:spMkLst>
        </pc:spChg>
        <pc:spChg chg="add del">
          <ac:chgData name="David Cruz Hidalgo" userId="9fe2002c0428894b" providerId="LiveId" clId="{1D009845-9998-4924-A3AA-090E49CF3DCD}" dt="2021-08-18T21:34:04.179" v="9" actId="21"/>
          <ac:spMkLst>
            <pc:docMk/>
            <pc:sldMk cId="1353492127" sldId="262"/>
            <ac:spMk id="6" creationId="{935066C0-E835-4815-97EF-0F69604BA0D8}"/>
          </ac:spMkLst>
        </pc:spChg>
        <pc:spChg chg="add del mod">
          <ac:chgData name="David Cruz Hidalgo" userId="9fe2002c0428894b" providerId="LiveId" clId="{1D009845-9998-4924-A3AA-090E49CF3DCD}" dt="2021-08-18T21:35:48.048" v="18" actId="21"/>
          <ac:spMkLst>
            <pc:docMk/>
            <pc:sldMk cId="1353492127" sldId="262"/>
            <ac:spMk id="9" creationId="{87EAF848-2C99-4DF1-845A-A0EDD3900875}"/>
          </ac:spMkLst>
        </pc:spChg>
        <pc:picChg chg="add del mod">
          <ac:chgData name="David Cruz Hidalgo" userId="9fe2002c0428894b" providerId="LiveId" clId="{1D009845-9998-4924-A3AA-090E49CF3DCD}" dt="2021-08-18T21:34:06.656" v="10" actId="21"/>
          <ac:picMkLst>
            <pc:docMk/>
            <pc:sldMk cId="1353492127" sldId="262"/>
            <ac:picMk id="5" creationId="{BBEDEEDA-221A-4405-A83B-D291082A5B60}"/>
          </ac:picMkLst>
        </pc:picChg>
        <pc:picChg chg="add del mod">
          <ac:chgData name="David Cruz Hidalgo" userId="9fe2002c0428894b" providerId="LiveId" clId="{1D009845-9998-4924-A3AA-090E49CF3DCD}" dt="2021-08-18T21:44:57.921" v="80" actId="21"/>
          <ac:picMkLst>
            <pc:docMk/>
            <pc:sldMk cId="1353492127" sldId="262"/>
            <ac:picMk id="8" creationId="{CB68F3C9-26EA-4F09-BF89-F86F3A2E6AD9}"/>
          </ac:picMkLst>
        </pc:picChg>
        <pc:picChg chg="add del mod">
          <ac:chgData name="David Cruz Hidalgo" userId="9fe2002c0428894b" providerId="LiveId" clId="{1D009845-9998-4924-A3AA-090E49CF3DCD}" dt="2021-08-18T21:45:21.959" v="84" actId="21"/>
          <ac:picMkLst>
            <pc:docMk/>
            <pc:sldMk cId="1353492127" sldId="262"/>
            <ac:picMk id="38" creationId="{4F80508B-5758-49D0-8442-01AE5B53256D}"/>
          </ac:picMkLst>
        </pc:picChg>
        <pc:picChg chg="add del mod ord">
          <ac:chgData name="David Cruz Hidalgo" userId="9fe2002c0428894b" providerId="LiveId" clId="{1D009845-9998-4924-A3AA-090E49CF3DCD}" dt="2021-08-18T21:47:26.816" v="108" actId="21"/>
          <ac:picMkLst>
            <pc:docMk/>
            <pc:sldMk cId="1353492127" sldId="262"/>
            <ac:picMk id="40" creationId="{A9DC384B-4BF6-4DF0-B0DE-DD8308098672}"/>
          </ac:picMkLst>
        </pc:picChg>
        <pc:picChg chg="add mod">
          <ac:chgData name="David Cruz Hidalgo" userId="9fe2002c0428894b" providerId="LiveId" clId="{1D009845-9998-4924-A3AA-090E49CF3DCD}" dt="2021-08-18T21:47:48.856" v="113" actId="1076"/>
          <ac:picMkLst>
            <pc:docMk/>
            <pc:sldMk cId="1353492127" sldId="262"/>
            <ac:picMk id="48" creationId="{3687E073-EA2C-4594-A292-9087C24D0987}"/>
          </ac:picMkLst>
        </pc:picChg>
        <pc:cxnChg chg="add mod">
          <ac:chgData name="David Cruz Hidalgo" userId="9fe2002c0428894b" providerId="LiveId" clId="{1D009845-9998-4924-A3AA-090E49CF3DCD}" dt="2021-08-18T21:43:17.845" v="73" actId="1076"/>
          <ac:cxnSpMkLst>
            <pc:docMk/>
            <pc:sldMk cId="1353492127" sldId="262"/>
            <ac:cxnSpMk id="11" creationId="{FB7EC852-5818-4AA0-8E5D-D70DE16A10E4}"/>
          </ac:cxnSpMkLst>
        </pc:cxnChg>
        <pc:cxnChg chg="add del mod">
          <ac:chgData name="David Cruz Hidalgo" userId="9fe2002c0428894b" providerId="LiveId" clId="{1D009845-9998-4924-A3AA-090E49CF3DCD}" dt="2021-08-18T21:37:16.445" v="30" actId="21"/>
          <ac:cxnSpMkLst>
            <pc:docMk/>
            <pc:sldMk cId="1353492127" sldId="262"/>
            <ac:cxnSpMk id="12" creationId="{0549046B-52A7-4410-942A-D44720C4D713}"/>
          </ac:cxnSpMkLst>
        </pc:cxnChg>
        <pc:cxnChg chg="add del mod">
          <ac:chgData name="David Cruz Hidalgo" userId="9fe2002c0428894b" providerId="LiveId" clId="{1D009845-9998-4924-A3AA-090E49CF3DCD}" dt="2021-08-18T21:40:59.865" v="54" actId="21"/>
          <ac:cxnSpMkLst>
            <pc:docMk/>
            <pc:sldMk cId="1353492127" sldId="262"/>
            <ac:cxnSpMk id="18" creationId="{9A3BEACA-F851-4AB5-AC15-9B14EEA77B02}"/>
          </ac:cxnSpMkLst>
        </pc:cxnChg>
        <pc:cxnChg chg="add del mod">
          <ac:chgData name="David Cruz Hidalgo" userId="9fe2002c0428894b" providerId="LiveId" clId="{1D009845-9998-4924-A3AA-090E49CF3DCD}" dt="2021-08-18T21:42:42.095" v="67" actId="21"/>
          <ac:cxnSpMkLst>
            <pc:docMk/>
            <pc:sldMk cId="1353492127" sldId="262"/>
            <ac:cxnSpMk id="24" creationId="{BE428194-E641-4272-99ED-BC899A9F2129}"/>
          </ac:cxnSpMkLst>
        </pc:cxnChg>
        <pc:cxnChg chg="add del mod">
          <ac:chgData name="David Cruz Hidalgo" userId="9fe2002c0428894b" providerId="LiveId" clId="{1D009845-9998-4924-A3AA-090E49CF3DCD}" dt="2021-08-18T21:40:33.095" v="49" actId="21"/>
          <ac:cxnSpMkLst>
            <pc:docMk/>
            <pc:sldMk cId="1353492127" sldId="262"/>
            <ac:cxnSpMk id="25" creationId="{9E679724-DA67-4259-9591-4B2CB1DF5702}"/>
          </ac:cxnSpMkLst>
        </pc:cxnChg>
        <pc:cxnChg chg="add mod">
          <ac:chgData name="David Cruz Hidalgo" userId="9fe2002c0428894b" providerId="LiveId" clId="{1D009845-9998-4924-A3AA-090E49CF3DCD}" dt="2021-08-18T21:42:38.565" v="66" actId="14100"/>
          <ac:cxnSpMkLst>
            <pc:docMk/>
            <pc:sldMk cId="1353492127" sldId="262"/>
            <ac:cxnSpMk id="27" creationId="{F66BE715-2A2C-425C-9535-2A89822B0066}"/>
          </ac:cxnSpMkLst>
        </pc:cxnChg>
        <pc:cxnChg chg="add del mod">
          <ac:chgData name="David Cruz Hidalgo" userId="9fe2002c0428894b" providerId="LiveId" clId="{1D009845-9998-4924-A3AA-090E49CF3DCD}" dt="2021-08-18T21:43:08.714" v="71" actId="21"/>
          <ac:cxnSpMkLst>
            <pc:docMk/>
            <pc:sldMk cId="1353492127" sldId="262"/>
            <ac:cxnSpMk id="28" creationId="{6F755092-7C7A-4352-A7C6-9AB649D614C2}"/>
          </ac:cxnSpMkLst>
        </pc:cxnChg>
        <pc:cxnChg chg="add mod">
          <ac:chgData name="David Cruz Hidalgo" userId="9fe2002c0428894b" providerId="LiveId" clId="{1D009845-9998-4924-A3AA-090E49CF3DCD}" dt="2021-08-18T21:43:50.944" v="79" actId="14100"/>
          <ac:cxnSpMkLst>
            <pc:docMk/>
            <pc:sldMk cId="1353492127" sldId="262"/>
            <ac:cxnSpMk id="30" creationId="{BCDC5677-38E3-4B74-AB85-F303ACF8E4B9}"/>
          </ac:cxnSpMkLst>
        </pc:cxnChg>
        <pc:cxnChg chg="add mod">
          <ac:chgData name="David Cruz Hidalgo" userId="9fe2002c0428894b" providerId="LiveId" clId="{1D009845-9998-4924-A3AA-090E49CF3DCD}" dt="2021-08-18T21:43:04.012" v="70" actId="1076"/>
          <ac:cxnSpMkLst>
            <pc:docMk/>
            <pc:sldMk cId="1353492127" sldId="262"/>
            <ac:cxnSpMk id="33" creationId="{64274775-95A1-488E-AA38-9CD950604BCD}"/>
          </ac:cxnSpMkLst>
        </pc:cxnChg>
        <pc:cxnChg chg="add mod">
          <ac:chgData name="David Cruz Hidalgo" userId="9fe2002c0428894b" providerId="LiveId" clId="{1D009845-9998-4924-A3AA-090E49CF3DCD}" dt="2021-08-18T21:43:39.846" v="78" actId="1076"/>
          <ac:cxnSpMkLst>
            <pc:docMk/>
            <pc:sldMk cId="1353492127" sldId="262"/>
            <ac:cxnSpMk id="35" creationId="{B1697D46-53A7-4107-8D62-83F6EFAA46BB}"/>
          </ac:cxnSpMkLst>
        </pc:cxnChg>
        <pc:cxnChg chg="add mod">
          <ac:chgData name="David Cruz Hidalgo" userId="9fe2002c0428894b" providerId="LiveId" clId="{1D009845-9998-4924-A3AA-090E49CF3DCD}" dt="2021-08-18T21:46:31.023" v="100" actId="1076"/>
          <ac:cxnSpMkLst>
            <pc:docMk/>
            <pc:sldMk cId="1353492127" sldId="262"/>
            <ac:cxnSpMk id="41" creationId="{28BA39D3-5390-4207-8201-C15EEF530C2A}"/>
          </ac:cxnSpMkLst>
        </pc:cxnChg>
        <pc:cxnChg chg="add mod">
          <ac:chgData name="David Cruz Hidalgo" userId="9fe2002c0428894b" providerId="LiveId" clId="{1D009845-9998-4924-A3AA-090E49CF3DCD}" dt="2021-08-18T21:46:49.624" v="104" actId="1076"/>
          <ac:cxnSpMkLst>
            <pc:docMk/>
            <pc:sldMk cId="1353492127" sldId="262"/>
            <ac:cxnSpMk id="44" creationId="{CC056EDF-E5A1-41E7-B9A7-A4FB241E632E}"/>
          </ac:cxnSpMkLst>
        </pc:cxnChg>
        <pc:cxnChg chg="add mod">
          <ac:chgData name="David Cruz Hidalgo" userId="9fe2002c0428894b" providerId="LiveId" clId="{1D009845-9998-4924-A3AA-090E49CF3DCD}" dt="2021-08-18T21:47:18.300" v="107" actId="1076"/>
          <ac:cxnSpMkLst>
            <pc:docMk/>
            <pc:sldMk cId="1353492127" sldId="262"/>
            <ac:cxnSpMk id="46" creationId="{7518DE48-D2D5-44AD-9AE2-53664127D347}"/>
          </ac:cxnSpMkLst>
        </pc:cxnChg>
      </pc:sldChg>
    </pc:docChg>
  </pc:docChgLst>
  <pc:docChgLst>
    <pc:chgData name="David Cruz Hidalgo" userId="9fe2002c0428894b" providerId="LiveId" clId="{78617658-52E6-4DBE-911B-59DE30FF5907}"/>
    <pc:docChg chg="undo redo custSel modSld">
      <pc:chgData name="David Cruz Hidalgo" userId="9fe2002c0428894b" providerId="LiveId" clId="{78617658-52E6-4DBE-911B-59DE30FF5907}" dt="2021-08-22T01:33:59.734" v="39" actId="14100"/>
      <pc:docMkLst>
        <pc:docMk/>
      </pc:docMkLst>
      <pc:sldChg chg="addSp delSp modSp mod">
        <pc:chgData name="David Cruz Hidalgo" userId="9fe2002c0428894b" providerId="LiveId" clId="{78617658-52E6-4DBE-911B-59DE30FF5907}" dt="2021-08-22T01:33:59.734" v="39" actId="14100"/>
        <pc:sldMkLst>
          <pc:docMk/>
          <pc:sldMk cId="1353492127" sldId="262"/>
        </pc:sldMkLst>
        <pc:spChg chg="mod">
          <ac:chgData name="David Cruz Hidalgo" userId="9fe2002c0428894b" providerId="LiveId" clId="{78617658-52E6-4DBE-911B-59DE30FF5907}" dt="2021-08-22T01:31:32.683" v="16" actId="1076"/>
          <ac:spMkLst>
            <pc:docMk/>
            <pc:sldMk cId="1353492127" sldId="262"/>
            <ac:spMk id="2" creationId="{5100061F-1709-4DDD-B356-DD09E312E46D}"/>
          </ac:spMkLst>
        </pc:spChg>
        <pc:picChg chg="add mod ord">
          <ac:chgData name="David Cruz Hidalgo" userId="9fe2002c0428894b" providerId="LiveId" clId="{78617658-52E6-4DBE-911B-59DE30FF5907}" dt="2021-08-22T01:33:32.773" v="35" actId="1076"/>
          <ac:picMkLst>
            <pc:docMk/>
            <pc:sldMk cId="1353492127" sldId="262"/>
            <ac:picMk id="4" creationId="{C2592E5D-7DEF-435E-BA1D-EF8B345E781E}"/>
          </ac:picMkLst>
        </pc:picChg>
        <pc:picChg chg="del">
          <ac:chgData name="David Cruz Hidalgo" userId="9fe2002c0428894b" providerId="LiveId" clId="{78617658-52E6-4DBE-911B-59DE30FF5907}" dt="2021-08-22T01:29:58.039" v="0" actId="21"/>
          <ac:picMkLst>
            <pc:docMk/>
            <pc:sldMk cId="1353492127" sldId="262"/>
            <ac:picMk id="48" creationId="{3687E073-EA2C-4594-A292-9087C24D0987}"/>
          </ac:picMkLst>
        </pc:picChg>
        <pc:picChg chg="mod">
          <ac:chgData name="David Cruz Hidalgo" userId="9fe2002c0428894b" providerId="LiveId" clId="{78617658-52E6-4DBE-911B-59DE30FF5907}" dt="2021-08-22T01:31:30.226" v="15" actId="1076"/>
          <ac:picMkLst>
            <pc:docMk/>
            <pc:sldMk cId="1353492127" sldId="262"/>
            <ac:picMk id="1026" creationId="{FF4E352E-0511-4C6A-99A2-1FE9FB1327CE}"/>
          </ac:picMkLst>
        </pc:picChg>
        <pc:cxnChg chg="mod">
          <ac:chgData name="David Cruz Hidalgo" userId="9fe2002c0428894b" providerId="LiveId" clId="{78617658-52E6-4DBE-911B-59DE30FF5907}" dt="2021-08-22T01:31:59.637" v="18" actId="1076"/>
          <ac:cxnSpMkLst>
            <pc:docMk/>
            <pc:sldMk cId="1353492127" sldId="262"/>
            <ac:cxnSpMk id="11" creationId="{FB7EC852-5818-4AA0-8E5D-D70DE16A10E4}"/>
          </ac:cxnSpMkLst>
        </pc:cxnChg>
        <pc:cxnChg chg="mod">
          <ac:chgData name="David Cruz Hidalgo" userId="9fe2002c0428894b" providerId="LiveId" clId="{78617658-52E6-4DBE-911B-59DE30FF5907}" dt="2021-08-22T01:31:06.808" v="10" actId="1076"/>
          <ac:cxnSpMkLst>
            <pc:docMk/>
            <pc:sldMk cId="1353492127" sldId="262"/>
            <ac:cxnSpMk id="13" creationId="{ABBC7EAC-DE04-420E-ABC3-F515428F6BCB}"/>
          </ac:cxnSpMkLst>
        </pc:cxnChg>
        <pc:cxnChg chg="add mod">
          <ac:chgData name="David Cruz Hidalgo" userId="9fe2002c0428894b" providerId="LiveId" clId="{78617658-52E6-4DBE-911B-59DE30FF5907}" dt="2021-08-22T01:33:59.734" v="39" actId="14100"/>
          <ac:cxnSpMkLst>
            <pc:docMk/>
            <pc:sldMk cId="1353492127" sldId="262"/>
            <ac:cxnSpMk id="19" creationId="{D442261E-039B-41AB-A577-29FBE91825F3}"/>
          </ac:cxnSpMkLst>
        </pc:cxnChg>
        <pc:cxnChg chg="mod">
          <ac:chgData name="David Cruz Hidalgo" userId="9fe2002c0428894b" providerId="LiveId" clId="{78617658-52E6-4DBE-911B-59DE30FF5907}" dt="2021-08-22T01:31:46.364" v="17" actId="1076"/>
          <ac:cxnSpMkLst>
            <pc:docMk/>
            <pc:sldMk cId="1353492127" sldId="262"/>
            <ac:cxnSpMk id="27" creationId="{F66BE715-2A2C-425C-9535-2A89822B0066}"/>
          </ac:cxnSpMkLst>
        </pc:cxnChg>
        <pc:cxnChg chg="mod">
          <ac:chgData name="David Cruz Hidalgo" userId="9fe2002c0428894b" providerId="LiveId" clId="{78617658-52E6-4DBE-911B-59DE30FF5907}" dt="2021-08-22T01:31:46.364" v="17" actId="1076"/>
          <ac:cxnSpMkLst>
            <pc:docMk/>
            <pc:sldMk cId="1353492127" sldId="262"/>
            <ac:cxnSpMk id="30" creationId="{BCDC5677-38E3-4B74-AB85-F303ACF8E4B9}"/>
          </ac:cxnSpMkLst>
        </pc:cxnChg>
        <pc:cxnChg chg="mod">
          <ac:chgData name="David Cruz Hidalgo" userId="9fe2002c0428894b" providerId="LiveId" clId="{78617658-52E6-4DBE-911B-59DE30FF5907}" dt="2021-08-22T01:31:46.364" v="17" actId="1076"/>
          <ac:cxnSpMkLst>
            <pc:docMk/>
            <pc:sldMk cId="1353492127" sldId="262"/>
            <ac:cxnSpMk id="33" creationId="{64274775-95A1-488E-AA38-9CD950604BCD}"/>
          </ac:cxnSpMkLst>
        </pc:cxnChg>
        <pc:cxnChg chg="mod">
          <ac:chgData name="David Cruz Hidalgo" userId="9fe2002c0428894b" providerId="LiveId" clId="{78617658-52E6-4DBE-911B-59DE30FF5907}" dt="2021-08-22T01:31:59.637" v="18" actId="1076"/>
          <ac:cxnSpMkLst>
            <pc:docMk/>
            <pc:sldMk cId="1353492127" sldId="262"/>
            <ac:cxnSpMk id="35" creationId="{B1697D46-53A7-4107-8D62-83F6EFAA46BB}"/>
          </ac:cxnSpMkLst>
        </pc:cxnChg>
        <pc:cxnChg chg="mod">
          <ac:chgData name="David Cruz Hidalgo" userId="9fe2002c0428894b" providerId="LiveId" clId="{78617658-52E6-4DBE-911B-59DE30FF5907}" dt="2021-08-22T01:32:19.938" v="24" actId="1076"/>
          <ac:cxnSpMkLst>
            <pc:docMk/>
            <pc:sldMk cId="1353492127" sldId="262"/>
            <ac:cxnSpMk id="41" creationId="{28BA39D3-5390-4207-8201-C15EEF530C2A}"/>
          </ac:cxnSpMkLst>
        </pc:cxnChg>
        <pc:cxnChg chg="mod">
          <ac:chgData name="David Cruz Hidalgo" userId="9fe2002c0428894b" providerId="LiveId" clId="{78617658-52E6-4DBE-911B-59DE30FF5907}" dt="2021-08-22T01:33:42.846" v="36" actId="1076"/>
          <ac:cxnSpMkLst>
            <pc:docMk/>
            <pc:sldMk cId="1353492127" sldId="262"/>
            <ac:cxnSpMk id="44" creationId="{CC056EDF-E5A1-41E7-B9A7-A4FB241E632E}"/>
          </ac:cxnSpMkLst>
        </pc:cxnChg>
        <pc:cxnChg chg="del">
          <ac:chgData name="David Cruz Hidalgo" userId="9fe2002c0428894b" providerId="LiveId" clId="{78617658-52E6-4DBE-911B-59DE30FF5907}" dt="2021-08-22T01:32:23.228" v="25" actId="21"/>
          <ac:cxnSpMkLst>
            <pc:docMk/>
            <pc:sldMk cId="1353492127" sldId="262"/>
            <ac:cxnSpMk id="46" creationId="{7518DE48-D2D5-44AD-9AE2-53664127D347}"/>
          </ac:cxnSpMkLst>
        </pc:cxnChg>
      </pc:sldChg>
    </pc:docChg>
  </pc:docChgLst>
  <pc:docChgLst>
    <pc:chgData name="David Cruz Hidalgo" userId="9fe2002c0428894b" providerId="LiveId" clId="{9083B805-D1C2-48A1-B4AD-5ABAB72F168C}"/>
    <pc:docChg chg="undo redo custSel addSld delSld modSld sldOrd">
      <pc:chgData name="David Cruz Hidalgo" userId="9fe2002c0428894b" providerId="LiveId" clId="{9083B805-D1C2-48A1-B4AD-5ABAB72F168C}" dt="2021-08-24T17:51:21.023" v="5101"/>
      <pc:docMkLst>
        <pc:docMk/>
      </pc:docMkLst>
      <pc:sldChg chg="addSp delSp modSp mod modTransition">
        <pc:chgData name="David Cruz Hidalgo" userId="9fe2002c0428894b" providerId="LiveId" clId="{9083B805-D1C2-48A1-B4AD-5ABAB72F168C}" dt="2021-08-24T17:25:55.184" v="5029"/>
        <pc:sldMkLst>
          <pc:docMk/>
          <pc:sldMk cId="1183498655" sldId="256"/>
        </pc:sldMkLst>
        <pc:spChg chg="mod">
          <ac:chgData name="David Cruz Hidalgo" userId="9fe2002c0428894b" providerId="LiveId" clId="{9083B805-D1C2-48A1-B4AD-5ABAB72F168C}" dt="2021-08-20T18:12:09.072" v="3949" actId="1076"/>
          <ac:spMkLst>
            <pc:docMk/>
            <pc:sldMk cId="1183498655" sldId="256"/>
            <ac:spMk id="2" creationId="{A0892848-90CE-4345-A008-BBF3D0007D1A}"/>
          </ac:spMkLst>
        </pc:spChg>
        <pc:spChg chg="mod">
          <ac:chgData name="David Cruz Hidalgo" userId="9fe2002c0428894b" providerId="LiveId" clId="{9083B805-D1C2-48A1-B4AD-5ABAB72F168C}" dt="2021-08-19T21:19:46.741" v="3917" actId="1076"/>
          <ac:spMkLst>
            <pc:docMk/>
            <pc:sldMk cId="1183498655" sldId="256"/>
            <ac:spMk id="3" creationId="{9BE72425-3523-42F9-824F-3A719446FE35}"/>
          </ac:spMkLst>
        </pc:spChg>
        <pc:spChg chg="add mod">
          <ac:chgData name="David Cruz Hidalgo" userId="9fe2002c0428894b" providerId="LiveId" clId="{9083B805-D1C2-48A1-B4AD-5ABAB72F168C}" dt="2021-08-19T21:50:08.333" v="3948" actId="207"/>
          <ac:spMkLst>
            <pc:docMk/>
            <pc:sldMk cId="1183498655" sldId="256"/>
            <ac:spMk id="6" creationId="{56536E69-339B-43E5-901E-72213847E307}"/>
          </ac:spMkLst>
        </pc:spChg>
        <pc:picChg chg="del">
          <ac:chgData name="David Cruz Hidalgo" userId="9fe2002c0428894b" providerId="LiveId" clId="{9083B805-D1C2-48A1-B4AD-5ABAB72F168C}" dt="2021-08-18T19:18:46.542" v="32" actId="21"/>
          <ac:picMkLst>
            <pc:docMk/>
            <pc:sldMk cId="1183498655" sldId="256"/>
            <ac:picMk id="4098" creationId="{79F4467B-81F8-4DB7-925E-E74F6FFE3F59}"/>
          </ac:picMkLst>
        </pc:picChg>
        <pc:cxnChg chg="add del mod">
          <ac:chgData name="David Cruz Hidalgo" userId="9fe2002c0428894b" providerId="LiveId" clId="{9083B805-D1C2-48A1-B4AD-5ABAB72F168C}" dt="2021-08-19T16:16:31.473" v="1914" actId="21"/>
          <ac:cxnSpMkLst>
            <pc:docMk/>
            <pc:sldMk cId="1183498655" sldId="256"/>
            <ac:cxnSpMk id="5" creationId="{525695D6-E419-4035-9BE9-C6D4209CE2FF}"/>
          </ac:cxnSpMkLst>
        </pc:cxnChg>
      </pc:sldChg>
      <pc:sldChg chg="addSp delSp modSp mod modTransition">
        <pc:chgData name="David Cruz Hidalgo" userId="9fe2002c0428894b" providerId="LiveId" clId="{9083B805-D1C2-48A1-B4AD-5ABAB72F168C}" dt="2021-08-24T17:26:01.831" v="5030"/>
        <pc:sldMkLst>
          <pc:docMk/>
          <pc:sldMk cId="1353492127" sldId="262"/>
        </pc:sldMkLst>
        <pc:spChg chg="add mod">
          <ac:chgData name="David Cruz Hidalgo" userId="9fe2002c0428894b" providerId="LiveId" clId="{9083B805-D1C2-48A1-B4AD-5ABAB72F168C}" dt="2021-08-19T21:20:32" v="3928" actId="1076"/>
          <ac:spMkLst>
            <pc:docMk/>
            <pc:sldMk cId="1353492127" sldId="262"/>
            <ac:spMk id="2" creationId="{5100061F-1709-4DDD-B356-DD09E312E46D}"/>
          </ac:spMkLst>
        </pc:spChg>
        <pc:spChg chg="mod">
          <ac:chgData name="David Cruz Hidalgo" userId="9fe2002c0428894b" providerId="LiveId" clId="{9083B805-D1C2-48A1-B4AD-5ABAB72F168C}" dt="2021-08-18T19:10:50.437" v="3" actId="20577"/>
          <ac:spMkLst>
            <pc:docMk/>
            <pc:sldMk cId="1353492127" sldId="262"/>
            <ac:spMk id="2" creationId="{78B50A37-6F76-4E4A-86C1-654ABD8622E8}"/>
          </ac:spMkLst>
        </pc:spChg>
        <pc:spChg chg="mod">
          <ac:chgData name="David Cruz Hidalgo" userId="9fe2002c0428894b" providerId="LiveId" clId="{9083B805-D1C2-48A1-B4AD-5ABAB72F168C}" dt="2021-08-18T19:10:49.274" v="2" actId="20577"/>
          <ac:spMkLst>
            <pc:docMk/>
            <pc:sldMk cId="1353492127" sldId="262"/>
            <ac:spMk id="3" creationId="{3C076E9D-6D87-49FB-B374-264AAD805108}"/>
          </ac:spMkLst>
        </pc:spChg>
        <pc:picChg chg="del">
          <ac:chgData name="David Cruz Hidalgo" userId="9fe2002c0428894b" providerId="LiveId" clId="{9083B805-D1C2-48A1-B4AD-5ABAB72F168C}" dt="2021-08-18T19:10:43.853" v="0" actId="21"/>
          <ac:picMkLst>
            <pc:docMk/>
            <pc:sldMk cId="1353492127" sldId="262"/>
            <ac:picMk id="4" creationId="{93F7BEC7-3C5E-44B0-933C-3C4F89FED0AC}"/>
          </ac:picMkLst>
        </pc:picChg>
        <pc:picChg chg="add mod">
          <ac:chgData name="David Cruz Hidalgo" userId="9fe2002c0428894b" providerId="LiveId" clId="{9083B805-D1C2-48A1-B4AD-5ABAB72F168C}" dt="2021-08-19T21:20:34.261" v="3929" actId="1076"/>
          <ac:picMkLst>
            <pc:docMk/>
            <pc:sldMk cId="1353492127" sldId="262"/>
            <ac:picMk id="1026" creationId="{FF4E352E-0511-4C6A-99A2-1FE9FB1327CE}"/>
          </ac:picMkLst>
        </pc:picChg>
        <pc:cxnChg chg="add mod">
          <ac:chgData name="David Cruz Hidalgo" userId="9fe2002c0428894b" providerId="LiveId" clId="{9083B805-D1C2-48A1-B4AD-5ABAB72F168C}" dt="2021-08-18T22:27:14.537" v="288" actId="14100"/>
          <ac:cxnSpMkLst>
            <pc:docMk/>
            <pc:sldMk cId="1353492127" sldId="262"/>
            <ac:cxnSpMk id="13" creationId="{ABBC7EAC-DE04-420E-ABC3-F515428F6BCB}"/>
          </ac:cxnSpMkLst>
        </pc:cxnChg>
      </pc:sldChg>
      <pc:sldChg chg="addSp delSp modSp add del mod">
        <pc:chgData name="David Cruz Hidalgo" userId="9fe2002c0428894b" providerId="LiveId" clId="{9083B805-D1C2-48A1-B4AD-5ABAB72F168C}" dt="2021-08-22T21:26:48.877" v="4377" actId="2696"/>
        <pc:sldMkLst>
          <pc:docMk/>
          <pc:sldMk cId="3572634547" sldId="263"/>
        </pc:sldMkLst>
        <pc:spChg chg="mod">
          <ac:chgData name="David Cruz Hidalgo" userId="9fe2002c0428894b" providerId="LiveId" clId="{9083B805-D1C2-48A1-B4AD-5ABAB72F168C}" dt="2021-08-18T22:17:23.326" v="206" actId="1076"/>
          <ac:spMkLst>
            <pc:docMk/>
            <pc:sldMk cId="3572634547" sldId="263"/>
            <ac:spMk id="2" creationId="{78B50A37-6F76-4E4A-86C1-654ABD8622E8}"/>
          </ac:spMkLst>
        </pc:spChg>
        <pc:spChg chg="del">
          <ac:chgData name="David Cruz Hidalgo" userId="9fe2002c0428894b" providerId="LiveId" clId="{9083B805-D1C2-48A1-B4AD-5ABAB72F168C}" dt="2021-08-18T22:05:40.806" v="118" actId="21"/>
          <ac:spMkLst>
            <pc:docMk/>
            <pc:sldMk cId="3572634547" sldId="263"/>
            <ac:spMk id="3" creationId="{3C076E9D-6D87-49FB-B374-264AAD805108}"/>
          </ac:spMkLst>
        </pc:spChg>
        <pc:spChg chg="add mod">
          <ac:chgData name="David Cruz Hidalgo" userId="9fe2002c0428894b" providerId="LiveId" clId="{9083B805-D1C2-48A1-B4AD-5ABAB72F168C}" dt="2021-08-18T22:17:25.813" v="207" actId="1076"/>
          <ac:spMkLst>
            <pc:docMk/>
            <pc:sldMk cId="3572634547" sldId="263"/>
            <ac:spMk id="6" creationId="{B0EDAFC8-C8F1-4884-A942-4AE2EF957140}"/>
          </ac:spMkLst>
        </pc:spChg>
        <pc:spChg chg="add mod">
          <ac:chgData name="David Cruz Hidalgo" userId="9fe2002c0428894b" providerId="LiveId" clId="{9083B805-D1C2-48A1-B4AD-5ABAB72F168C}" dt="2021-08-18T22:23:20.491" v="272" actId="1076"/>
          <ac:spMkLst>
            <pc:docMk/>
            <pc:sldMk cId="3572634547" sldId="263"/>
            <ac:spMk id="7" creationId="{D5249D62-0118-42A8-998A-10738D028178}"/>
          </ac:spMkLst>
        </pc:spChg>
        <pc:spChg chg="add mod">
          <ac:chgData name="David Cruz Hidalgo" userId="9fe2002c0428894b" providerId="LiveId" clId="{9083B805-D1C2-48A1-B4AD-5ABAB72F168C}" dt="2021-08-18T22:23:21.731" v="273" actId="1076"/>
          <ac:spMkLst>
            <pc:docMk/>
            <pc:sldMk cId="3572634547" sldId="263"/>
            <ac:spMk id="8" creationId="{D2961D9D-8F37-4FCA-9E13-837CE787EF43}"/>
          </ac:spMkLst>
        </pc:spChg>
        <pc:spChg chg="add del mod">
          <ac:chgData name="David Cruz Hidalgo" userId="9fe2002c0428894b" providerId="LiveId" clId="{9083B805-D1C2-48A1-B4AD-5ABAB72F168C}" dt="2021-08-18T22:18:51.154" v="225" actId="12084"/>
          <ac:spMkLst>
            <pc:docMk/>
            <pc:sldMk cId="3572634547" sldId="263"/>
            <ac:spMk id="10" creationId="{AB788AB7-0CB1-4CFB-9A6D-468C9CD09A7D}"/>
          </ac:spMkLst>
        </pc:spChg>
        <pc:spChg chg="add mod">
          <ac:chgData name="David Cruz Hidalgo" userId="9fe2002c0428894b" providerId="LiveId" clId="{9083B805-D1C2-48A1-B4AD-5ABAB72F168C}" dt="2021-08-18T22:21:45.104" v="253" actId="1076"/>
          <ac:spMkLst>
            <pc:docMk/>
            <pc:sldMk cId="3572634547" sldId="263"/>
            <ac:spMk id="12" creationId="{72E7DD2D-0915-4795-A1D3-0BCACD336595}"/>
          </ac:spMkLst>
        </pc:spChg>
        <pc:spChg chg="add del mod">
          <ac:chgData name="David Cruz Hidalgo" userId="9fe2002c0428894b" providerId="LiveId" clId="{9083B805-D1C2-48A1-B4AD-5ABAB72F168C}" dt="2021-08-18T22:19:33.427" v="233" actId="21"/>
          <ac:spMkLst>
            <pc:docMk/>
            <pc:sldMk cId="3572634547" sldId="263"/>
            <ac:spMk id="13" creationId="{DE3C0127-24F7-41FD-A1DE-66F5432584B4}"/>
          </ac:spMkLst>
        </pc:spChg>
        <pc:spChg chg="add mod">
          <ac:chgData name="David Cruz Hidalgo" userId="9fe2002c0428894b" providerId="LiveId" clId="{9083B805-D1C2-48A1-B4AD-5ABAB72F168C}" dt="2021-08-18T22:24:35.737" v="277" actId="1076"/>
          <ac:spMkLst>
            <pc:docMk/>
            <pc:sldMk cId="3572634547" sldId="263"/>
            <ac:spMk id="14" creationId="{C228BCF8-B291-406C-9C4E-32E35DFD8D12}"/>
          </ac:spMkLst>
        </pc:spChg>
        <pc:spChg chg="add mod">
          <ac:chgData name="David Cruz Hidalgo" userId="9fe2002c0428894b" providerId="LiveId" clId="{9083B805-D1C2-48A1-B4AD-5ABAB72F168C}" dt="2021-08-18T22:23:29.649" v="274" actId="1076"/>
          <ac:spMkLst>
            <pc:docMk/>
            <pc:sldMk cId="3572634547" sldId="263"/>
            <ac:spMk id="17" creationId="{4E00BFFB-BC2D-444F-A843-0B004C80FC25}"/>
          </ac:spMkLst>
        </pc:spChg>
        <pc:spChg chg="add mod">
          <ac:chgData name="David Cruz Hidalgo" userId="9fe2002c0428894b" providerId="LiveId" clId="{9083B805-D1C2-48A1-B4AD-5ABAB72F168C}" dt="2021-08-18T22:24:39.843" v="278" actId="1076"/>
          <ac:spMkLst>
            <pc:docMk/>
            <pc:sldMk cId="3572634547" sldId="263"/>
            <ac:spMk id="18" creationId="{527B612D-A008-40BE-B3C0-3F17D38D03F2}"/>
          </ac:spMkLst>
        </pc:spChg>
        <pc:spChg chg="add mod">
          <ac:chgData name="David Cruz Hidalgo" userId="9fe2002c0428894b" providerId="LiveId" clId="{9083B805-D1C2-48A1-B4AD-5ABAB72F168C}" dt="2021-08-18T22:22:18.383" v="260" actId="1076"/>
          <ac:spMkLst>
            <pc:docMk/>
            <pc:sldMk cId="3572634547" sldId="263"/>
            <ac:spMk id="19" creationId="{B12D2EA7-0CF8-471C-8A44-67DAE7CEA6F2}"/>
          </ac:spMkLst>
        </pc:spChg>
        <pc:spChg chg="add mod">
          <ac:chgData name="David Cruz Hidalgo" userId="9fe2002c0428894b" providerId="LiveId" clId="{9083B805-D1C2-48A1-B4AD-5ABAB72F168C}" dt="2021-08-18T22:25:00.476" v="281" actId="1076"/>
          <ac:spMkLst>
            <pc:docMk/>
            <pc:sldMk cId="3572634547" sldId="263"/>
            <ac:spMk id="20" creationId="{5463C998-A61E-4007-A78E-8B5441163127}"/>
          </ac:spMkLst>
        </pc:spChg>
        <pc:spChg chg="add mod">
          <ac:chgData name="David Cruz Hidalgo" userId="9fe2002c0428894b" providerId="LiveId" clId="{9083B805-D1C2-48A1-B4AD-5ABAB72F168C}" dt="2021-08-18T22:22:56.520" v="269" actId="1076"/>
          <ac:spMkLst>
            <pc:docMk/>
            <pc:sldMk cId="3572634547" sldId="263"/>
            <ac:spMk id="23" creationId="{6C330BE7-5584-415A-8E2A-A16A277A0E51}"/>
          </ac:spMkLst>
        </pc:spChg>
        <pc:spChg chg="add mod">
          <ac:chgData name="David Cruz Hidalgo" userId="9fe2002c0428894b" providerId="LiveId" clId="{9083B805-D1C2-48A1-B4AD-5ABAB72F168C}" dt="2021-08-18T22:25:05.463" v="282" actId="1076"/>
          <ac:spMkLst>
            <pc:docMk/>
            <pc:sldMk cId="3572634547" sldId="263"/>
            <ac:spMk id="24" creationId="{84F34435-B455-4E47-BA1B-4BD7CB6BB0A8}"/>
          </ac:spMkLst>
        </pc:spChg>
        <pc:graphicFrameChg chg="add del mod">
          <ac:chgData name="David Cruz Hidalgo" userId="9fe2002c0428894b" providerId="LiveId" clId="{9083B805-D1C2-48A1-B4AD-5ABAB72F168C}" dt="2021-08-18T22:19:25.751" v="232" actId="11529"/>
          <ac:graphicFrameMkLst>
            <pc:docMk/>
            <pc:sldMk cId="3572634547" sldId="263"/>
            <ac:graphicFrameMk id="11" creationId="{60A58ADA-EDE7-4230-BCB9-9A786F8E163A}"/>
          </ac:graphicFrameMkLst>
        </pc:graphicFrameChg>
        <pc:cxnChg chg="add mod">
          <ac:chgData name="David Cruz Hidalgo" userId="9fe2002c0428894b" providerId="LiveId" clId="{9083B805-D1C2-48A1-B4AD-5ABAB72F168C}" dt="2021-08-18T22:23:17.393" v="271" actId="1076"/>
          <ac:cxnSpMkLst>
            <pc:docMk/>
            <pc:sldMk cId="3572634547" sldId="263"/>
            <ac:cxnSpMk id="5" creationId="{476843A1-31DD-47C7-9497-A0D1CCD218EC}"/>
          </ac:cxnSpMkLst>
        </pc:cxnChg>
        <pc:cxnChg chg="add mod">
          <ac:chgData name="David Cruz Hidalgo" userId="9fe2002c0428894b" providerId="LiveId" clId="{9083B805-D1C2-48A1-B4AD-5ABAB72F168C}" dt="2021-08-19T16:16:45.906" v="1919" actId="208"/>
          <ac:cxnSpMkLst>
            <pc:docMk/>
            <pc:sldMk cId="3572634547" sldId="263"/>
            <ac:cxnSpMk id="9" creationId="{6EDFBF02-790B-4DBC-BF2C-C514FDDE2D91}"/>
          </ac:cxnSpMkLst>
        </pc:cxnChg>
        <pc:cxnChg chg="add mod">
          <ac:chgData name="David Cruz Hidalgo" userId="9fe2002c0428894b" providerId="LiveId" clId="{9083B805-D1C2-48A1-B4AD-5ABAB72F168C}" dt="2021-08-19T16:16:39.321" v="1916" actId="208"/>
          <ac:cxnSpMkLst>
            <pc:docMk/>
            <pc:sldMk cId="3572634547" sldId="263"/>
            <ac:cxnSpMk id="16" creationId="{DA39BBC0-E52E-41C2-B7BF-E643864B54CE}"/>
          </ac:cxnSpMkLst>
        </pc:cxnChg>
        <pc:cxnChg chg="add mod">
          <ac:chgData name="David Cruz Hidalgo" userId="9fe2002c0428894b" providerId="LiveId" clId="{9083B805-D1C2-48A1-B4AD-5ABAB72F168C}" dt="2021-08-19T16:16:41.949" v="1917" actId="208"/>
          <ac:cxnSpMkLst>
            <pc:docMk/>
            <pc:sldMk cId="3572634547" sldId="263"/>
            <ac:cxnSpMk id="21" creationId="{FC8CE4AF-3DDE-4757-ABF1-16FC9D3DE516}"/>
          </ac:cxnSpMkLst>
        </pc:cxnChg>
        <pc:cxnChg chg="add mod">
          <ac:chgData name="David Cruz Hidalgo" userId="9fe2002c0428894b" providerId="LiveId" clId="{9083B805-D1C2-48A1-B4AD-5ABAB72F168C}" dt="2021-08-19T16:16:43.937" v="1918" actId="208"/>
          <ac:cxnSpMkLst>
            <pc:docMk/>
            <pc:sldMk cId="3572634547" sldId="263"/>
            <ac:cxnSpMk id="22" creationId="{6329647B-35BC-4B1A-A88F-B5DA83BC8B06}"/>
          </ac:cxnSpMkLst>
        </pc:cxnChg>
      </pc:sldChg>
      <pc:sldChg chg="addSp delSp modSp add mod modTransition modAnim">
        <pc:chgData name="David Cruz Hidalgo" userId="9fe2002c0428894b" providerId="LiveId" clId="{9083B805-D1C2-48A1-B4AD-5ABAB72F168C}" dt="2021-08-24T17:42:10.421" v="5058"/>
        <pc:sldMkLst>
          <pc:docMk/>
          <pc:sldMk cId="3799329128" sldId="264"/>
        </pc:sldMkLst>
        <pc:spChg chg="mod">
          <ac:chgData name="David Cruz Hidalgo" userId="9fe2002c0428894b" providerId="LiveId" clId="{9083B805-D1C2-48A1-B4AD-5ABAB72F168C}" dt="2021-08-19T00:37:52.725" v="1557" actId="2711"/>
          <ac:spMkLst>
            <pc:docMk/>
            <pc:sldMk cId="3799329128" sldId="264"/>
            <ac:spMk id="2" creationId="{78B50A37-6F76-4E4A-86C1-654ABD8622E8}"/>
          </ac:spMkLst>
        </pc:spChg>
        <pc:spChg chg="add del mod">
          <ac:chgData name="David Cruz Hidalgo" userId="9fe2002c0428894b" providerId="LiveId" clId="{9083B805-D1C2-48A1-B4AD-5ABAB72F168C}" dt="2021-08-18T22:57:03.371" v="1251" actId="12084"/>
          <ac:spMkLst>
            <pc:docMk/>
            <pc:sldMk cId="3799329128" sldId="264"/>
            <ac:spMk id="3" creationId="{3C076E9D-6D87-49FB-B374-264AAD805108}"/>
          </ac:spMkLst>
        </pc:spChg>
        <pc:graphicFrameChg chg="add del mod">
          <ac:chgData name="David Cruz Hidalgo" userId="9fe2002c0428894b" providerId="LiveId" clId="{9083B805-D1C2-48A1-B4AD-5ABAB72F168C}" dt="2021-08-18T22:56:51.499" v="1249" actId="12084"/>
          <ac:graphicFrameMkLst>
            <pc:docMk/>
            <pc:sldMk cId="3799329128" sldId="264"/>
            <ac:graphicFrameMk id="4" creationId="{92059689-A54B-430A-A4EE-1F57869B9059}"/>
          </ac:graphicFrameMkLst>
        </pc:graphicFrameChg>
        <pc:graphicFrameChg chg="add mod modGraphic">
          <ac:chgData name="David Cruz Hidalgo" userId="9fe2002c0428894b" providerId="LiveId" clId="{9083B805-D1C2-48A1-B4AD-5ABAB72F168C}" dt="2021-08-19T16:18:03.625" v="1932" actId="208"/>
          <ac:graphicFrameMkLst>
            <pc:docMk/>
            <pc:sldMk cId="3799329128" sldId="264"/>
            <ac:graphicFrameMk id="5" creationId="{183BFC7D-9F52-4D53-9566-CD1880DC9FD8}"/>
          </ac:graphicFrameMkLst>
        </pc:graphicFrameChg>
      </pc:sldChg>
      <pc:sldChg chg="addSp delSp modSp add del mod">
        <pc:chgData name="David Cruz Hidalgo" userId="9fe2002c0428894b" providerId="LiveId" clId="{9083B805-D1C2-48A1-B4AD-5ABAB72F168C}" dt="2021-08-22T20:22:16.733" v="3960" actId="2696"/>
        <pc:sldMkLst>
          <pc:docMk/>
          <pc:sldMk cId="1566737206" sldId="265"/>
        </pc:sldMkLst>
        <pc:spChg chg="mod">
          <ac:chgData name="David Cruz Hidalgo" userId="9fe2002c0428894b" providerId="LiveId" clId="{9083B805-D1C2-48A1-B4AD-5ABAB72F168C}" dt="2021-08-19T00:38:13.514" v="1560" actId="2711"/>
          <ac:spMkLst>
            <pc:docMk/>
            <pc:sldMk cId="1566737206" sldId="265"/>
            <ac:spMk id="2" creationId="{78B50A37-6F76-4E4A-86C1-654ABD8622E8}"/>
          </ac:spMkLst>
        </pc:spChg>
        <pc:spChg chg="del mod">
          <ac:chgData name="David Cruz Hidalgo" userId="9fe2002c0428894b" providerId="LiveId" clId="{9083B805-D1C2-48A1-B4AD-5ABAB72F168C}" dt="2021-08-18T23:03:49.168" v="1305" actId="21"/>
          <ac:spMkLst>
            <pc:docMk/>
            <pc:sldMk cId="1566737206" sldId="265"/>
            <ac:spMk id="3" creationId="{3C076E9D-6D87-49FB-B374-264AAD805108}"/>
          </ac:spMkLst>
        </pc:spChg>
        <pc:spChg chg="add del mod">
          <ac:chgData name="David Cruz Hidalgo" userId="9fe2002c0428894b" providerId="LiveId" clId="{9083B805-D1C2-48A1-B4AD-5ABAB72F168C}" dt="2021-08-18T23:22:35.664" v="1552" actId="1076"/>
          <ac:spMkLst>
            <pc:docMk/>
            <pc:sldMk cId="1566737206" sldId="265"/>
            <ac:spMk id="5" creationId="{353A2439-8DA2-401F-B1CD-C6F4CDEAF7DA}"/>
          </ac:spMkLst>
        </pc:spChg>
        <pc:spChg chg="add mod">
          <ac:chgData name="David Cruz Hidalgo" userId="9fe2002c0428894b" providerId="LiveId" clId="{9083B805-D1C2-48A1-B4AD-5ABAB72F168C}" dt="2021-08-18T23:22:35.664" v="1552" actId="1076"/>
          <ac:spMkLst>
            <pc:docMk/>
            <pc:sldMk cId="1566737206" sldId="265"/>
            <ac:spMk id="6" creationId="{69CC4C54-43E4-49A1-8739-773BC245D217}"/>
          </ac:spMkLst>
        </pc:spChg>
        <pc:spChg chg="add mod">
          <ac:chgData name="David Cruz Hidalgo" userId="9fe2002c0428894b" providerId="LiveId" clId="{9083B805-D1C2-48A1-B4AD-5ABAB72F168C}" dt="2021-08-18T23:22:35.664" v="1552" actId="1076"/>
          <ac:spMkLst>
            <pc:docMk/>
            <pc:sldMk cId="1566737206" sldId="265"/>
            <ac:spMk id="8" creationId="{9A0A66D2-7C52-4C57-8129-B18E65BF8F5A}"/>
          </ac:spMkLst>
        </pc:spChg>
        <pc:spChg chg="add mod">
          <ac:chgData name="David Cruz Hidalgo" userId="9fe2002c0428894b" providerId="LiveId" clId="{9083B805-D1C2-48A1-B4AD-5ABAB72F168C}" dt="2021-08-18T23:22:35.664" v="1552" actId="1076"/>
          <ac:spMkLst>
            <pc:docMk/>
            <pc:sldMk cId="1566737206" sldId="265"/>
            <ac:spMk id="9" creationId="{FC023492-C5E2-44A4-896F-51E7C11F2E60}"/>
          </ac:spMkLst>
        </pc:spChg>
        <pc:cxnChg chg="add mod">
          <ac:chgData name="David Cruz Hidalgo" userId="9fe2002c0428894b" providerId="LiveId" clId="{9083B805-D1C2-48A1-B4AD-5ABAB72F168C}" dt="2021-08-18T23:22:35.664" v="1552" actId="1076"/>
          <ac:cxnSpMkLst>
            <pc:docMk/>
            <pc:sldMk cId="1566737206" sldId="265"/>
            <ac:cxnSpMk id="4" creationId="{C1F9E5A2-62A0-4B59-A30D-3BC96A40AE8E}"/>
          </ac:cxnSpMkLst>
        </pc:cxnChg>
        <pc:cxnChg chg="add mod">
          <ac:chgData name="David Cruz Hidalgo" userId="9fe2002c0428894b" providerId="LiveId" clId="{9083B805-D1C2-48A1-B4AD-5ABAB72F168C}" dt="2021-08-19T16:18:24.044" v="1933" actId="208"/>
          <ac:cxnSpMkLst>
            <pc:docMk/>
            <pc:sldMk cId="1566737206" sldId="265"/>
            <ac:cxnSpMk id="7" creationId="{DBDBE0A7-4121-4BA5-862D-5642FCFBDAFC}"/>
          </ac:cxnSpMkLst>
        </pc:cxnChg>
      </pc:sldChg>
      <pc:sldChg chg="addSp delSp modSp add del mod">
        <pc:chgData name="David Cruz Hidalgo" userId="9fe2002c0428894b" providerId="LiveId" clId="{9083B805-D1C2-48A1-B4AD-5ABAB72F168C}" dt="2021-08-22T20:24:26.907" v="3962" actId="2696"/>
        <pc:sldMkLst>
          <pc:docMk/>
          <pc:sldMk cId="2301561470" sldId="266"/>
        </pc:sldMkLst>
        <pc:spChg chg="mod">
          <ac:chgData name="David Cruz Hidalgo" userId="9fe2002c0428894b" providerId="LiveId" clId="{9083B805-D1C2-48A1-B4AD-5ABAB72F168C}" dt="2021-08-19T20:41:12.452" v="3499" actId="2711"/>
          <ac:spMkLst>
            <pc:docMk/>
            <pc:sldMk cId="2301561470" sldId="266"/>
            <ac:spMk id="2" creationId="{78B50A37-6F76-4E4A-86C1-654ABD8622E8}"/>
          </ac:spMkLst>
        </pc:spChg>
        <pc:spChg chg="del mod">
          <ac:chgData name="David Cruz Hidalgo" userId="9fe2002c0428894b" providerId="LiveId" clId="{9083B805-D1C2-48A1-B4AD-5ABAB72F168C}" dt="2021-08-19T00:44:11.013" v="1631" actId="12084"/>
          <ac:spMkLst>
            <pc:docMk/>
            <pc:sldMk cId="2301561470" sldId="266"/>
            <ac:spMk id="3" creationId="{3C076E9D-6D87-49FB-B374-264AAD805108}"/>
          </ac:spMkLst>
        </pc:spChg>
        <pc:spChg chg="add del mod">
          <ac:chgData name="David Cruz Hidalgo" userId="9fe2002c0428894b" providerId="LiveId" clId="{9083B805-D1C2-48A1-B4AD-5ABAB72F168C}" dt="2021-08-19T00:39:34.651" v="1597"/>
          <ac:spMkLst>
            <pc:docMk/>
            <pc:sldMk cId="2301561470" sldId="266"/>
            <ac:spMk id="4" creationId="{C464542E-7633-41D0-99F7-DF510033114A}"/>
          </ac:spMkLst>
        </pc:spChg>
        <pc:spChg chg="add mod">
          <ac:chgData name="David Cruz Hidalgo" userId="9fe2002c0428894b" providerId="LiveId" clId="{9083B805-D1C2-48A1-B4AD-5ABAB72F168C}" dt="2021-08-19T00:41:58.070" v="1611" actId="1076"/>
          <ac:spMkLst>
            <pc:docMk/>
            <pc:sldMk cId="2301561470" sldId="266"/>
            <ac:spMk id="5" creationId="{38BE3831-2EFE-4464-B5E3-678CF65A98B0}"/>
          </ac:spMkLst>
        </pc:spChg>
        <pc:spChg chg="add del mod">
          <ac:chgData name="David Cruz Hidalgo" userId="9fe2002c0428894b" providerId="LiveId" clId="{9083B805-D1C2-48A1-B4AD-5ABAB72F168C}" dt="2021-08-19T00:46:46.285" v="1655" actId="21"/>
          <ac:spMkLst>
            <pc:docMk/>
            <pc:sldMk cId="2301561470" sldId="266"/>
            <ac:spMk id="8" creationId="{B0BBE219-3356-47AB-986F-C20A7B85715F}"/>
          </ac:spMkLst>
        </pc:spChg>
        <pc:spChg chg="add del mod">
          <ac:chgData name="David Cruz Hidalgo" userId="9fe2002c0428894b" providerId="LiveId" clId="{9083B805-D1C2-48A1-B4AD-5ABAB72F168C}" dt="2021-08-19T00:46:15.797" v="1652" actId="12084"/>
          <ac:spMkLst>
            <pc:docMk/>
            <pc:sldMk cId="2301561470" sldId="266"/>
            <ac:spMk id="9" creationId="{3C1D0342-C3D8-4A1D-81E7-93B60A5FB2F3}"/>
          </ac:spMkLst>
        </pc:spChg>
        <pc:spChg chg="add del mod">
          <ac:chgData name="David Cruz Hidalgo" userId="9fe2002c0428894b" providerId="LiveId" clId="{9083B805-D1C2-48A1-B4AD-5ABAB72F168C}" dt="2021-08-19T00:46:48.313" v="1656" actId="21"/>
          <ac:spMkLst>
            <pc:docMk/>
            <pc:sldMk cId="2301561470" sldId="266"/>
            <ac:spMk id="10" creationId="{FDE37892-B725-4063-8D00-187E1882D55E}"/>
          </ac:spMkLst>
        </pc:spChg>
        <pc:spChg chg="add mod">
          <ac:chgData name="David Cruz Hidalgo" userId="9fe2002c0428894b" providerId="LiveId" clId="{9083B805-D1C2-48A1-B4AD-5ABAB72F168C}" dt="2021-08-19T01:03:51.894" v="1793" actId="1076"/>
          <ac:spMkLst>
            <pc:docMk/>
            <pc:sldMk cId="2301561470" sldId="266"/>
            <ac:spMk id="15" creationId="{096A912C-6E45-499E-91E7-CF0A8E1975CA}"/>
          </ac:spMkLst>
        </pc:spChg>
        <pc:spChg chg="add mod">
          <ac:chgData name="David Cruz Hidalgo" userId="9fe2002c0428894b" providerId="LiveId" clId="{9083B805-D1C2-48A1-B4AD-5ABAB72F168C}" dt="2021-08-19T01:03:51.894" v="1793" actId="1076"/>
          <ac:spMkLst>
            <pc:docMk/>
            <pc:sldMk cId="2301561470" sldId="266"/>
            <ac:spMk id="16" creationId="{AA9E2A4C-0E20-4864-8424-ACED3C7FBC89}"/>
          </ac:spMkLst>
        </pc:spChg>
        <pc:graphicFrameChg chg="add del mod">
          <ac:chgData name="David Cruz Hidalgo" userId="9fe2002c0428894b" providerId="LiveId" clId="{9083B805-D1C2-48A1-B4AD-5ABAB72F168C}" dt="2021-08-19T00:44:54.639" v="1636" actId="11529"/>
          <ac:graphicFrameMkLst>
            <pc:docMk/>
            <pc:sldMk cId="2301561470" sldId="266"/>
            <ac:graphicFrameMk id="7" creationId="{20420915-D279-49B3-BF94-536BE62EC6EA}"/>
          </ac:graphicFrameMkLst>
        </pc:graphicFrameChg>
        <pc:graphicFrameChg chg="add mod">
          <ac:chgData name="David Cruz Hidalgo" userId="9fe2002c0428894b" providerId="LiveId" clId="{9083B805-D1C2-48A1-B4AD-5ABAB72F168C}" dt="2021-08-19T01:01:25.097" v="1761" actId="1076"/>
          <ac:graphicFrameMkLst>
            <pc:docMk/>
            <pc:sldMk cId="2301561470" sldId="266"/>
            <ac:graphicFrameMk id="11" creationId="{16294195-DC47-4604-BD01-600E0A6481D2}"/>
          </ac:graphicFrameMkLst>
        </pc:graphicFrameChg>
        <pc:graphicFrameChg chg="add del mod">
          <ac:chgData name="David Cruz Hidalgo" userId="9fe2002c0428894b" providerId="LiveId" clId="{9083B805-D1C2-48A1-B4AD-5ABAB72F168C}" dt="2021-08-19T00:53:46.051" v="1664"/>
          <ac:graphicFrameMkLst>
            <pc:docMk/>
            <pc:sldMk cId="2301561470" sldId="266"/>
            <ac:graphicFrameMk id="13" creationId="{DDC5CD65-CD8B-4BBB-891D-96CEAB7D14FE}"/>
          </ac:graphicFrameMkLst>
        </pc:graphicFrameChg>
        <pc:graphicFrameChg chg="add mod">
          <ac:chgData name="David Cruz Hidalgo" userId="9fe2002c0428894b" providerId="LiveId" clId="{9083B805-D1C2-48A1-B4AD-5ABAB72F168C}" dt="2021-08-19T01:04:32.266" v="1800" actId="1076"/>
          <ac:graphicFrameMkLst>
            <pc:docMk/>
            <pc:sldMk cId="2301561470" sldId="266"/>
            <ac:graphicFrameMk id="14" creationId="{4A8282D7-9337-4C9D-BFC1-AA30A88CD29C}"/>
          </ac:graphicFrameMkLst>
        </pc:graphicFrameChg>
        <pc:picChg chg="add mod">
          <ac:chgData name="David Cruz Hidalgo" userId="9fe2002c0428894b" providerId="LiveId" clId="{9083B805-D1C2-48A1-B4AD-5ABAB72F168C}" dt="2021-08-19T01:04:26.174" v="1797" actId="1076"/>
          <ac:picMkLst>
            <pc:docMk/>
            <pc:sldMk cId="2301561470" sldId="266"/>
            <ac:picMk id="12" creationId="{0004CE92-97FC-4DB7-96C3-3E30EABD7961}"/>
          </ac:picMkLst>
        </pc:picChg>
        <pc:cxnChg chg="add mod">
          <ac:chgData name="David Cruz Hidalgo" userId="9fe2002c0428894b" providerId="LiveId" clId="{9083B805-D1C2-48A1-B4AD-5ABAB72F168C}" dt="2021-08-19T00:41:58.070" v="1611" actId="1076"/>
          <ac:cxnSpMkLst>
            <pc:docMk/>
            <pc:sldMk cId="2301561470" sldId="266"/>
            <ac:cxnSpMk id="6" creationId="{9DA187AD-B1F7-4A5E-A7B0-B3F8927FF9AD}"/>
          </ac:cxnSpMkLst>
        </pc:cxnChg>
      </pc:sldChg>
      <pc:sldChg chg="addSp delSp modSp add mod modTransition modAnim">
        <pc:chgData name="David Cruz Hidalgo" userId="9fe2002c0428894b" providerId="LiveId" clId="{9083B805-D1C2-48A1-B4AD-5ABAB72F168C}" dt="2021-08-24T17:45:22.341" v="5078"/>
        <pc:sldMkLst>
          <pc:docMk/>
          <pc:sldMk cId="2508556100" sldId="267"/>
        </pc:sldMkLst>
        <pc:spChg chg="mod">
          <ac:chgData name="David Cruz Hidalgo" userId="9fe2002c0428894b" providerId="LiveId" clId="{9083B805-D1C2-48A1-B4AD-5ABAB72F168C}" dt="2021-08-23T21:13:18.763" v="4957" actId="20577"/>
          <ac:spMkLst>
            <pc:docMk/>
            <pc:sldMk cId="2508556100" sldId="267"/>
            <ac:spMk id="2" creationId="{78B50A37-6F76-4E4A-86C1-654ABD8622E8}"/>
          </ac:spMkLst>
        </pc:spChg>
        <pc:spChg chg="del">
          <ac:chgData name="David Cruz Hidalgo" userId="9fe2002c0428894b" providerId="LiveId" clId="{9083B805-D1C2-48A1-B4AD-5ABAB72F168C}" dt="2021-08-19T16:12:48.771" v="1842" actId="21"/>
          <ac:spMkLst>
            <pc:docMk/>
            <pc:sldMk cId="2508556100" sldId="267"/>
            <ac:spMk id="3" creationId="{3C076E9D-6D87-49FB-B374-264AAD805108}"/>
          </ac:spMkLst>
        </pc:spChg>
        <pc:spChg chg="add mod">
          <ac:chgData name="David Cruz Hidalgo" userId="9fe2002c0428894b" providerId="LiveId" clId="{9083B805-D1C2-48A1-B4AD-5ABAB72F168C}" dt="2021-08-19T16:20:15.239" v="1940" actId="1076"/>
          <ac:spMkLst>
            <pc:docMk/>
            <pc:sldMk cId="2508556100" sldId="267"/>
            <ac:spMk id="4" creationId="{934B2A96-1C8F-43B9-ACEC-2ED64671FB43}"/>
          </ac:spMkLst>
        </pc:spChg>
        <pc:spChg chg="add mod">
          <ac:chgData name="David Cruz Hidalgo" userId="9fe2002c0428894b" providerId="LiveId" clId="{9083B805-D1C2-48A1-B4AD-5ABAB72F168C}" dt="2021-08-19T16:32:08.776" v="2022" actId="122"/>
          <ac:spMkLst>
            <pc:docMk/>
            <pc:sldMk cId="2508556100" sldId="267"/>
            <ac:spMk id="13" creationId="{C8FB753F-2CE8-4B7D-BC5B-A8C04E14643F}"/>
          </ac:spMkLst>
        </pc:spChg>
        <pc:spChg chg="add mod">
          <ac:chgData name="David Cruz Hidalgo" userId="9fe2002c0428894b" providerId="LiveId" clId="{9083B805-D1C2-48A1-B4AD-5ABAB72F168C}" dt="2021-08-19T16:32:10.955" v="2023" actId="122"/>
          <ac:spMkLst>
            <pc:docMk/>
            <pc:sldMk cId="2508556100" sldId="267"/>
            <ac:spMk id="14" creationId="{408D64A5-6B2A-457A-8BC5-3D01A3EB9DFB}"/>
          </ac:spMkLst>
        </pc:spChg>
        <pc:spChg chg="add mod">
          <ac:chgData name="David Cruz Hidalgo" userId="9fe2002c0428894b" providerId="LiveId" clId="{9083B805-D1C2-48A1-B4AD-5ABAB72F168C}" dt="2021-08-22T23:30:31.522" v="4490" actId="120"/>
          <ac:spMkLst>
            <pc:docMk/>
            <pc:sldMk cId="2508556100" sldId="267"/>
            <ac:spMk id="15" creationId="{F6D2822F-3ADA-46C2-B9E5-BDB903848307}"/>
          </ac:spMkLst>
        </pc:spChg>
        <pc:spChg chg="add mod">
          <ac:chgData name="David Cruz Hidalgo" userId="9fe2002c0428894b" providerId="LiveId" clId="{9083B805-D1C2-48A1-B4AD-5ABAB72F168C}" dt="2021-08-22T23:30:34.599" v="4491" actId="120"/>
          <ac:spMkLst>
            <pc:docMk/>
            <pc:sldMk cId="2508556100" sldId="267"/>
            <ac:spMk id="16" creationId="{BD96A6BB-A1F7-4398-9A59-E539007301FC}"/>
          </ac:spMkLst>
        </pc:spChg>
        <pc:picChg chg="add mod modCrop">
          <ac:chgData name="David Cruz Hidalgo" userId="9fe2002c0428894b" providerId="LiveId" clId="{9083B805-D1C2-48A1-B4AD-5ABAB72F168C}" dt="2021-08-19T16:29:46.923" v="1991" actId="14861"/>
          <ac:picMkLst>
            <pc:docMk/>
            <pc:sldMk cId="2508556100" sldId="267"/>
            <ac:picMk id="5" creationId="{CF233425-314B-4973-BC47-09D4B31C8491}"/>
          </ac:picMkLst>
        </pc:picChg>
        <pc:picChg chg="add mod modCrop">
          <ac:chgData name="David Cruz Hidalgo" userId="9fe2002c0428894b" providerId="LiveId" clId="{9083B805-D1C2-48A1-B4AD-5ABAB72F168C}" dt="2021-08-19T16:29:51.563" v="1992" actId="14861"/>
          <ac:picMkLst>
            <pc:docMk/>
            <pc:sldMk cId="2508556100" sldId="267"/>
            <ac:picMk id="6" creationId="{6FD71D8C-009D-46A2-B1DC-F93F2F2FA638}"/>
          </ac:picMkLst>
        </pc:picChg>
        <pc:picChg chg="add mod modCrop">
          <ac:chgData name="David Cruz Hidalgo" userId="9fe2002c0428894b" providerId="LiveId" clId="{9083B805-D1C2-48A1-B4AD-5ABAB72F168C}" dt="2021-08-19T16:29:56.649" v="1993" actId="14861"/>
          <ac:picMkLst>
            <pc:docMk/>
            <pc:sldMk cId="2508556100" sldId="267"/>
            <ac:picMk id="7" creationId="{E630C4B6-8272-4F62-9BF6-3777E629FC1B}"/>
          </ac:picMkLst>
        </pc:picChg>
        <pc:picChg chg="add mod modCrop">
          <ac:chgData name="David Cruz Hidalgo" userId="9fe2002c0428894b" providerId="LiveId" clId="{9083B805-D1C2-48A1-B4AD-5ABAB72F168C}" dt="2021-08-19T16:30:00.540" v="1994" actId="14861"/>
          <ac:picMkLst>
            <pc:docMk/>
            <pc:sldMk cId="2508556100" sldId="267"/>
            <ac:picMk id="8" creationId="{EE882875-5C3D-4F3D-8F1A-411431C56CD5}"/>
          </ac:picMkLst>
        </pc:picChg>
        <pc:cxnChg chg="add mod">
          <ac:chgData name="David Cruz Hidalgo" userId="9fe2002c0428894b" providerId="LiveId" clId="{9083B805-D1C2-48A1-B4AD-5ABAB72F168C}" dt="2021-08-19T16:26:27.153" v="1980" actId="1076"/>
          <ac:cxnSpMkLst>
            <pc:docMk/>
            <pc:sldMk cId="2508556100" sldId="267"/>
            <ac:cxnSpMk id="9" creationId="{F8C5D70C-A985-49F5-9B17-FECFE4918C93}"/>
          </ac:cxnSpMkLst>
        </pc:cxnChg>
        <pc:cxnChg chg="add mod">
          <ac:chgData name="David Cruz Hidalgo" userId="9fe2002c0428894b" providerId="LiveId" clId="{9083B805-D1C2-48A1-B4AD-5ABAB72F168C}" dt="2021-08-19T16:26:27.153" v="1980" actId="1076"/>
          <ac:cxnSpMkLst>
            <pc:docMk/>
            <pc:sldMk cId="2508556100" sldId="267"/>
            <ac:cxnSpMk id="10" creationId="{6CE0BC87-2DFC-4B8A-AEBB-06B3E5D04653}"/>
          </ac:cxnSpMkLst>
        </pc:cxnChg>
      </pc:sldChg>
      <pc:sldChg chg="addSp delSp modSp add del mod setBg">
        <pc:chgData name="David Cruz Hidalgo" userId="9fe2002c0428894b" providerId="LiveId" clId="{9083B805-D1C2-48A1-B4AD-5ABAB72F168C}" dt="2021-08-22T21:28:56.887" v="4414" actId="2696"/>
        <pc:sldMkLst>
          <pc:docMk/>
          <pc:sldMk cId="1524781409" sldId="268"/>
        </pc:sldMkLst>
        <pc:spChg chg="del mod">
          <ac:chgData name="David Cruz Hidalgo" userId="9fe2002c0428894b" providerId="LiveId" clId="{9083B805-D1C2-48A1-B4AD-5ABAB72F168C}" dt="2021-08-19T18:11:59.736" v="2032" actId="21"/>
          <ac:spMkLst>
            <pc:docMk/>
            <pc:sldMk cId="1524781409" sldId="268"/>
            <ac:spMk id="2" creationId="{78B50A37-6F76-4E4A-86C1-654ABD8622E8}"/>
          </ac:spMkLst>
        </pc:spChg>
        <pc:spChg chg="del">
          <ac:chgData name="David Cruz Hidalgo" userId="9fe2002c0428894b" providerId="LiveId" clId="{9083B805-D1C2-48A1-B4AD-5ABAB72F168C}" dt="2021-08-19T18:11:58.218" v="2031" actId="21"/>
          <ac:spMkLst>
            <pc:docMk/>
            <pc:sldMk cId="1524781409" sldId="268"/>
            <ac:spMk id="3" creationId="{3C076E9D-6D87-49FB-B374-264AAD805108}"/>
          </ac:spMkLst>
        </pc:spChg>
        <pc:spChg chg="add mod">
          <ac:chgData name="David Cruz Hidalgo" userId="9fe2002c0428894b" providerId="LiveId" clId="{9083B805-D1C2-48A1-B4AD-5ABAB72F168C}" dt="2021-08-19T20:41:29.569" v="3502" actId="2711"/>
          <ac:spMkLst>
            <pc:docMk/>
            <pc:sldMk cId="1524781409" sldId="268"/>
            <ac:spMk id="4" creationId="{5FACB75A-D3D9-4E93-86EC-32234779B4F9}"/>
          </ac:spMkLst>
        </pc:spChg>
        <pc:spChg chg="add mod">
          <ac:chgData name="David Cruz Hidalgo" userId="9fe2002c0428894b" providerId="LiveId" clId="{9083B805-D1C2-48A1-B4AD-5ABAB72F168C}" dt="2021-08-19T18:16:03.300" v="2115" actId="26606"/>
          <ac:spMkLst>
            <pc:docMk/>
            <pc:sldMk cId="1524781409" sldId="268"/>
            <ac:spMk id="5" creationId="{56EB0116-922A-448C-A4F6-DBC871EE70D0}"/>
          </ac:spMkLst>
        </pc:spChg>
        <pc:spChg chg="add del">
          <ac:chgData name="David Cruz Hidalgo" userId="9fe2002c0428894b" providerId="LiveId" clId="{9083B805-D1C2-48A1-B4AD-5ABAB72F168C}" dt="2021-08-19T18:15:49.876" v="2095" actId="26606"/>
          <ac:spMkLst>
            <pc:docMk/>
            <pc:sldMk cId="1524781409" sldId="268"/>
            <ac:spMk id="11" creationId="{1A95671B-3CC6-4792-9114-B74FAEA224E6}"/>
          </ac:spMkLst>
        </pc:spChg>
        <pc:spChg chg="add del">
          <ac:chgData name="David Cruz Hidalgo" userId="9fe2002c0428894b" providerId="LiveId" clId="{9083B805-D1C2-48A1-B4AD-5ABAB72F168C}" dt="2021-08-19T18:15:51.666" v="2097" actId="26606"/>
          <ac:spMkLst>
            <pc:docMk/>
            <pc:sldMk cId="1524781409" sldId="268"/>
            <ac:spMk id="13" creationId="{62756DA2-40EB-4C6F-B962-5822FFB54FB6}"/>
          </ac:spMkLst>
        </pc:spChg>
        <pc:spChg chg="add del">
          <ac:chgData name="David Cruz Hidalgo" userId="9fe2002c0428894b" providerId="LiveId" clId="{9083B805-D1C2-48A1-B4AD-5ABAB72F168C}" dt="2021-08-19T18:15:51.666" v="2097" actId="26606"/>
          <ac:spMkLst>
            <pc:docMk/>
            <pc:sldMk cId="1524781409" sldId="268"/>
            <ac:spMk id="14" creationId="{131BAD53-4E89-4F62-BBB7-26359763ED39}"/>
          </ac:spMkLst>
        </pc:spChg>
        <pc:spChg chg="add del">
          <ac:chgData name="David Cruz Hidalgo" userId="9fe2002c0428894b" providerId="LiveId" clId="{9083B805-D1C2-48A1-B4AD-5ABAB72F168C}" dt="2021-08-19T18:15:52.634" v="2099" actId="26606"/>
          <ac:spMkLst>
            <pc:docMk/>
            <pc:sldMk cId="1524781409" sldId="268"/>
            <ac:spMk id="15" creationId="{19B9933F-AAB3-444A-8BB5-9CA194A8BC63}"/>
          </ac:spMkLst>
        </pc:spChg>
        <pc:spChg chg="add del">
          <ac:chgData name="David Cruz Hidalgo" userId="9fe2002c0428894b" providerId="LiveId" clId="{9083B805-D1C2-48A1-B4AD-5ABAB72F168C}" dt="2021-08-19T18:15:52.634" v="2099" actId="26606"/>
          <ac:spMkLst>
            <pc:docMk/>
            <pc:sldMk cId="1524781409" sldId="268"/>
            <ac:spMk id="16" creationId="{B5FA7C47-B7C1-4D2E-AB49-ED23BA34BA83}"/>
          </ac:spMkLst>
        </pc:spChg>
        <pc:spChg chg="add del">
          <ac:chgData name="David Cruz Hidalgo" userId="9fe2002c0428894b" providerId="LiveId" clId="{9083B805-D1C2-48A1-B4AD-5ABAB72F168C}" dt="2021-08-19T18:15:52.634" v="2099" actId="26606"/>
          <ac:spMkLst>
            <pc:docMk/>
            <pc:sldMk cId="1524781409" sldId="268"/>
            <ac:spMk id="17" creationId="{7D20183A-0B1D-4A1F-89B1-ADBEDBC6E54E}"/>
          </ac:spMkLst>
        </pc:spChg>
        <pc:spChg chg="add del">
          <ac:chgData name="David Cruz Hidalgo" userId="9fe2002c0428894b" providerId="LiveId" clId="{9083B805-D1C2-48A1-B4AD-5ABAB72F168C}" dt="2021-08-19T18:15:52.634" v="2099" actId="26606"/>
          <ac:spMkLst>
            <pc:docMk/>
            <pc:sldMk cId="1524781409" sldId="268"/>
            <ac:spMk id="18" creationId="{596EE156-ABF1-4329-A6BA-03B4254E0877}"/>
          </ac:spMkLst>
        </pc:spChg>
        <pc:spChg chg="add del">
          <ac:chgData name="David Cruz Hidalgo" userId="9fe2002c0428894b" providerId="LiveId" clId="{9083B805-D1C2-48A1-B4AD-5ABAB72F168C}" dt="2021-08-19T18:15:52.634" v="2099" actId="26606"/>
          <ac:spMkLst>
            <pc:docMk/>
            <pc:sldMk cId="1524781409" sldId="268"/>
            <ac:spMk id="19" creationId="{131031D3-26CD-4214-A9A4-5857EFA15A0C}"/>
          </ac:spMkLst>
        </pc:spChg>
        <pc:spChg chg="add del">
          <ac:chgData name="David Cruz Hidalgo" userId="9fe2002c0428894b" providerId="LiveId" clId="{9083B805-D1C2-48A1-B4AD-5ABAB72F168C}" dt="2021-08-19T18:15:53.429" v="2101" actId="26606"/>
          <ac:spMkLst>
            <pc:docMk/>
            <pc:sldMk cId="1524781409" sldId="268"/>
            <ac:spMk id="21" creationId="{DD38EE57-B708-47C9-A4A4-E25F09FAB029}"/>
          </ac:spMkLst>
        </pc:spChg>
        <pc:spChg chg="add del">
          <ac:chgData name="David Cruz Hidalgo" userId="9fe2002c0428894b" providerId="LiveId" clId="{9083B805-D1C2-48A1-B4AD-5ABAB72F168C}" dt="2021-08-19T18:15:57.353" v="2103" actId="26606"/>
          <ac:spMkLst>
            <pc:docMk/>
            <pc:sldMk cId="1524781409" sldId="268"/>
            <ac:spMk id="29" creationId="{C232B152-3720-4D3B-97ED-45CE5483F16F}"/>
          </ac:spMkLst>
        </pc:spChg>
        <pc:spChg chg="add del">
          <ac:chgData name="David Cruz Hidalgo" userId="9fe2002c0428894b" providerId="LiveId" clId="{9083B805-D1C2-48A1-B4AD-5ABAB72F168C}" dt="2021-08-19T18:15:57.353" v="2103" actId="26606"/>
          <ac:spMkLst>
            <pc:docMk/>
            <pc:sldMk cId="1524781409" sldId="268"/>
            <ac:spMk id="30" creationId="{11BAB570-FF10-4E96-8A3F-FA9804702B89}"/>
          </ac:spMkLst>
        </pc:spChg>
        <pc:spChg chg="add del">
          <ac:chgData name="David Cruz Hidalgo" userId="9fe2002c0428894b" providerId="LiveId" clId="{9083B805-D1C2-48A1-B4AD-5ABAB72F168C}" dt="2021-08-19T18:15:57.353" v="2103" actId="26606"/>
          <ac:spMkLst>
            <pc:docMk/>
            <pc:sldMk cId="1524781409" sldId="268"/>
            <ac:spMk id="31" creationId="{4B9FAFB2-BEB5-4848-8018-BCAD99E2E1AA}"/>
          </ac:spMkLst>
        </pc:spChg>
        <pc:spChg chg="add del">
          <ac:chgData name="David Cruz Hidalgo" userId="9fe2002c0428894b" providerId="LiveId" clId="{9083B805-D1C2-48A1-B4AD-5ABAB72F168C}" dt="2021-08-19T18:15:57.814" v="2105" actId="26606"/>
          <ac:spMkLst>
            <pc:docMk/>
            <pc:sldMk cId="1524781409" sldId="268"/>
            <ac:spMk id="33" creationId="{35F0E358-1E49-4920-80D8-C3D138708838}"/>
          </ac:spMkLst>
        </pc:spChg>
        <pc:spChg chg="add del">
          <ac:chgData name="David Cruz Hidalgo" userId="9fe2002c0428894b" providerId="LiveId" clId="{9083B805-D1C2-48A1-B4AD-5ABAB72F168C}" dt="2021-08-19T18:15:57.814" v="2105" actId="26606"/>
          <ac:spMkLst>
            <pc:docMk/>
            <pc:sldMk cId="1524781409" sldId="268"/>
            <ac:spMk id="34" creationId="{E2D2362D-7010-4036-B9CA-03DFC8EB3B01}"/>
          </ac:spMkLst>
        </pc:spChg>
        <pc:spChg chg="add del">
          <ac:chgData name="David Cruz Hidalgo" userId="9fe2002c0428894b" providerId="LiveId" clId="{9083B805-D1C2-48A1-B4AD-5ABAB72F168C}" dt="2021-08-19T18:15:57.814" v="2105" actId="26606"/>
          <ac:spMkLst>
            <pc:docMk/>
            <pc:sldMk cId="1524781409" sldId="268"/>
            <ac:spMk id="35" creationId="{DC85BF5E-2BD6-4E5B-8EA3-420B45BB03FA}"/>
          </ac:spMkLst>
        </pc:spChg>
        <pc:spChg chg="add del">
          <ac:chgData name="David Cruz Hidalgo" userId="9fe2002c0428894b" providerId="LiveId" clId="{9083B805-D1C2-48A1-B4AD-5ABAB72F168C}" dt="2021-08-19T18:15:57.814" v="2105" actId="26606"/>
          <ac:spMkLst>
            <pc:docMk/>
            <pc:sldMk cId="1524781409" sldId="268"/>
            <ac:spMk id="36" creationId="{740D8E28-91B5-42B0-9D6C-B777D8AD90C2}"/>
          </ac:spMkLst>
        </pc:spChg>
        <pc:spChg chg="add del">
          <ac:chgData name="David Cruz Hidalgo" userId="9fe2002c0428894b" providerId="LiveId" clId="{9083B805-D1C2-48A1-B4AD-5ABAB72F168C}" dt="2021-08-19T18:15:58.743" v="2107" actId="26606"/>
          <ac:spMkLst>
            <pc:docMk/>
            <pc:sldMk cId="1524781409" sldId="268"/>
            <ac:spMk id="38" creationId="{8ED08A1D-4632-47AB-8832-C17BA008697E}"/>
          </ac:spMkLst>
        </pc:spChg>
        <pc:spChg chg="add del">
          <ac:chgData name="David Cruz Hidalgo" userId="9fe2002c0428894b" providerId="LiveId" clId="{9083B805-D1C2-48A1-B4AD-5ABAB72F168C}" dt="2021-08-19T18:16:00.302" v="2109" actId="26606"/>
          <ac:spMkLst>
            <pc:docMk/>
            <pc:sldMk cId="1524781409" sldId="268"/>
            <ac:spMk id="43" creationId="{9A002C20-86F6-46B0-8392-A37CAC548C71}"/>
          </ac:spMkLst>
        </pc:spChg>
        <pc:spChg chg="add del">
          <ac:chgData name="David Cruz Hidalgo" userId="9fe2002c0428894b" providerId="LiveId" clId="{9083B805-D1C2-48A1-B4AD-5ABAB72F168C}" dt="2021-08-19T18:16:00.302" v="2109" actId="26606"/>
          <ac:spMkLst>
            <pc:docMk/>
            <pc:sldMk cId="1524781409" sldId="268"/>
            <ac:spMk id="44" creationId="{C2972F54-37E5-4215-8174-927CD8DD41A7}"/>
          </ac:spMkLst>
        </pc:spChg>
        <pc:spChg chg="add del">
          <ac:chgData name="David Cruz Hidalgo" userId="9fe2002c0428894b" providerId="LiveId" clId="{9083B805-D1C2-48A1-B4AD-5ABAB72F168C}" dt="2021-08-19T18:16:01.428" v="2111" actId="26606"/>
          <ac:spMkLst>
            <pc:docMk/>
            <pc:sldMk cId="1524781409" sldId="268"/>
            <ac:spMk id="46" creationId="{33CD251C-A887-4D2F-925B-FC097198538B}"/>
          </ac:spMkLst>
        </pc:spChg>
        <pc:spChg chg="add del">
          <ac:chgData name="David Cruz Hidalgo" userId="9fe2002c0428894b" providerId="LiveId" clId="{9083B805-D1C2-48A1-B4AD-5ABAB72F168C}" dt="2021-08-19T18:16:01.428" v="2111" actId="26606"/>
          <ac:spMkLst>
            <pc:docMk/>
            <pc:sldMk cId="1524781409" sldId="268"/>
            <ac:spMk id="47" creationId="{B19D093C-27FB-4032-B282-42C4563F257C}"/>
          </ac:spMkLst>
        </pc:spChg>
        <pc:spChg chg="add del">
          <ac:chgData name="David Cruz Hidalgo" userId="9fe2002c0428894b" providerId="LiveId" clId="{9083B805-D1C2-48A1-B4AD-5ABAB72F168C}" dt="2021-08-19T18:16:01.796" v="2113" actId="26606"/>
          <ac:spMkLst>
            <pc:docMk/>
            <pc:sldMk cId="1524781409" sldId="268"/>
            <ac:spMk id="52" creationId="{8E139F69-90DB-4363-99C1-CDD094EED905}"/>
          </ac:spMkLst>
        </pc:spChg>
        <pc:spChg chg="add del">
          <ac:chgData name="David Cruz Hidalgo" userId="9fe2002c0428894b" providerId="LiveId" clId="{9083B805-D1C2-48A1-B4AD-5ABAB72F168C}" dt="2021-08-19T18:16:03.300" v="2115" actId="26606"/>
          <ac:spMkLst>
            <pc:docMk/>
            <pc:sldMk cId="1524781409" sldId="268"/>
            <ac:spMk id="57" creationId="{33CD251C-A887-4D2F-925B-FC097198538B}"/>
          </ac:spMkLst>
        </pc:spChg>
        <pc:spChg chg="add del">
          <ac:chgData name="David Cruz Hidalgo" userId="9fe2002c0428894b" providerId="LiveId" clId="{9083B805-D1C2-48A1-B4AD-5ABAB72F168C}" dt="2021-08-19T18:16:03.300" v="2115" actId="26606"/>
          <ac:spMkLst>
            <pc:docMk/>
            <pc:sldMk cId="1524781409" sldId="268"/>
            <ac:spMk id="58" creationId="{3B2069EE-A08E-44F0-B3F9-3CF8CC2DCAD5}"/>
          </ac:spMkLst>
        </pc:spChg>
        <pc:grpChg chg="add del">
          <ac:chgData name="David Cruz Hidalgo" userId="9fe2002c0428894b" providerId="LiveId" clId="{9083B805-D1C2-48A1-B4AD-5ABAB72F168C}" dt="2021-08-19T18:15:53.429" v="2101" actId="26606"/>
          <ac:grpSpMkLst>
            <pc:docMk/>
            <pc:sldMk cId="1524781409" sldId="268"/>
            <ac:grpSpMk id="22" creationId="{57A28182-58A5-4DBB-8F64-BD944BCA8154}"/>
          </ac:grpSpMkLst>
        </pc:grpChg>
        <pc:grpChg chg="add del">
          <ac:chgData name="David Cruz Hidalgo" userId="9fe2002c0428894b" providerId="LiveId" clId="{9083B805-D1C2-48A1-B4AD-5ABAB72F168C}" dt="2021-08-19T18:15:58.743" v="2107" actId="26606"/>
          <ac:grpSpMkLst>
            <pc:docMk/>
            <pc:sldMk cId="1524781409" sldId="268"/>
            <ac:grpSpMk id="39" creationId="{0075437B-93A1-4A73-812B-C5030CC2FFCD}"/>
          </ac:grpSpMkLst>
        </pc:grpChg>
        <pc:grpChg chg="add del">
          <ac:chgData name="David Cruz Hidalgo" userId="9fe2002c0428894b" providerId="LiveId" clId="{9083B805-D1C2-48A1-B4AD-5ABAB72F168C}" dt="2021-08-19T18:16:01.428" v="2111" actId="26606"/>
          <ac:grpSpMkLst>
            <pc:docMk/>
            <pc:sldMk cId="1524781409" sldId="268"/>
            <ac:grpSpMk id="48" creationId="{35EE815E-1BD3-4777-B652-6D98825BF66B}"/>
          </ac:grpSpMkLst>
        </pc:grpChg>
        <pc:grpChg chg="add del">
          <ac:chgData name="David Cruz Hidalgo" userId="9fe2002c0428894b" providerId="LiveId" clId="{9083B805-D1C2-48A1-B4AD-5ABAB72F168C}" dt="2021-08-19T18:16:01.796" v="2113" actId="26606"/>
          <ac:grpSpMkLst>
            <pc:docMk/>
            <pc:sldMk cId="1524781409" sldId="268"/>
            <ac:grpSpMk id="53" creationId="{EF5608BC-985E-44AE-8C56-1C7990286587}"/>
          </ac:grpSpMkLst>
        </pc:grpChg>
        <pc:grpChg chg="add del">
          <ac:chgData name="David Cruz Hidalgo" userId="9fe2002c0428894b" providerId="LiveId" clId="{9083B805-D1C2-48A1-B4AD-5ABAB72F168C}" dt="2021-08-19T18:16:03.300" v="2115" actId="26606"/>
          <ac:grpSpMkLst>
            <pc:docMk/>
            <pc:sldMk cId="1524781409" sldId="268"/>
            <ac:grpSpMk id="59" creationId="{C9888C69-11CC-40BA-BABF-F9B7E11C9156}"/>
          </ac:grpSpMkLst>
        </pc:grpChg>
        <pc:graphicFrameChg chg="add del mod">
          <ac:chgData name="David Cruz Hidalgo" userId="9fe2002c0428894b" providerId="LiveId" clId="{9083B805-D1C2-48A1-B4AD-5ABAB72F168C}" dt="2021-08-19T18:16:19.072" v="2118" actId="21"/>
          <ac:graphicFrameMkLst>
            <pc:docMk/>
            <pc:sldMk cId="1524781409" sldId="268"/>
            <ac:graphicFrameMk id="6" creationId="{00000000-0008-0000-0600-000002000000}"/>
          </ac:graphicFrameMkLst>
        </pc:graphicFrameChg>
        <pc:graphicFrameChg chg="add del">
          <ac:chgData name="David Cruz Hidalgo" userId="9fe2002c0428894b" providerId="LiveId" clId="{9083B805-D1C2-48A1-B4AD-5ABAB72F168C}" dt="2021-08-19T18:26:07.603" v="2130" actId="3680"/>
          <ac:graphicFrameMkLst>
            <pc:docMk/>
            <pc:sldMk cId="1524781409" sldId="268"/>
            <ac:graphicFrameMk id="8" creationId="{51AE094B-7821-4EDC-BDC0-F4DAB6F0536F}"/>
          </ac:graphicFrameMkLst>
        </pc:graphicFrameChg>
        <pc:graphicFrameChg chg="add mod modGraphic">
          <ac:chgData name="David Cruz Hidalgo" userId="9fe2002c0428894b" providerId="LiveId" clId="{9083B805-D1C2-48A1-B4AD-5ABAB72F168C}" dt="2021-08-19T18:31:14.581" v="2253" actId="20577"/>
          <ac:graphicFrameMkLst>
            <pc:docMk/>
            <pc:sldMk cId="1524781409" sldId="268"/>
            <ac:graphicFrameMk id="9" creationId="{6802F61E-9F97-4DCE-B5E2-EBC6BBD3BCF8}"/>
          </ac:graphicFrameMkLst>
        </pc:graphicFrameChg>
        <pc:picChg chg="add del mod">
          <ac:chgData name="David Cruz Hidalgo" userId="9fe2002c0428894b" providerId="LiveId" clId="{9083B805-D1C2-48A1-B4AD-5ABAB72F168C}" dt="2021-08-19T18:29:38.959" v="2216" actId="21"/>
          <ac:picMkLst>
            <pc:docMk/>
            <pc:sldMk cId="1524781409" sldId="268"/>
            <ac:picMk id="7" creationId="{EF87481B-E78B-4F8A-B9A8-BAEF54457B40}"/>
          </ac:picMkLst>
        </pc:picChg>
        <pc:picChg chg="add mod">
          <ac:chgData name="David Cruz Hidalgo" userId="9fe2002c0428894b" providerId="LiveId" clId="{9083B805-D1C2-48A1-B4AD-5ABAB72F168C}" dt="2021-08-19T18:30:12.660" v="2223" actId="1076"/>
          <ac:picMkLst>
            <pc:docMk/>
            <pc:sldMk cId="1524781409" sldId="268"/>
            <ac:picMk id="51" creationId="{6CDD2385-51C6-4D8D-86CB-D73ED1689749}"/>
          </ac:picMkLst>
        </pc:picChg>
      </pc:sldChg>
      <pc:sldChg chg="addSp delSp modSp add mod modTransition modAnim">
        <pc:chgData name="David Cruz Hidalgo" userId="9fe2002c0428894b" providerId="LiveId" clId="{9083B805-D1C2-48A1-B4AD-5ABAB72F168C}" dt="2021-08-24T17:46:13.414" v="5084"/>
        <pc:sldMkLst>
          <pc:docMk/>
          <pc:sldMk cId="3269233414" sldId="269"/>
        </pc:sldMkLst>
        <pc:spChg chg="del">
          <ac:chgData name="David Cruz Hidalgo" userId="9fe2002c0428894b" providerId="LiveId" clId="{9083B805-D1C2-48A1-B4AD-5ABAB72F168C}" dt="2021-08-19T18:40:35.719" v="2264" actId="21"/>
          <ac:spMkLst>
            <pc:docMk/>
            <pc:sldMk cId="3269233414" sldId="269"/>
            <ac:spMk id="2" creationId="{78B50A37-6F76-4E4A-86C1-654ABD8622E8}"/>
          </ac:spMkLst>
        </pc:spChg>
        <pc:spChg chg="del">
          <ac:chgData name="David Cruz Hidalgo" userId="9fe2002c0428894b" providerId="LiveId" clId="{9083B805-D1C2-48A1-B4AD-5ABAB72F168C}" dt="2021-08-19T18:40:32.966" v="2263" actId="21"/>
          <ac:spMkLst>
            <pc:docMk/>
            <pc:sldMk cId="3269233414" sldId="269"/>
            <ac:spMk id="3" creationId="{3C076E9D-6D87-49FB-B374-264AAD805108}"/>
          </ac:spMkLst>
        </pc:spChg>
        <pc:spChg chg="add mod">
          <ac:chgData name="David Cruz Hidalgo" userId="9fe2002c0428894b" providerId="LiveId" clId="{9083B805-D1C2-48A1-B4AD-5ABAB72F168C}" dt="2021-08-19T20:41:34.369" v="3503" actId="2711"/>
          <ac:spMkLst>
            <pc:docMk/>
            <pc:sldMk cId="3269233414" sldId="269"/>
            <ac:spMk id="4" creationId="{87E79FDE-3BED-4377-B2CA-A92C88678A48}"/>
          </ac:spMkLst>
        </pc:spChg>
        <pc:spChg chg="add mod">
          <ac:chgData name="David Cruz Hidalgo" userId="9fe2002c0428894b" providerId="LiveId" clId="{9083B805-D1C2-48A1-B4AD-5ABAB72F168C}" dt="2021-08-22T21:30:28.236" v="4475" actId="1076"/>
          <ac:spMkLst>
            <pc:docMk/>
            <pc:sldMk cId="3269233414" sldId="269"/>
            <ac:spMk id="6" creationId="{175CC5AF-1989-4165-83A1-F122FAE8C8A0}"/>
          </ac:spMkLst>
        </pc:spChg>
        <pc:spChg chg="add mod">
          <ac:chgData name="David Cruz Hidalgo" userId="9fe2002c0428894b" providerId="LiveId" clId="{9083B805-D1C2-48A1-B4AD-5ABAB72F168C}" dt="2021-08-22T21:30:30.636" v="4476" actId="1076"/>
          <ac:spMkLst>
            <pc:docMk/>
            <pc:sldMk cId="3269233414" sldId="269"/>
            <ac:spMk id="7" creationId="{FE2B460B-434D-4963-B4CF-4D7117F05357}"/>
          </ac:spMkLst>
        </pc:spChg>
        <pc:graphicFrameChg chg="add mod">
          <ac:chgData name="David Cruz Hidalgo" userId="9fe2002c0428894b" providerId="LiveId" clId="{9083B805-D1C2-48A1-B4AD-5ABAB72F168C}" dt="2021-08-22T21:29:06.630" v="4415" actId="208"/>
          <ac:graphicFrameMkLst>
            <pc:docMk/>
            <pc:sldMk cId="3269233414" sldId="269"/>
            <ac:graphicFrameMk id="8" creationId="{7193F1B6-1FB8-4102-AE96-645B28ED568D}"/>
          </ac:graphicFrameMkLst>
        </pc:graphicFrameChg>
        <pc:graphicFrameChg chg="add mod">
          <ac:chgData name="David Cruz Hidalgo" userId="9fe2002c0428894b" providerId="LiveId" clId="{9083B805-D1C2-48A1-B4AD-5ABAB72F168C}" dt="2021-08-23T00:06:18.932" v="4546" actId="20577"/>
          <ac:graphicFrameMkLst>
            <pc:docMk/>
            <pc:sldMk cId="3269233414" sldId="269"/>
            <ac:graphicFrameMk id="9" creationId="{CE82EB44-D349-43CB-9B75-C38FEA68D4D3}"/>
          </ac:graphicFrameMkLst>
        </pc:graphicFrameChg>
        <pc:cxnChg chg="add mod">
          <ac:chgData name="David Cruz Hidalgo" userId="9fe2002c0428894b" providerId="LiveId" clId="{9083B805-D1C2-48A1-B4AD-5ABAB72F168C}" dt="2021-08-19T18:53:04.597" v="2395" actId="1076"/>
          <ac:cxnSpMkLst>
            <pc:docMk/>
            <pc:sldMk cId="3269233414" sldId="269"/>
            <ac:cxnSpMk id="5" creationId="{169F2CAD-2301-4EFC-8AEB-B9FB88B01D75}"/>
          </ac:cxnSpMkLst>
        </pc:cxnChg>
        <pc:cxnChg chg="add mod">
          <ac:chgData name="David Cruz Hidalgo" userId="9fe2002c0428894b" providerId="LiveId" clId="{9083B805-D1C2-48A1-B4AD-5ABAB72F168C}" dt="2021-08-22T21:30:59.124" v="4484" actId="14100"/>
          <ac:cxnSpMkLst>
            <pc:docMk/>
            <pc:sldMk cId="3269233414" sldId="269"/>
            <ac:cxnSpMk id="10" creationId="{301412DC-C657-4FAA-B070-D2D774B05937}"/>
          </ac:cxnSpMkLst>
        </pc:cxnChg>
        <pc:cxnChg chg="add mod">
          <ac:chgData name="David Cruz Hidalgo" userId="9fe2002c0428894b" providerId="LiveId" clId="{9083B805-D1C2-48A1-B4AD-5ABAB72F168C}" dt="2021-08-22T21:30:47.677" v="4482" actId="14100"/>
          <ac:cxnSpMkLst>
            <pc:docMk/>
            <pc:sldMk cId="3269233414" sldId="269"/>
            <ac:cxnSpMk id="11" creationId="{E9A00943-7C9B-44F4-8439-9D04B3001836}"/>
          </ac:cxnSpMkLst>
        </pc:cxnChg>
      </pc:sldChg>
      <pc:sldChg chg="addSp delSp modSp add del mod setBg">
        <pc:chgData name="David Cruz Hidalgo" userId="9fe2002c0428894b" providerId="LiveId" clId="{9083B805-D1C2-48A1-B4AD-5ABAB72F168C}" dt="2021-08-24T02:37:56.091" v="5009" actId="2696"/>
        <pc:sldMkLst>
          <pc:docMk/>
          <pc:sldMk cId="3822228471" sldId="270"/>
        </pc:sldMkLst>
        <pc:spChg chg="mod">
          <ac:chgData name="David Cruz Hidalgo" userId="9fe2002c0428894b" providerId="LiveId" clId="{9083B805-D1C2-48A1-B4AD-5ABAB72F168C}" dt="2021-08-18T22:49:06.399" v="1097" actId="26606"/>
          <ac:spMkLst>
            <pc:docMk/>
            <pc:sldMk cId="3822228471" sldId="270"/>
            <ac:spMk id="2" creationId="{78B50A37-6F76-4E4A-86C1-654ABD8622E8}"/>
          </ac:spMkLst>
        </pc:spChg>
        <pc:spChg chg="mod">
          <ac:chgData name="David Cruz Hidalgo" userId="9fe2002c0428894b" providerId="LiveId" clId="{9083B805-D1C2-48A1-B4AD-5ABAB72F168C}" dt="2021-08-20T18:25:18.852" v="3958" actId="113"/>
          <ac:spMkLst>
            <pc:docMk/>
            <pc:sldMk cId="3822228471" sldId="270"/>
            <ac:spMk id="3" creationId="{3C076E9D-6D87-49FB-B374-264AAD805108}"/>
          </ac:spMkLst>
        </pc:spChg>
        <pc:spChg chg="add del">
          <ac:chgData name="David Cruz Hidalgo" userId="9fe2002c0428894b" providerId="LiveId" clId="{9083B805-D1C2-48A1-B4AD-5ABAB72F168C}" dt="2021-08-18T22:48:49.089" v="1093" actId="26606"/>
          <ac:spMkLst>
            <pc:docMk/>
            <pc:sldMk cId="3822228471" sldId="270"/>
            <ac:spMk id="71" creationId="{91F32EBA-ED97-466E-8CFA-8382584155D0}"/>
          </ac:spMkLst>
        </pc:spChg>
        <pc:spChg chg="add del">
          <ac:chgData name="David Cruz Hidalgo" userId="9fe2002c0428894b" providerId="LiveId" clId="{9083B805-D1C2-48A1-B4AD-5ABAB72F168C}" dt="2021-08-18T22:48:49.089" v="1093" actId="26606"/>
          <ac:spMkLst>
            <pc:docMk/>
            <pc:sldMk cId="3822228471" sldId="270"/>
            <ac:spMk id="73" creationId="{62A38935-BB53-4DF7-A56E-48DD25B685D7}"/>
          </ac:spMkLst>
        </pc:spChg>
        <pc:spChg chg="add del">
          <ac:chgData name="David Cruz Hidalgo" userId="9fe2002c0428894b" providerId="LiveId" clId="{9083B805-D1C2-48A1-B4AD-5ABAB72F168C}" dt="2021-08-18T22:48:53.056" v="1095" actId="26606"/>
          <ac:spMkLst>
            <pc:docMk/>
            <pc:sldMk cId="3822228471" sldId="270"/>
            <ac:spMk id="77" creationId="{3873B707-463F-40B0-8227-E8CC6C67EB25}"/>
          </ac:spMkLst>
        </pc:spChg>
        <pc:spChg chg="add del">
          <ac:chgData name="David Cruz Hidalgo" userId="9fe2002c0428894b" providerId="LiveId" clId="{9083B805-D1C2-48A1-B4AD-5ABAB72F168C}" dt="2021-08-18T22:48:53.056" v="1095" actId="26606"/>
          <ac:spMkLst>
            <pc:docMk/>
            <pc:sldMk cId="3822228471" sldId="270"/>
            <ac:spMk id="79" creationId="{C13237C8-E62C-4F0D-A318-BD6FB6C2D138}"/>
          </ac:spMkLst>
        </pc:spChg>
        <pc:spChg chg="add del">
          <ac:chgData name="David Cruz Hidalgo" userId="9fe2002c0428894b" providerId="LiveId" clId="{9083B805-D1C2-48A1-B4AD-5ABAB72F168C}" dt="2021-08-18T22:48:53.056" v="1095" actId="26606"/>
          <ac:spMkLst>
            <pc:docMk/>
            <pc:sldMk cId="3822228471" sldId="270"/>
            <ac:spMk id="81" creationId="{19C9EAEA-39D0-4B0E-A0EB-51E7B26740B1}"/>
          </ac:spMkLst>
        </pc:spChg>
        <pc:spChg chg="add del">
          <ac:chgData name="David Cruz Hidalgo" userId="9fe2002c0428894b" providerId="LiveId" clId="{9083B805-D1C2-48A1-B4AD-5ABAB72F168C}" dt="2021-08-18T22:48:53.056" v="1095" actId="26606"/>
          <ac:spMkLst>
            <pc:docMk/>
            <pc:sldMk cId="3822228471" sldId="270"/>
            <ac:spMk id="2052" creationId="{201CC55D-ED54-4C5C-95E6-10947BD1103B}"/>
          </ac:spMkLst>
        </pc:spChg>
        <pc:spChg chg="add del">
          <ac:chgData name="David Cruz Hidalgo" userId="9fe2002c0428894b" providerId="LiveId" clId="{9083B805-D1C2-48A1-B4AD-5ABAB72F168C}" dt="2021-08-18T22:49:06.399" v="1097" actId="26606"/>
          <ac:spMkLst>
            <pc:docMk/>
            <pc:sldMk cId="3822228471" sldId="270"/>
            <ac:spMk id="2055" creationId="{2B566528-1B12-4246-9431-5C2D7D081168}"/>
          </ac:spMkLst>
        </pc:spChg>
        <pc:grpChg chg="add del">
          <ac:chgData name="David Cruz Hidalgo" userId="9fe2002c0428894b" providerId="LiveId" clId="{9083B805-D1C2-48A1-B4AD-5ABAB72F168C}" dt="2021-08-18T22:48:53.056" v="1095" actId="26606"/>
          <ac:grpSpMkLst>
            <pc:docMk/>
            <pc:sldMk cId="3822228471" sldId="270"/>
            <ac:grpSpMk id="2053" creationId="{1DE889C7-FAD6-4397-98E2-05D503484459}"/>
          </ac:grpSpMkLst>
        </pc:grpChg>
        <pc:grpChg chg="add del">
          <ac:chgData name="David Cruz Hidalgo" userId="9fe2002c0428894b" providerId="LiveId" clId="{9083B805-D1C2-48A1-B4AD-5ABAB72F168C}" dt="2021-08-18T22:49:06.399" v="1097" actId="26606"/>
          <ac:grpSpMkLst>
            <pc:docMk/>
            <pc:sldMk cId="3822228471" sldId="270"/>
            <ac:grpSpMk id="2056" creationId="{FA366754-A2F4-475B-8217-AB06F5F15F36}"/>
          </ac:grpSpMkLst>
        </pc:grpChg>
        <pc:grpChg chg="add del">
          <ac:chgData name="David Cruz Hidalgo" userId="9fe2002c0428894b" providerId="LiveId" clId="{9083B805-D1C2-48A1-B4AD-5ABAB72F168C}" dt="2021-08-18T22:49:06.399" v="1097" actId="26606"/>
          <ac:grpSpMkLst>
            <pc:docMk/>
            <pc:sldMk cId="3822228471" sldId="270"/>
            <ac:grpSpMk id="2059" creationId="{828A5161-06F1-46CF-8AD7-844680A59E13}"/>
          </ac:grpSpMkLst>
        </pc:grpChg>
        <pc:picChg chg="add mod">
          <ac:chgData name="David Cruz Hidalgo" userId="9fe2002c0428894b" providerId="LiveId" clId="{9083B805-D1C2-48A1-B4AD-5ABAB72F168C}" dt="2021-08-18T22:49:29.047" v="1107" actId="1076"/>
          <ac:picMkLst>
            <pc:docMk/>
            <pc:sldMk cId="3822228471" sldId="270"/>
            <ac:picMk id="2050" creationId="{7996D8C0-7AB1-4403-AD31-A6D029837A12}"/>
          </ac:picMkLst>
        </pc:picChg>
      </pc:sldChg>
      <pc:sldChg chg="addSp delSp modSp add mod modTransition modAnim">
        <pc:chgData name="David Cruz Hidalgo" userId="9fe2002c0428894b" providerId="LiveId" clId="{9083B805-D1C2-48A1-B4AD-5ABAB72F168C}" dt="2021-08-24T17:45:38.696" v="5080"/>
        <pc:sldMkLst>
          <pc:docMk/>
          <pc:sldMk cId="430832408" sldId="271"/>
        </pc:sldMkLst>
        <pc:spChg chg="mod">
          <ac:chgData name="David Cruz Hidalgo" userId="9fe2002c0428894b" providerId="LiveId" clId="{9083B805-D1C2-48A1-B4AD-5ABAB72F168C}" dt="2021-08-23T21:13:26.667" v="4958"/>
          <ac:spMkLst>
            <pc:docMk/>
            <pc:sldMk cId="430832408" sldId="271"/>
            <ac:spMk id="2" creationId="{78B50A37-6F76-4E4A-86C1-654ABD8622E8}"/>
          </ac:spMkLst>
        </pc:spChg>
        <pc:spChg chg="mod">
          <ac:chgData name="David Cruz Hidalgo" userId="9fe2002c0428894b" providerId="LiveId" clId="{9083B805-D1C2-48A1-B4AD-5ABAB72F168C}" dt="2021-08-19T16:31:45.275" v="2014" actId="1076"/>
          <ac:spMkLst>
            <pc:docMk/>
            <pc:sldMk cId="430832408" sldId="271"/>
            <ac:spMk id="13" creationId="{C8FB753F-2CE8-4B7D-BC5B-A8C04E14643F}"/>
          </ac:spMkLst>
        </pc:spChg>
        <pc:spChg chg="mod">
          <ac:chgData name="David Cruz Hidalgo" userId="9fe2002c0428894b" providerId="LiveId" clId="{9083B805-D1C2-48A1-B4AD-5ABAB72F168C}" dt="2021-08-19T16:31:55.766" v="2016" actId="1076"/>
          <ac:spMkLst>
            <pc:docMk/>
            <pc:sldMk cId="430832408" sldId="271"/>
            <ac:spMk id="14" creationId="{408D64A5-6B2A-457A-8BC5-3D01A3EB9DFB}"/>
          </ac:spMkLst>
        </pc:spChg>
        <pc:spChg chg="del">
          <ac:chgData name="David Cruz Hidalgo" userId="9fe2002c0428894b" providerId="LiveId" clId="{9083B805-D1C2-48A1-B4AD-5ABAB72F168C}" dt="2021-08-19T16:28:58.193" v="1985" actId="21"/>
          <ac:spMkLst>
            <pc:docMk/>
            <pc:sldMk cId="430832408" sldId="271"/>
            <ac:spMk id="15" creationId="{F6D2822F-3ADA-46C2-B9E5-BDB903848307}"/>
          </ac:spMkLst>
        </pc:spChg>
        <pc:spChg chg="del">
          <ac:chgData name="David Cruz Hidalgo" userId="9fe2002c0428894b" providerId="LiveId" clId="{9083B805-D1C2-48A1-B4AD-5ABAB72F168C}" dt="2021-08-19T16:28:58.193" v="1985" actId="21"/>
          <ac:spMkLst>
            <pc:docMk/>
            <pc:sldMk cId="430832408" sldId="271"/>
            <ac:spMk id="16" creationId="{BD96A6BB-A1F7-4398-9A59-E539007301FC}"/>
          </ac:spMkLst>
        </pc:spChg>
        <pc:picChg chg="del">
          <ac:chgData name="David Cruz Hidalgo" userId="9fe2002c0428894b" providerId="LiveId" clId="{9083B805-D1C2-48A1-B4AD-5ABAB72F168C}" dt="2021-08-19T16:28:49.971" v="1983" actId="21"/>
          <ac:picMkLst>
            <pc:docMk/>
            <pc:sldMk cId="430832408" sldId="271"/>
            <ac:picMk id="5" creationId="{CF233425-314B-4973-BC47-09D4B31C8491}"/>
          </ac:picMkLst>
        </pc:picChg>
        <pc:picChg chg="del">
          <ac:chgData name="David Cruz Hidalgo" userId="9fe2002c0428894b" providerId="LiveId" clId="{9083B805-D1C2-48A1-B4AD-5ABAB72F168C}" dt="2021-08-19T16:28:51.310" v="1984" actId="21"/>
          <ac:picMkLst>
            <pc:docMk/>
            <pc:sldMk cId="430832408" sldId="271"/>
            <ac:picMk id="6" creationId="{6FD71D8C-009D-46A2-B1DC-F93F2F2FA638}"/>
          </ac:picMkLst>
        </pc:picChg>
        <pc:picChg chg="del">
          <ac:chgData name="David Cruz Hidalgo" userId="9fe2002c0428894b" providerId="LiveId" clId="{9083B805-D1C2-48A1-B4AD-5ABAB72F168C}" dt="2021-08-19T16:28:58.193" v="1985" actId="21"/>
          <ac:picMkLst>
            <pc:docMk/>
            <pc:sldMk cId="430832408" sldId="271"/>
            <ac:picMk id="7" creationId="{E630C4B6-8272-4F62-9BF6-3777E629FC1B}"/>
          </ac:picMkLst>
        </pc:picChg>
        <pc:picChg chg="del">
          <ac:chgData name="David Cruz Hidalgo" userId="9fe2002c0428894b" providerId="LiveId" clId="{9083B805-D1C2-48A1-B4AD-5ABAB72F168C}" dt="2021-08-19T16:28:58.193" v="1985" actId="21"/>
          <ac:picMkLst>
            <pc:docMk/>
            <pc:sldMk cId="430832408" sldId="271"/>
            <ac:picMk id="8" creationId="{EE882875-5C3D-4F3D-8F1A-411431C56CD5}"/>
          </ac:picMkLst>
        </pc:picChg>
        <pc:picChg chg="add mod modCrop">
          <ac:chgData name="David Cruz Hidalgo" userId="9fe2002c0428894b" providerId="LiveId" clId="{9083B805-D1C2-48A1-B4AD-5ABAB72F168C}" dt="2021-08-19T18:11:34.496" v="2029" actId="14861"/>
          <ac:picMkLst>
            <pc:docMk/>
            <pc:sldMk cId="430832408" sldId="271"/>
            <ac:picMk id="17" creationId="{5CB3D5F2-8A65-42FC-A8A2-081E4A1A9EB4}"/>
          </ac:picMkLst>
        </pc:picChg>
        <pc:picChg chg="add mod modCrop">
          <ac:chgData name="David Cruz Hidalgo" userId="9fe2002c0428894b" providerId="LiveId" clId="{9083B805-D1C2-48A1-B4AD-5ABAB72F168C}" dt="2021-08-19T18:11:37.547" v="2030" actId="14861"/>
          <ac:picMkLst>
            <pc:docMk/>
            <pc:sldMk cId="430832408" sldId="271"/>
            <ac:picMk id="18" creationId="{8C0D05E3-0445-4772-81C5-0F2EE71F4F82}"/>
          </ac:picMkLst>
        </pc:picChg>
        <pc:cxnChg chg="del">
          <ac:chgData name="David Cruz Hidalgo" userId="9fe2002c0428894b" providerId="LiveId" clId="{9083B805-D1C2-48A1-B4AD-5ABAB72F168C}" dt="2021-08-19T16:28:58.193" v="1985" actId="21"/>
          <ac:cxnSpMkLst>
            <pc:docMk/>
            <pc:sldMk cId="430832408" sldId="271"/>
            <ac:cxnSpMk id="9" creationId="{F8C5D70C-A985-49F5-9B17-FECFE4918C93}"/>
          </ac:cxnSpMkLst>
        </pc:cxnChg>
        <pc:cxnChg chg="mod">
          <ac:chgData name="David Cruz Hidalgo" userId="9fe2002c0428894b" providerId="LiveId" clId="{9083B805-D1C2-48A1-B4AD-5ABAB72F168C}" dt="2021-08-19T18:11:05.220" v="2028" actId="1076"/>
          <ac:cxnSpMkLst>
            <pc:docMk/>
            <pc:sldMk cId="430832408" sldId="271"/>
            <ac:cxnSpMk id="10" creationId="{6CE0BC87-2DFC-4B8A-AEBB-06B3E5D04653}"/>
          </ac:cxnSpMkLst>
        </pc:cxnChg>
      </pc:sldChg>
      <pc:sldChg chg="delSp modSp add del mod">
        <pc:chgData name="David Cruz Hidalgo" userId="9fe2002c0428894b" providerId="LiveId" clId="{9083B805-D1C2-48A1-B4AD-5ABAB72F168C}" dt="2021-08-19T21:16:20.552" v="3891" actId="2696"/>
        <pc:sldMkLst>
          <pc:docMk/>
          <pc:sldMk cId="2526210131" sldId="272"/>
        </pc:sldMkLst>
        <pc:spChg chg="del mod">
          <ac:chgData name="David Cruz Hidalgo" userId="9fe2002c0428894b" providerId="LiveId" clId="{9083B805-D1C2-48A1-B4AD-5ABAB72F168C}" dt="2021-08-19T21:14:11.007" v="3868" actId="21"/>
          <ac:spMkLst>
            <pc:docMk/>
            <pc:sldMk cId="2526210131" sldId="272"/>
            <ac:spMk id="2" creationId="{78B50A37-6F76-4E4A-86C1-654ABD8622E8}"/>
          </ac:spMkLst>
        </pc:spChg>
      </pc:sldChg>
      <pc:sldChg chg="addSp delSp modSp add mod modTransition modAnim">
        <pc:chgData name="David Cruz Hidalgo" userId="9fe2002c0428894b" providerId="LiveId" clId="{9083B805-D1C2-48A1-B4AD-5ABAB72F168C}" dt="2021-08-24T17:46:52.231" v="5088"/>
        <pc:sldMkLst>
          <pc:docMk/>
          <pc:sldMk cId="43278476" sldId="273"/>
        </pc:sldMkLst>
        <pc:spChg chg="del">
          <ac:chgData name="David Cruz Hidalgo" userId="9fe2002c0428894b" providerId="LiveId" clId="{9083B805-D1C2-48A1-B4AD-5ABAB72F168C}" dt="2021-08-19T18:57:10.064" v="2397" actId="21"/>
          <ac:spMkLst>
            <pc:docMk/>
            <pc:sldMk cId="43278476" sldId="273"/>
            <ac:spMk id="2" creationId="{78B50A37-6F76-4E4A-86C1-654ABD8622E8}"/>
          </ac:spMkLst>
        </pc:spChg>
        <pc:spChg chg="del">
          <ac:chgData name="David Cruz Hidalgo" userId="9fe2002c0428894b" providerId="LiveId" clId="{9083B805-D1C2-48A1-B4AD-5ABAB72F168C}" dt="2021-08-19T18:57:08.244" v="2396" actId="21"/>
          <ac:spMkLst>
            <pc:docMk/>
            <pc:sldMk cId="43278476" sldId="273"/>
            <ac:spMk id="3" creationId="{3C076E9D-6D87-49FB-B374-264AAD805108}"/>
          </ac:spMkLst>
        </pc:spChg>
        <pc:spChg chg="add mod">
          <ac:chgData name="David Cruz Hidalgo" userId="9fe2002c0428894b" providerId="LiveId" clId="{9083B805-D1C2-48A1-B4AD-5ABAB72F168C}" dt="2021-08-19T20:41:39.667" v="3504" actId="2711"/>
          <ac:spMkLst>
            <pc:docMk/>
            <pc:sldMk cId="43278476" sldId="273"/>
            <ac:spMk id="4" creationId="{7ABE4119-6C97-4444-AD1E-DF47FE9144D8}"/>
          </ac:spMkLst>
        </pc:spChg>
        <pc:spChg chg="add mod">
          <ac:chgData name="David Cruz Hidalgo" userId="9fe2002c0428894b" providerId="LiveId" clId="{9083B805-D1C2-48A1-B4AD-5ABAB72F168C}" dt="2021-08-23T00:17:33.486" v="4584" actId="1076"/>
          <ac:spMkLst>
            <pc:docMk/>
            <pc:sldMk cId="43278476" sldId="273"/>
            <ac:spMk id="9" creationId="{D1CBAE57-7E3B-4412-9D30-5DA0FDBB7D66}"/>
          </ac:spMkLst>
        </pc:spChg>
        <pc:spChg chg="add mod">
          <ac:chgData name="David Cruz Hidalgo" userId="9fe2002c0428894b" providerId="LiveId" clId="{9083B805-D1C2-48A1-B4AD-5ABAB72F168C}" dt="2021-08-23T00:17:17.540" v="4581" actId="14100"/>
          <ac:spMkLst>
            <pc:docMk/>
            <pc:sldMk cId="43278476" sldId="273"/>
            <ac:spMk id="10" creationId="{22092360-D2FD-45B2-B3BC-13B0064894CF}"/>
          </ac:spMkLst>
        </pc:spChg>
        <pc:spChg chg="add mod">
          <ac:chgData name="David Cruz Hidalgo" userId="9fe2002c0428894b" providerId="LiveId" clId="{9083B805-D1C2-48A1-B4AD-5ABAB72F168C}" dt="2021-08-23T00:18:36.288" v="4614" actId="1076"/>
          <ac:spMkLst>
            <pc:docMk/>
            <pc:sldMk cId="43278476" sldId="273"/>
            <ac:spMk id="18" creationId="{B7BE5C6B-5C31-45D1-96A0-53B0FA870F2C}"/>
          </ac:spMkLst>
        </pc:spChg>
        <pc:spChg chg="add mod">
          <ac:chgData name="David Cruz Hidalgo" userId="9fe2002c0428894b" providerId="LiveId" clId="{9083B805-D1C2-48A1-B4AD-5ABAB72F168C}" dt="2021-08-22T20:45:07.824" v="4101" actId="403"/>
          <ac:spMkLst>
            <pc:docMk/>
            <pc:sldMk cId="43278476" sldId="273"/>
            <ac:spMk id="19" creationId="{F4294664-2F00-462A-85D2-D258392111C2}"/>
          </ac:spMkLst>
        </pc:spChg>
        <pc:spChg chg="add del mod">
          <ac:chgData name="David Cruz Hidalgo" userId="9fe2002c0428894b" providerId="LiveId" clId="{9083B805-D1C2-48A1-B4AD-5ABAB72F168C}" dt="2021-08-22T20:44:11.080" v="4086" actId="21"/>
          <ac:spMkLst>
            <pc:docMk/>
            <pc:sldMk cId="43278476" sldId="273"/>
            <ac:spMk id="20" creationId="{CF32B888-D5B8-4C38-B860-584D29037B6B}"/>
          </ac:spMkLst>
        </pc:spChg>
        <pc:spChg chg="add mod">
          <ac:chgData name="David Cruz Hidalgo" userId="9fe2002c0428894b" providerId="LiveId" clId="{9083B805-D1C2-48A1-B4AD-5ABAB72F168C}" dt="2021-08-23T00:19:06.259" v="4616" actId="20577"/>
          <ac:spMkLst>
            <pc:docMk/>
            <pc:sldMk cId="43278476" sldId="273"/>
            <ac:spMk id="21" creationId="{0EC331BF-19FF-4395-8F3C-EC05F490A958}"/>
          </ac:spMkLst>
        </pc:spChg>
        <pc:spChg chg="add del mod">
          <ac:chgData name="David Cruz Hidalgo" userId="9fe2002c0428894b" providerId="LiveId" clId="{9083B805-D1C2-48A1-B4AD-5ABAB72F168C}" dt="2021-08-19T19:19:27.872" v="2734" actId="21"/>
          <ac:spMkLst>
            <pc:docMk/>
            <pc:sldMk cId="43278476" sldId="273"/>
            <ac:spMk id="21" creationId="{81662CAC-A7EF-4F4A-86B7-222EE40AD1F7}"/>
          </ac:spMkLst>
        </pc:spChg>
        <pc:spChg chg="add del mod">
          <ac:chgData name="David Cruz Hidalgo" userId="9fe2002c0428894b" providerId="LiveId" clId="{9083B805-D1C2-48A1-B4AD-5ABAB72F168C}" dt="2021-08-22T20:44:15.539" v="4087" actId="21"/>
          <ac:spMkLst>
            <pc:docMk/>
            <pc:sldMk cId="43278476" sldId="273"/>
            <ac:spMk id="22" creationId="{49CE59F4-CB29-47A9-88CE-A85B0D8B7253}"/>
          </ac:spMkLst>
        </pc:spChg>
        <pc:spChg chg="add del mod">
          <ac:chgData name="David Cruz Hidalgo" userId="9fe2002c0428894b" providerId="LiveId" clId="{9083B805-D1C2-48A1-B4AD-5ABAB72F168C}" dt="2021-08-22T20:44:19.270" v="4088" actId="21"/>
          <ac:spMkLst>
            <pc:docMk/>
            <pc:sldMk cId="43278476" sldId="273"/>
            <ac:spMk id="23" creationId="{00E99BCC-4499-4A40-909A-8FEAF65E6234}"/>
          </ac:spMkLst>
        </pc:spChg>
        <pc:spChg chg="add mod">
          <ac:chgData name="David Cruz Hidalgo" userId="9fe2002c0428894b" providerId="LiveId" clId="{9083B805-D1C2-48A1-B4AD-5ABAB72F168C}" dt="2021-08-19T19:08:00.672" v="2551" actId="1076"/>
          <ac:spMkLst>
            <pc:docMk/>
            <pc:sldMk cId="43278476" sldId="273"/>
            <ac:spMk id="24" creationId="{BD499926-1C59-46AE-BD1E-FFA0C4909757}"/>
          </ac:spMkLst>
        </pc:spChg>
        <pc:spChg chg="add del mod">
          <ac:chgData name="David Cruz Hidalgo" userId="9fe2002c0428894b" providerId="LiveId" clId="{9083B805-D1C2-48A1-B4AD-5ABAB72F168C}" dt="2021-08-22T20:44:15.539" v="4087" actId="21"/>
          <ac:spMkLst>
            <pc:docMk/>
            <pc:sldMk cId="43278476" sldId="273"/>
            <ac:spMk id="25" creationId="{366D8EFB-93D9-4D0F-B110-29E7E0D3E6BC}"/>
          </ac:spMkLst>
        </pc:spChg>
        <pc:spChg chg="add del mod">
          <ac:chgData name="David Cruz Hidalgo" userId="9fe2002c0428894b" providerId="LiveId" clId="{9083B805-D1C2-48A1-B4AD-5ABAB72F168C}" dt="2021-08-19T19:19:24.068" v="2733" actId="21"/>
          <ac:spMkLst>
            <pc:docMk/>
            <pc:sldMk cId="43278476" sldId="273"/>
            <ac:spMk id="26" creationId="{3E465F9E-881E-4046-ADB7-C4FDFC51D0EA}"/>
          </ac:spMkLst>
        </pc:spChg>
        <pc:spChg chg="add del mod ord">
          <ac:chgData name="David Cruz Hidalgo" userId="9fe2002c0428894b" providerId="LiveId" clId="{9083B805-D1C2-48A1-B4AD-5ABAB72F168C}" dt="2021-08-19T19:19:21.717" v="2732" actId="21"/>
          <ac:spMkLst>
            <pc:docMk/>
            <pc:sldMk cId="43278476" sldId="273"/>
            <ac:spMk id="27" creationId="{07620032-8025-4B52-B45F-3EA2DFDE27E9}"/>
          </ac:spMkLst>
        </pc:spChg>
        <pc:spChg chg="add del mod">
          <ac:chgData name="David Cruz Hidalgo" userId="9fe2002c0428894b" providerId="LiveId" clId="{9083B805-D1C2-48A1-B4AD-5ABAB72F168C}" dt="2021-08-22T20:44:19.270" v="4088" actId="21"/>
          <ac:spMkLst>
            <pc:docMk/>
            <pc:sldMk cId="43278476" sldId="273"/>
            <ac:spMk id="28" creationId="{5B44E1BC-499B-4342-A0FB-EFAED2F7A38E}"/>
          </ac:spMkLst>
        </pc:spChg>
        <pc:spChg chg="add del mod">
          <ac:chgData name="David Cruz Hidalgo" userId="9fe2002c0428894b" providerId="LiveId" clId="{9083B805-D1C2-48A1-B4AD-5ABAB72F168C}" dt="2021-08-22T20:44:15.539" v="4087" actId="21"/>
          <ac:spMkLst>
            <pc:docMk/>
            <pc:sldMk cId="43278476" sldId="273"/>
            <ac:spMk id="32" creationId="{B52AF736-7C58-41D7-A62C-AC038CF3E548}"/>
          </ac:spMkLst>
        </pc:spChg>
        <pc:spChg chg="add del mod">
          <ac:chgData name="David Cruz Hidalgo" userId="9fe2002c0428894b" providerId="LiveId" clId="{9083B805-D1C2-48A1-B4AD-5ABAB72F168C}" dt="2021-08-22T20:44:15.539" v="4087" actId="21"/>
          <ac:spMkLst>
            <pc:docMk/>
            <pc:sldMk cId="43278476" sldId="273"/>
            <ac:spMk id="33" creationId="{AAF42B29-FE36-4962-BFED-33087149A7A0}"/>
          </ac:spMkLst>
        </pc:spChg>
        <pc:graphicFrameChg chg="add mod">
          <ac:chgData name="David Cruz Hidalgo" userId="9fe2002c0428894b" providerId="LiveId" clId="{9083B805-D1C2-48A1-B4AD-5ABAB72F168C}" dt="2021-08-19T18:59:09.945" v="2409"/>
          <ac:graphicFrameMkLst>
            <pc:docMk/>
            <pc:sldMk cId="43278476" sldId="273"/>
            <ac:graphicFrameMk id="7" creationId="{00000000-0008-0000-0200-000002000000}"/>
          </ac:graphicFrameMkLst>
        </pc:graphicFrameChg>
        <pc:graphicFrameChg chg="add mod">
          <ac:chgData name="David Cruz Hidalgo" userId="9fe2002c0428894b" providerId="LiveId" clId="{9083B805-D1C2-48A1-B4AD-5ABAB72F168C}" dt="2021-08-19T19:00:21.938" v="2432"/>
          <ac:graphicFrameMkLst>
            <pc:docMk/>
            <pc:sldMk cId="43278476" sldId="273"/>
            <ac:graphicFrameMk id="11" creationId="{00000000-0008-0000-0200-000003000000}"/>
          </ac:graphicFrameMkLst>
        </pc:graphicFrameChg>
        <pc:graphicFrameChg chg="add mod">
          <ac:chgData name="David Cruz Hidalgo" userId="9fe2002c0428894b" providerId="LiveId" clId="{9083B805-D1C2-48A1-B4AD-5ABAB72F168C}" dt="2021-08-19T19:00:47.993" v="2439"/>
          <ac:graphicFrameMkLst>
            <pc:docMk/>
            <pc:sldMk cId="43278476" sldId="273"/>
            <ac:graphicFrameMk id="13" creationId="{00000000-0008-0000-0200-000002000000}"/>
          </ac:graphicFrameMkLst>
        </pc:graphicFrameChg>
        <pc:graphicFrameChg chg="add del mod">
          <ac:chgData name="David Cruz Hidalgo" userId="9fe2002c0428894b" providerId="LiveId" clId="{9083B805-D1C2-48A1-B4AD-5ABAB72F168C}" dt="2021-08-19T19:01:51.400" v="2452" actId="21"/>
          <ac:graphicFrameMkLst>
            <pc:docMk/>
            <pc:sldMk cId="43278476" sldId="273"/>
            <ac:graphicFrameMk id="14" creationId="{00000000-0008-0000-0200-000002000000}"/>
          </ac:graphicFrameMkLst>
        </pc:graphicFrameChg>
        <pc:graphicFrameChg chg="add mod">
          <ac:chgData name="David Cruz Hidalgo" userId="9fe2002c0428894b" providerId="LiveId" clId="{9083B805-D1C2-48A1-B4AD-5ABAB72F168C}" dt="2021-08-23T00:19:29.772" v="4622" actId="14100"/>
          <ac:graphicFrameMkLst>
            <pc:docMk/>
            <pc:sldMk cId="43278476" sldId="273"/>
            <ac:graphicFrameMk id="15" creationId="{00000000-0008-0000-0200-000003000000}"/>
          </ac:graphicFrameMkLst>
        </pc:graphicFrameChg>
        <pc:graphicFrameChg chg="add mod">
          <ac:chgData name="David Cruz Hidalgo" userId="9fe2002c0428894b" providerId="LiveId" clId="{9083B805-D1C2-48A1-B4AD-5ABAB72F168C}" dt="2021-08-23T00:19:14.587" v="4618" actId="14100"/>
          <ac:graphicFrameMkLst>
            <pc:docMk/>
            <pc:sldMk cId="43278476" sldId="273"/>
            <ac:graphicFrameMk id="16" creationId="{00000000-0008-0000-0200-000002000000}"/>
          </ac:graphicFrameMkLst>
        </pc:graphicFrameChg>
        <pc:graphicFrameChg chg="add mod">
          <ac:chgData name="David Cruz Hidalgo" userId="9fe2002c0428894b" providerId="LiveId" clId="{9083B805-D1C2-48A1-B4AD-5ABAB72F168C}" dt="2021-08-23T00:17:37.357" v="4585" actId="14100"/>
          <ac:graphicFrameMkLst>
            <pc:docMk/>
            <pc:sldMk cId="43278476" sldId="273"/>
            <ac:graphicFrameMk id="17" creationId="{00000000-0008-0000-0200-000005000000}"/>
          </ac:graphicFrameMkLst>
        </pc:graphicFrameChg>
        <pc:graphicFrameChg chg="add del mod">
          <ac:chgData name="David Cruz Hidalgo" userId="9fe2002c0428894b" providerId="LiveId" clId="{9083B805-D1C2-48A1-B4AD-5ABAB72F168C}" dt="2021-08-19T19:03:48.885" v="2472"/>
          <ac:graphicFrameMkLst>
            <pc:docMk/>
            <pc:sldMk cId="43278476" sldId="273"/>
            <ac:graphicFrameMk id="18" creationId="{39B2397E-B74A-4F62-B924-E7C565D7DF7A}"/>
          </ac:graphicFrameMkLst>
        </pc:graphicFrameChg>
        <pc:picChg chg="add del mod">
          <ac:chgData name="David Cruz Hidalgo" userId="9fe2002c0428894b" providerId="LiveId" clId="{9083B805-D1C2-48A1-B4AD-5ABAB72F168C}" dt="2021-08-19T18:58:09.716" v="2407" actId="21"/>
          <ac:picMkLst>
            <pc:docMk/>
            <pc:sldMk cId="43278476" sldId="273"/>
            <ac:picMk id="6" creationId="{AC4D51B7-49BC-4395-B0FD-BC16CB240B76}"/>
          </ac:picMkLst>
        </pc:picChg>
        <pc:picChg chg="add del mod">
          <ac:chgData name="David Cruz Hidalgo" userId="9fe2002c0428894b" providerId="LiveId" clId="{9083B805-D1C2-48A1-B4AD-5ABAB72F168C}" dt="2021-08-19T19:00:39.665" v="2437" actId="21"/>
          <ac:picMkLst>
            <pc:docMk/>
            <pc:sldMk cId="43278476" sldId="273"/>
            <ac:picMk id="8" creationId="{77FB147F-0CB7-4C39-94FE-1BE15216E3AE}"/>
          </ac:picMkLst>
        </pc:picChg>
        <pc:picChg chg="add del mod">
          <ac:chgData name="David Cruz Hidalgo" userId="9fe2002c0428894b" providerId="LiveId" clId="{9083B805-D1C2-48A1-B4AD-5ABAB72F168C}" dt="2021-08-19T19:00:55.541" v="2442" actId="21"/>
          <ac:picMkLst>
            <pc:docMk/>
            <pc:sldMk cId="43278476" sldId="273"/>
            <ac:picMk id="12" creationId="{4BCDA86B-9193-4AE5-90EC-E919F0071C9A}"/>
          </ac:picMkLst>
        </pc:picChg>
        <pc:cxnChg chg="add mod">
          <ac:chgData name="David Cruz Hidalgo" userId="9fe2002c0428894b" providerId="LiveId" clId="{9083B805-D1C2-48A1-B4AD-5ABAB72F168C}" dt="2021-08-19T19:24:57.231" v="2829" actId="14100"/>
          <ac:cxnSpMkLst>
            <pc:docMk/>
            <pc:sldMk cId="43278476" sldId="273"/>
            <ac:cxnSpMk id="29" creationId="{CA011EAB-5ECF-4F93-A67E-A91D8FB7B97B}"/>
          </ac:cxnSpMkLst>
        </pc:cxnChg>
      </pc:sldChg>
      <pc:sldChg chg="delSp add del mod">
        <pc:chgData name="David Cruz Hidalgo" userId="9fe2002c0428894b" providerId="LiveId" clId="{9083B805-D1C2-48A1-B4AD-5ABAB72F168C}" dt="2021-08-19T20:39:16.914" v="3496" actId="2696"/>
        <pc:sldMkLst>
          <pc:docMk/>
          <pc:sldMk cId="1350812069" sldId="274"/>
        </pc:sldMkLst>
        <pc:spChg chg="del">
          <ac:chgData name="David Cruz Hidalgo" userId="9fe2002c0428894b" providerId="LiveId" clId="{9083B805-D1C2-48A1-B4AD-5ABAB72F168C}" dt="2021-08-19T20:00:10.806" v="3005" actId="21"/>
          <ac:spMkLst>
            <pc:docMk/>
            <pc:sldMk cId="1350812069" sldId="274"/>
            <ac:spMk id="2" creationId="{78B50A37-6F76-4E4A-86C1-654ABD8622E8}"/>
          </ac:spMkLst>
        </pc:spChg>
        <pc:spChg chg="del">
          <ac:chgData name="David Cruz Hidalgo" userId="9fe2002c0428894b" providerId="LiveId" clId="{9083B805-D1C2-48A1-B4AD-5ABAB72F168C}" dt="2021-08-19T20:00:05.414" v="3004" actId="21"/>
          <ac:spMkLst>
            <pc:docMk/>
            <pc:sldMk cId="1350812069" sldId="274"/>
            <ac:spMk id="3" creationId="{3C076E9D-6D87-49FB-B374-264AAD805108}"/>
          </ac:spMkLst>
        </pc:spChg>
      </pc:sldChg>
      <pc:sldChg chg="addSp delSp modSp add del mod">
        <pc:chgData name="David Cruz Hidalgo" userId="9fe2002c0428894b" providerId="LiveId" clId="{9083B805-D1C2-48A1-B4AD-5ABAB72F168C}" dt="2021-08-22T20:44:04.090" v="4085" actId="2696"/>
        <pc:sldMkLst>
          <pc:docMk/>
          <pc:sldMk cId="537853834" sldId="275"/>
        </pc:sldMkLst>
        <pc:spChg chg="mod">
          <ac:chgData name="David Cruz Hidalgo" userId="9fe2002c0428894b" providerId="LiveId" clId="{9083B805-D1C2-48A1-B4AD-5ABAB72F168C}" dt="2021-08-19T20:42:38.132" v="3527" actId="13822"/>
          <ac:spMkLst>
            <pc:docMk/>
            <pc:sldMk cId="537853834" sldId="275"/>
            <ac:spMk id="2" creationId="{78B50A37-6F76-4E4A-86C1-654ABD8622E8}"/>
          </ac:spMkLst>
        </pc:spChg>
        <pc:spChg chg="del mod">
          <ac:chgData name="David Cruz Hidalgo" userId="9fe2002c0428894b" providerId="LiveId" clId="{9083B805-D1C2-48A1-B4AD-5ABAB72F168C}" dt="2021-08-19T20:44:06.887" v="3532" actId="12084"/>
          <ac:spMkLst>
            <pc:docMk/>
            <pc:sldMk cId="537853834" sldId="275"/>
            <ac:spMk id="3" creationId="{3C076E9D-6D87-49FB-B374-264AAD805108}"/>
          </ac:spMkLst>
        </pc:spChg>
        <pc:graphicFrameChg chg="add mod">
          <ac:chgData name="David Cruz Hidalgo" userId="9fe2002c0428894b" providerId="LiveId" clId="{9083B805-D1C2-48A1-B4AD-5ABAB72F168C}" dt="2021-08-19T20:44:25.595" v="3534" actId="1076"/>
          <ac:graphicFrameMkLst>
            <pc:docMk/>
            <pc:sldMk cId="537853834" sldId="275"/>
            <ac:graphicFrameMk id="4" creationId="{47E545D6-F448-45D6-8304-F2654DF57EA1}"/>
          </ac:graphicFrameMkLst>
        </pc:graphicFrameChg>
      </pc:sldChg>
      <pc:sldChg chg="addSp delSp modSp add del mod">
        <pc:chgData name="David Cruz Hidalgo" userId="9fe2002c0428894b" providerId="LiveId" clId="{9083B805-D1C2-48A1-B4AD-5ABAB72F168C}" dt="2021-08-22T20:44:01.385" v="4084" actId="2696"/>
        <pc:sldMkLst>
          <pc:docMk/>
          <pc:sldMk cId="3279420246" sldId="276"/>
        </pc:sldMkLst>
        <pc:spChg chg="del">
          <ac:chgData name="David Cruz Hidalgo" userId="9fe2002c0428894b" providerId="LiveId" clId="{9083B805-D1C2-48A1-B4AD-5ABAB72F168C}" dt="2021-08-19T20:45:55.751" v="3535" actId="21"/>
          <ac:spMkLst>
            <pc:docMk/>
            <pc:sldMk cId="3279420246" sldId="276"/>
            <ac:spMk id="2" creationId="{78B50A37-6F76-4E4A-86C1-654ABD8622E8}"/>
          </ac:spMkLst>
        </pc:spChg>
        <pc:spChg chg="del mod">
          <ac:chgData name="David Cruz Hidalgo" userId="9fe2002c0428894b" providerId="LiveId" clId="{9083B805-D1C2-48A1-B4AD-5ABAB72F168C}" dt="2021-08-19T20:47:01.351" v="3539" actId="12084"/>
          <ac:spMkLst>
            <pc:docMk/>
            <pc:sldMk cId="3279420246" sldId="276"/>
            <ac:spMk id="3" creationId="{3C076E9D-6D87-49FB-B374-264AAD805108}"/>
          </ac:spMkLst>
        </pc:spChg>
        <pc:spChg chg="add mod">
          <ac:chgData name="David Cruz Hidalgo" userId="9fe2002c0428894b" providerId="LiveId" clId="{9083B805-D1C2-48A1-B4AD-5ABAB72F168C}" dt="2021-08-19T20:45:58.637" v="3536"/>
          <ac:spMkLst>
            <pc:docMk/>
            <pc:sldMk cId="3279420246" sldId="276"/>
            <ac:spMk id="4" creationId="{FF538421-C92D-4E67-A929-F40208BE575A}"/>
          </ac:spMkLst>
        </pc:spChg>
        <pc:graphicFrameChg chg="add mod">
          <ac:chgData name="David Cruz Hidalgo" userId="9fe2002c0428894b" providerId="LiveId" clId="{9083B805-D1C2-48A1-B4AD-5ABAB72F168C}" dt="2021-08-19T20:47:01.351" v="3539" actId="12084"/>
          <ac:graphicFrameMkLst>
            <pc:docMk/>
            <pc:sldMk cId="3279420246" sldId="276"/>
            <ac:graphicFrameMk id="5" creationId="{CEB22D9D-152A-42B1-BB41-98B66B3682E2}"/>
          </ac:graphicFrameMkLst>
        </pc:graphicFrameChg>
      </pc:sldChg>
      <pc:sldChg chg="addSp delSp modSp add mod modTransition modAnim">
        <pc:chgData name="David Cruz Hidalgo" userId="9fe2002c0428894b" providerId="LiveId" clId="{9083B805-D1C2-48A1-B4AD-5ABAB72F168C}" dt="2021-08-24T17:49:11.426" v="5100"/>
        <pc:sldMkLst>
          <pc:docMk/>
          <pc:sldMk cId="4013343686" sldId="277"/>
        </pc:sldMkLst>
        <pc:spChg chg="mod">
          <ac:chgData name="David Cruz Hidalgo" userId="9fe2002c0428894b" providerId="LiveId" clId="{9083B805-D1C2-48A1-B4AD-5ABAB72F168C}" dt="2021-08-19T20:54:15.267" v="3565" actId="13822"/>
          <ac:spMkLst>
            <pc:docMk/>
            <pc:sldMk cId="4013343686" sldId="277"/>
            <ac:spMk id="2" creationId="{78B50A37-6F76-4E4A-86C1-654ABD8622E8}"/>
          </ac:spMkLst>
        </pc:spChg>
        <pc:spChg chg="del">
          <ac:chgData name="David Cruz Hidalgo" userId="9fe2002c0428894b" providerId="LiveId" clId="{9083B805-D1C2-48A1-B4AD-5ABAB72F168C}" dt="2021-08-19T20:56:57.023" v="3566" actId="21"/>
          <ac:spMkLst>
            <pc:docMk/>
            <pc:sldMk cId="4013343686" sldId="277"/>
            <ac:spMk id="3" creationId="{3C076E9D-6D87-49FB-B374-264AAD805108}"/>
          </ac:spMkLst>
        </pc:spChg>
        <pc:spChg chg="add mod">
          <ac:chgData name="David Cruz Hidalgo" userId="9fe2002c0428894b" providerId="LiveId" clId="{9083B805-D1C2-48A1-B4AD-5ABAB72F168C}" dt="2021-08-19T20:58:13.563" v="3572" actId="14100"/>
          <ac:spMkLst>
            <pc:docMk/>
            <pc:sldMk cId="4013343686" sldId="277"/>
            <ac:spMk id="4" creationId="{26C1D1C5-9434-4747-9678-FBFDFDBF945A}"/>
          </ac:spMkLst>
        </pc:spChg>
        <pc:spChg chg="add mod">
          <ac:chgData name="David Cruz Hidalgo" userId="9fe2002c0428894b" providerId="LiveId" clId="{9083B805-D1C2-48A1-B4AD-5ABAB72F168C}" dt="2021-08-19T20:59:49.933" v="3632" actId="1076"/>
          <ac:spMkLst>
            <pc:docMk/>
            <pc:sldMk cId="4013343686" sldId="277"/>
            <ac:spMk id="5" creationId="{E72B1E47-687B-471A-A581-6F514D5EDC32}"/>
          </ac:spMkLst>
        </pc:spChg>
        <pc:spChg chg="add del mod">
          <ac:chgData name="David Cruz Hidalgo" userId="9fe2002c0428894b" providerId="LiveId" clId="{9083B805-D1C2-48A1-B4AD-5ABAB72F168C}" dt="2021-08-19T20:58:29.591" v="3576"/>
          <ac:spMkLst>
            <pc:docMk/>
            <pc:sldMk cId="4013343686" sldId="277"/>
            <ac:spMk id="6" creationId="{7950C048-459B-4A2B-9765-F73F6E380BB5}"/>
          </ac:spMkLst>
        </pc:spChg>
        <pc:spChg chg="add mod">
          <ac:chgData name="David Cruz Hidalgo" userId="9fe2002c0428894b" providerId="LiveId" clId="{9083B805-D1C2-48A1-B4AD-5ABAB72F168C}" dt="2021-08-23T21:33:21.020" v="4961" actId="20577"/>
          <ac:spMkLst>
            <pc:docMk/>
            <pc:sldMk cId="4013343686" sldId="277"/>
            <ac:spMk id="7" creationId="{A484A229-4BA5-43A8-A67E-D28431AC8D63}"/>
          </ac:spMkLst>
        </pc:spChg>
        <pc:spChg chg="add mod">
          <ac:chgData name="David Cruz Hidalgo" userId="9fe2002c0428894b" providerId="LiveId" clId="{9083B805-D1C2-48A1-B4AD-5ABAB72F168C}" dt="2021-08-23T20:19:51.319" v="4850" actId="20577"/>
          <ac:spMkLst>
            <pc:docMk/>
            <pc:sldMk cId="4013343686" sldId="277"/>
            <ac:spMk id="8" creationId="{626D63C5-77E7-4FF0-A040-FA4BBCBACFF1}"/>
          </ac:spMkLst>
        </pc:spChg>
        <pc:spChg chg="add mod">
          <ac:chgData name="David Cruz Hidalgo" userId="9fe2002c0428894b" providerId="LiveId" clId="{9083B805-D1C2-48A1-B4AD-5ABAB72F168C}" dt="2021-08-22T21:10:01.569" v="4197" actId="14861"/>
          <ac:spMkLst>
            <pc:docMk/>
            <pc:sldMk cId="4013343686" sldId="277"/>
            <ac:spMk id="9" creationId="{3B4BBF64-6E77-4CF3-8E6D-BD2D1DC198C5}"/>
          </ac:spMkLst>
        </pc:spChg>
        <pc:spChg chg="add del mod">
          <ac:chgData name="David Cruz Hidalgo" userId="9fe2002c0428894b" providerId="LiveId" clId="{9083B805-D1C2-48A1-B4AD-5ABAB72F168C}" dt="2021-08-22T21:08:31.242" v="4177" actId="21"/>
          <ac:spMkLst>
            <pc:docMk/>
            <pc:sldMk cId="4013343686" sldId="277"/>
            <ac:spMk id="10" creationId="{82D0B2EA-C689-48C3-8907-B73C247A595A}"/>
          </ac:spMkLst>
        </pc:spChg>
        <pc:spChg chg="add mod">
          <ac:chgData name="David Cruz Hidalgo" userId="9fe2002c0428894b" providerId="LiveId" clId="{9083B805-D1C2-48A1-B4AD-5ABAB72F168C}" dt="2021-08-19T21:04:30.412" v="3725" actId="1076"/>
          <ac:spMkLst>
            <pc:docMk/>
            <pc:sldMk cId="4013343686" sldId="277"/>
            <ac:spMk id="11" creationId="{8E2D04EB-84A6-44B7-9F84-2BC93C1158D4}"/>
          </ac:spMkLst>
        </pc:spChg>
        <pc:spChg chg="add del mod">
          <ac:chgData name="David Cruz Hidalgo" userId="9fe2002c0428894b" providerId="LiveId" clId="{9083B805-D1C2-48A1-B4AD-5ABAB72F168C}" dt="2021-08-22T21:08:31.242" v="4177" actId="21"/>
          <ac:spMkLst>
            <pc:docMk/>
            <pc:sldMk cId="4013343686" sldId="277"/>
            <ac:spMk id="12" creationId="{96A021E7-773E-48D5-96DD-BE3D4B89C654}"/>
          </ac:spMkLst>
        </pc:spChg>
        <pc:spChg chg="add mod">
          <ac:chgData name="David Cruz Hidalgo" userId="9fe2002c0428894b" providerId="LiveId" clId="{9083B805-D1C2-48A1-B4AD-5ABAB72F168C}" dt="2021-08-22T21:08:42.195" v="4178" actId="1076"/>
          <ac:spMkLst>
            <pc:docMk/>
            <pc:sldMk cId="4013343686" sldId="277"/>
            <ac:spMk id="13" creationId="{D240588E-4A25-425A-BFCE-D02C8EABC94C}"/>
          </ac:spMkLst>
        </pc:spChg>
        <pc:spChg chg="add del mod">
          <ac:chgData name="David Cruz Hidalgo" userId="9fe2002c0428894b" providerId="LiveId" clId="{9083B805-D1C2-48A1-B4AD-5ABAB72F168C}" dt="2021-08-22T21:08:31.242" v="4177" actId="21"/>
          <ac:spMkLst>
            <pc:docMk/>
            <pc:sldMk cId="4013343686" sldId="277"/>
            <ac:spMk id="14" creationId="{28B338BF-E706-4C9E-B9F2-024A13E5551E}"/>
          </ac:spMkLst>
        </pc:spChg>
        <pc:spChg chg="add del mod">
          <ac:chgData name="David Cruz Hidalgo" userId="9fe2002c0428894b" providerId="LiveId" clId="{9083B805-D1C2-48A1-B4AD-5ABAB72F168C}" dt="2021-08-23T20:20:11.257" v="4852" actId="21"/>
          <ac:spMkLst>
            <pc:docMk/>
            <pc:sldMk cId="4013343686" sldId="277"/>
            <ac:spMk id="15" creationId="{C1F92AD5-21BB-46C7-90DD-EC8D37DC7321}"/>
          </ac:spMkLst>
        </pc:spChg>
        <pc:spChg chg="add del mod">
          <ac:chgData name="David Cruz Hidalgo" userId="9fe2002c0428894b" providerId="LiveId" clId="{9083B805-D1C2-48A1-B4AD-5ABAB72F168C}" dt="2021-08-22T21:08:31.242" v="4177" actId="21"/>
          <ac:spMkLst>
            <pc:docMk/>
            <pc:sldMk cId="4013343686" sldId="277"/>
            <ac:spMk id="16" creationId="{BDF6C406-1A1D-4D97-982C-70D389B92B27}"/>
          </ac:spMkLst>
        </pc:spChg>
        <pc:spChg chg="add del mod">
          <ac:chgData name="David Cruz Hidalgo" userId="9fe2002c0428894b" providerId="LiveId" clId="{9083B805-D1C2-48A1-B4AD-5ABAB72F168C}" dt="2021-08-23T20:20:11.257" v="4852" actId="21"/>
          <ac:spMkLst>
            <pc:docMk/>
            <pc:sldMk cId="4013343686" sldId="277"/>
            <ac:spMk id="17" creationId="{A7FC3BBF-6122-4C97-868E-23B9C7844DCD}"/>
          </ac:spMkLst>
        </pc:spChg>
        <pc:spChg chg="add mod">
          <ac:chgData name="David Cruz Hidalgo" userId="9fe2002c0428894b" providerId="LiveId" clId="{9083B805-D1C2-48A1-B4AD-5ABAB72F168C}" dt="2021-08-19T21:04:03.338" v="3721" actId="571"/>
          <ac:spMkLst>
            <pc:docMk/>
            <pc:sldMk cId="4013343686" sldId="277"/>
            <ac:spMk id="18" creationId="{BBD6E384-6F1E-4B84-9422-020764B51F90}"/>
          </ac:spMkLst>
        </pc:spChg>
        <pc:spChg chg="add mod">
          <ac:chgData name="David Cruz Hidalgo" userId="9fe2002c0428894b" providerId="LiveId" clId="{9083B805-D1C2-48A1-B4AD-5ABAB72F168C}" dt="2021-08-22T21:09:58.679" v="4196" actId="14861"/>
          <ac:spMkLst>
            <pc:docMk/>
            <pc:sldMk cId="4013343686" sldId="277"/>
            <ac:spMk id="19" creationId="{E5CEC2F5-D136-482F-8B52-A66DC82E4EBD}"/>
          </ac:spMkLst>
        </pc:spChg>
        <pc:spChg chg="add mod">
          <ac:chgData name="David Cruz Hidalgo" userId="9fe2002c0428894b" providerId="LiveId" clId="{9083B805-D1C2-48A1-B4AD-5ABAB72F168C}" dt="2021-08-22T21:09:55.672" v="4195" actId="14861"/>
          <ac:spMkLst>
            <pc:docMk/>
            <pc:sldMk cId="4013343686" sldId="277"/>
            <ac:spMk id="20" creationId="{2C59D192-AC8B-4A96-8B83-136FFAA41B6C}"/>
          </ac:spMkLst>
        </pc:spChg>
        <pc:spChg chg="add mod">
          <ac:chgData name="David Cruz Hidalgo" userId="9fe2002c0428894b" providerId="LiveId" clId="{9083B805-D1C2-48A1-B4AD-5ABAB72F168C}" dt="2021-08-22T21:09:52.008" v="4194" actId="14861"/>
          <ac:spMkLst>
            <pc:docMk/>
            <pc:sldMk cId="4013343686" sldId="277"/>
            <ac:spMk id="21" creationId="{C12C1654-40BF-496D-8411-1E9BBFE51218}"/>
          </ac:spMkLst>
        </pc:spChg>
        <pc:spChg chg="add mod">
          <ac:chgData name="David Cruz Hidalgo" userId="9fe2002c0428894b" providerId="LiveId" clId="{9083B805-D1C2-48A1-B4AD-5ABAB72F168C}" dt="2021-08-23T20:20:27.813" v="4854" actId="1076"/>
          <ac:spMkLst>
            <pc:docMk/>
            <pc:sldMk cId="4013343686" sldId="277"/>
            <ac:spMk id="26" creationId="{EF9D209D-0DB1-4FC2-8D2B-3DC9D2A888D1}"/>
          </ac:spMkLst>
        </pc:spChg>
        <pc:spChg chg="add mod">
          <ac:chgData name="David Cruz Hidalgo" userId="9fe2002c0428894b" providerId="LiveId" clId="{9083B805-D1C2-48A1-B4AD-5ABAB72F168C}" dt="2021-08-23T20:20:36.061" v="4856" actId="1076"/>
          <ac:spMkLst>
            <pc:docMk/>
            <pc:sldMk cId="4013343686" sldId="277"/>
            <ac:spMk id="28" creationId="{05C520F4-B892-44EF-9EEB-5AF40380EF5F}"/>
          </ac:spMkLst>
        </pc:spChg>
        <pc:cxnChg chg="add mod">
          <ac:chgData name="David Cruz Hidalgo" userId="9fe2002c0428894b" providerId="LiveId" clId="{9083B805-D1C2-48A1-B4AD-5ABAB72F168C}" dt="2021-08-22T21:09:07.623" v="4184" actId="14100"/>
          <ac:cxnSpMkLst>
            <pc:docMk/>
            <pc:sldMk cId="4013343686" sldId="277"/>
            <ac:cxnSpMk id="22" creationId="{937A1820-6CF6-49EF-8F18-06908B87CC0F}"/>
          </ac:cxnSpMkLst>
        </pc:cxnChg>
        <pc:cxnChg chg="add mod">
          <ac:chgData name="David Cruz Hidalgo" userId="9fe2002c0428894b" providerId="LiveId" clId="{9083B805-D1C2-48A1-B4AD-5ABAB72F168C}" dt="2021-08-22T21:09:15.743" v="4186" actId="1076"/>
          <ac:cxnSpMkLst>
            <pc:docMk/>
            <pc:sldMk cId="4013343686" sldId="277"/>
            <ac:cxnSpMk id="23" creationId="{F4298BA5-D2EE-49E6-BEF8-08B20D662F43}"/>
          </ac:cxnSpMkLst>
        </pc:cxnChg>
        <pc:cxnChg chg="add del mod">
          <ac:chgData name="David Cruz Hidalgo" userId="9fe2002c0428894b" providerId="LiveId" clId="{9083B805-D1C2-48A1-B4AD-5ABAB72F168C}" dt="2021-08-23T20:20:11.257" v="4852" actId="21"/>
          <ac:cxnSpMkLst>
            <pc:docMk/>
            <pc:sldMk cId="4013343686" sldId="277"/>
            <ac:cxnSpMk id="24" creationId="{D9C12C51-55F3-461C-8944-8AD7B2677DD2}"/>
          </ac:cxnSpMkLst>
        </pc:cxnChg>
        <pc:cxnChg chg="add del mod">
          <ac:chgData name="David Cruz Hidalgo" userId="9fe2002c0428894b" providerId="LiveId" clId="{9083B805-D1C2-48A1-B4AD-5ABAB72F168C}" dt="2021-08-23T20:20:06.395" v="4851" actId="21"/>
          <ac:cxnSpMkLst>
            <pc:docMk/>
            <pc:sldMk cId="4013343686" sldId="277"/>
            <ac:cxnSpMk id="25" creationId="{85E51623-C6E4-4C7E-9D76-3A858EEAAF60}"/>
          </ac:cxnSpMkLst>
        </pc:cxnChg>
        <pc:cxnChg chg="add mod">
          <ac:chgData name="David Cruz Hidalgo" userId="9fe2002c0428894b" providerId="LiveId" clId="{9083B805-D1C2-48A1-B4AD-5ABAB72F168C}" dt="2021-08-23T20:20:27.813" v="4854" actId="1076"/>
          <ac:cxnSpMkLst>
            <pc:docMk/>
            <pc:sldMk cId="4013343686" sldId="277"/>
            <ac:cxnSpMk id="27" creationId="{8664CC9B-6F55-4C87-A263-C90377DB38F1}"/>
          </ac:cxnSpMkLst>
        </pc:cxnChg>
        <pc:cxnChg chg="add mod">
          <ac:chgData name="David Cruz Hidalgo" userId="9fe2002c0428894b" providerId="LiveId" clId="{9083B805-D1C2-48A1-B4AD-5ABAB72F168C}" dt="2021-08-23T20:20:36.061" v="4856" actId="1076"/>
          <ac:cxnSpMkLst>
            <pc:docMk/>
            <pc:sldMk cId="4013343686" sldId="277"/>
            <ac:cxnSpMk id="29" creationId="{4F20DF21-6A7F-4444-A565-E41A426BDDA3}"/>
          </ac:cxnSpMkLst>
        </pc:cxnChg>
      </pc:sldChg>
      <pc:sldChg chg="addSp delSp modSp add mod modTransition">
        <pc:chgData name="David Cruz Hidalgo" userId="9fe2002c0428894b" providerId="LiveId" clId="{9083B805-D1C2-48A1-B4AD-5ABAB72F168C}" dt="2021-08-24T17:39:01.859" v="5047"/>
        <pc:sldMkLst>
          <pc:docMk/>
          <pc:sldMk cId="2486357327" sldId="278"/>
        </pc:sldMkLst>
        <pc:spChg chg="mod">
          <ac:chgData name="David Cruz Hidalgo" userId="9fe2002c0428894b" providerId="LiveId" clId="{9083B805-D1C2-48A1-B4AD-5ABAB72F168C}" dt="2021-08-22T21:07:10.584" v="4167" actId="27636"/>
          <ac:spMkLst>
            <pc:docMk/>
            <pc:sldMk cId="2486357327" sldId="278"/>
            <ac:spMk id="2" creationId="{78B50A37-6F76-4E4A-86C1-654ABD8622E8}"/>
          </ac:spMkLst>
        </pc:spChg>
        <pc:spChg chg="del">
          <ac:chgData name="David Cruz Hidalgo" userId="9fe2002c0428894b" providerId="LiveId" clId="{9083B805-D1C2-48A1-B4AD-5ABAB72F168C}" dt="2021-08-19T21:12:18.715" v="3857" actId="21"/>
          <ac:spMkLst>
            <pc:docMk/>
            <pc:sldMk cId="2486357327" sldId="278"/>
            <ac:spMk id="3" creationId="{3C076E9D-6D87-49FB-B374-264AAD805108}"/>
          </ac:spMkLst>
        </pc:spChg>
        <pc:graphicFrameChg chg="add mod">
          <ac:chgData name="David Cruz Hidalgo" userId="9fe2002c0428894b" providerId="LiveId" clId="{9083B805-D1C2-48A1-B4AD-5ABAB72F168C}" dt="2021-08-23T22:23:52.520" v="5002" actId="1076"/>
          <ac:graphicFrameMkLst>
            <pc:docMk/>
            <pc:sldMk cId="2486357327" sldId="278"/>
            <ac:graphicFrameMk id="3" creationId="{1B576849-7602-4FF8-A06F-81D25D6D1846}"/>
          </ac:graphicFrameMkLst>
        </pc:graphicFrameChg>
        <pc:graphicFrameChg chg="add del mod">
          <ac:chgData name="David Cruz Hidalgo" userId="9fe2002c0428894b" providerId="LiveId" clId="{9083B805-D1C2-48A1-B4AD-5ABAB72F168C}" dt="2021-08-22T21:06:29.708" v="4159" actId="21"/>
          <ac:graphicFrameMkLst>
            <pc:docMk/>
            <pc:sldMk cId="2486357327" sldId="278"/>
            <ac:graphicFrameMk id="3" creationId="{4EA0AECF-ECBE-4FA2-92E2-BF216CB47E8D}"/>
          </ac:graphicFrameMkLst>
        </pc:graphicFrameChg>
        <pc:graphicFrameChg chg="add del mod">
          <ac:chgData name="David Cruz Hidalgo" userId="9fe2002c0428894b" providerId="LiveId" clId="{9083B805-D1C2-48A1-B4AD-5ABAB72F168C}" dt="2021-08-22T21:05:46.390" v="4149" actId="21"/>
          <ac:graphicFrameMkLst>
            <pc:docMk/>
            <pc:sldMk cId="2486357327" sldId="278"/>
            <ac:graphicFrameMk id="4" creationId="{5A59A3A8-8215-496F-A556-FEEBDC1A782F}"/>
          </ac:graphicFrameMkLst>
        </pc:graphicFrameChg>
        <pc:graphicFrameChg chg="add del mod">
          <ac:chgData name="David Cruz Hidalgo" userId="9fe2002c0428894b" providerId="LiveId" clId="{9083B805-D1C2-48A1-B4AD-5ABAB72F168C}" dt="2021-08-23T00:57:53.580" v="4637" actId="21"/>
          <ac:graphicFrameMkLst>
            <pc:docMk/>
            <pc:sldMk cId="2486357327" sldId="278"/>
            <ac:graphicFrameMk id="5" creationId="{CBF9AE95-CC08-4D6C-A6CA-79476A3C3078}"/>
          </ac:graphicFrameMkLst>
        </pc:graphicFrameChg>
        <pc:graphicFrameChg chg="add del mod">
          <ac:chgData name="David Cruz Hidalgo" userId="9fe2002c0428894b" providerId="LiveId" clId="{9083B805-D1C2-48A1-B4AD-5ABAB72F168C}" dt="2021-08-23T00:58:05.994" v="4643"/>
          <ac:graphicFrameMkLst>
            <pc:docMk/>
            <pc:sldMk cId="2486357327" sldId="278"/>
            <ac:graphicFrameMk id="7" creationId="{E50FDF7E-C6A4-4323-8D67-297F9CECC825}"/>
          </ac:graphicFrameMkLst>
        </pc:graphicFrameChg>
        <pc:graphicFrameChg chg="add del mod">
          <ac:chgData name="David Cruz Hidalgo" userId="9fe2002c0428894b" providerId="LiveId" clId="{9083B805-D1C2-48A1-B4AD-5ABAB72F168C}" dt="2021-08-23T22:23:33.153" v="4997" actId="21"/>
          <ac:graphicFrameMkLst>
            <pc:docMk/>
            <pc:sldMk cId="2486357327" sldId="278"/>
            <ac:graphicFrameMk id="8" creationId="{8C129075-0105-4C1A-B318-AB0BCAED3C52}"/>
          </ac:graphicFrameMkLst>
        </pc:graphicFrameChg>
        <pc:picChg chg="add del">
          <ac:chgData name="David Cruz Hidalgo" userId="9fe2002c0428894b" providerId="LiveId" clId="{9083B805-D1C2-48A1-B4AD-5ABAB72F168C}" dt="2021-08-23T00:57:59.318" v="4639"/>
          <ac:picMkLst>
            <pc:docMk/>
            <pc:sldMk cId="2486357327" sldId="278"/>
            <ac:picMk id="6" creationId="{9C7EED87-1FC8-4CF8-9A04-5D7FFAE57D2D}"/>
          </ac:picMkLst>
        </pc:picChg>
      </pc:sldChg>
      <pc:sldChg chg="addSp delSp modSp add mod">
        <pc:chgData name="David Cruz Hidalgo" userId="9fe2002c0428894b" providerId="LiveId" clId="{9083B805-D1C2-48A1-B4AD-5ABAB72F168C}" dt="2021-08-19T21:19:13.086" v="3916" actId="403"/>
        <pc:sldMkLst>
          <pc:docMk/>
          <pc:sldMk cId="48872320" sldId="279"/>
        </pc:sldMkLst>
        <pc:spChg chg="add del mod">
          <ac:chgData name="David Cruz Hidalgo" userId="9fe2002c0428894b" providerId="LiveId" clId="{9083B805-D1C2-48A1-B4AD-5ABAB72F168C}" dt="2021-08-19T21:19:13.086" v="3916" actId="403"/>
          <ac:spMkLst>
            <pc:docMk/>
            <pc:sldMk cId="48872320" sldId="279"/>
            <ac:spMk id="2" creationId="{78B50A37-6F76-4E4A-86C1-654ABD8622E8}"/>
          </ac:spMkLst>
        </pc:spChg>
        <pc:spChg chg="add del">
          <ac:chgData name="David Cruz Hidalgo" userId="9fe2002c0428894b" providerId="LiveId" clId="{9083B805-D1C2-48A1-B4AD-5ABAB72F168C}" dt="2021-08-19T21:18:49.780" v="3897" actId="21"/>
          <ac:spMkLst>
            <pc:docMk/>
            <pc:sldMk cId="48872320" sldId="279"/>
            <ac:spMk id="3" creationId="{3C076E9D-6D87-49FB-B374-264AAD805108}"/>
          </ac:spMkLst>
        </pc:spChg>
      </pc:sldChg>
      <pc:sldChg chg="add del">
        <pc:chgData name="David Cruz Hidalgo" userId="9fe2002c0428894b" providerId="LiveId" clId="{9083B805-D1C2-48A1-B4AD-5ABAB72F168C}" dt="2021-08-19T21:18:09.825" v="3892" actId="2696"/>
        <pc:sldMkLst>
          <pc:docMk/>
          <pc:sldMk cId="931652758" sldId="280"/>
        </pc:sldMkLst>
      </pc:sldChg>
      <pc:sldChg chg="addSp delSp modSp add mod modTransition modAnim">
        <pc:chgData name="David Cruz Hidalgo" userId="9fe2002c0428894b" providerId="LiveId" clId="{9083B805-D1C2-48A1-B4AD-5ABAB72F168C}" dt="2021-08-24T17:47:20.551" v="5093"/>
        <pc:sldMkLst>
          <pc:docMk/>
          <pc:sldMk cId="932701311" sldId="281"/>
        </pc:sldMkLst>
        <pc:spChg chg="add del mod">
          <ac:chgData name="David Cruz Hidalgo" userId="9fe2002c0428894b" providerId="LiveId" clId="{9083B805-D1C2-48A1-B4AD-5ABAB72F168C}" dt="2021-08-22T20:55:17.988" v="4102" actId="21"/>
          <ac:spMkLst>
            <pc:docMk/>
            <pc:sldMk cId="932701311" sldId="281"/>
            <ac:spMk id="2" creationId="{0305938B-2A2F-432C-B790-7F3A730F8D8E}"/>
          </ac:spMkLst>
        </pc:spChg>
        <pc:spChg chg="mod">
          <ac:chgData name="David Cruz Hidalgo" userId="9fe2002c0428894b" providerId="LiveId" clId="{9083B805-D1C2-48A1-B4AD-5ABAB72F168C}" dt="2021-08-19T20:41:44.803" v="3505" actId="2711"/>
          <ac:spMkLst>
            <pc:docMk/>
            <pc:sldMk cId="932701311" sldId="281"/>
            <ac:spMk id="4" creationId="{7ABE4119-6C97-4444-AD1E-DF47FE9144D8}"/>
          </ac:spMkLst>
        </pc:spChg>
        <pc:spChg chg="mod">
          <ac:chgData name="David Cruz Hidalgo" userId="9fe2002c0428894b" providerId="LiveId" clId="{9083B805-D1C2-48A1-B4AD-5ABAB72F168C}" dt="2021-08-23T00:20:11.001" v="4628" actId="1076"/>
          <ac:spMkLst>
            <pc:docMk/>
            <pc:sldMk cId="932701311" sldId="281"/>
            <ac:spMk id="9" creationId="{D1CBAE57-7E3B-4412-9D30-5DA0FDBB7D66}"/>
          </ac:spMkLst>
        </pc:spChg>
        <pc:spChg chg="mod">
          <ac:chgData name="David Cruz Hidalgo" userId="9fe2002c0428894b" providerId="LiveId" clId="{9083B805-D1C2-48A1-B4AD-5ABAB72F168C}" dt="2021-08-23T00:20:01.358" v="4627" actId="1076"/>
          <ac:spMkLst>
            <pc:docMk/>
            <pc:sldMk cId="932701311" sldId="281"/>
            <ac:spMk id="10" creationId="{22092360-D2FD-45B2-B3BC-13B0064894CF}"/>
          </ac:spMkLst>
        </pc:spChg>
        <pc:spChg chg="mod">
          <ac:chgData name="David Cruz Hidalgo" userId="9fe2002c0428894b" providerId="LiveId" clId="{9083B805-D1C2-48A1-B4AD-5ABAB72F168C}" dt="2021-08-23T00:20:26.961" v="4630" actId="1076"/>
          <ac:spMkLst>
            <pc:docMk/>
            <pc:sldMk cId="932701311" sldId="281"/>
            <ac:spMk id="19" creationId="{F4294664-2F00-462A-85D2-D258392111C2}"/>
          </ac:spMkLst>
        </pc:spChg>
        <pc:spChg chg="del mod">
          <ac:chgData name="David Cruz Hidalgo" userId="9fe2002c0428894b" providerId="LiveId" clId="{9083B805-D1C2-48A1-B4AD-5ABAB72F168C}" dt="2021-08-22T20:55:17.988" v="4102" actId="21"/>
          <ac:spMkLst>
            <pc:docMk/>
            <pc:sldMk cId="932701311" sldId="281"/>
            <ac:spMk id="20" creationId="{CF32B888-D5B8-4C38-B860-584D29037B6B}"/>
          </ac:spMkLst>
        </pc:spChg>
        <pc:spChg chg="del mod">
          <ac:chgData name="David Cruz Hidalgo" userId="9fe2002c0428894b" providerId="LiveId" clId="{9083B805-D1C2-48A1-B4AD-5ABAB72F168C}" dt="2021-08-19T20:28:15.852" v="3451" actId="21"/>
          <ac:spMkLst>
            <pc:docMk/>
            <pc:sldMk cId="932701311" sldId="281"/>
            <ac:spMk id="22" creationId="{49CE59F4-CB29-47A9-88CE-A85B0D8B7253}"/>
          </ac:spMkLst>
        </pc:spChg>
        <pc:spChg chg="del mod">
          <ac:chgData name="David Cruz Hidalgo" userId="9fe2002c0428894b" providerId="LiveId" clId="{9083B805-D1C2-48A1-B4AD-5ABAB72F168C}" dt="2021-08-22T20:55:20.763" v="4103" actId="21"/>
          <ac:spMkLst>
            <pc:docMk/>
            <pc:sldMk cId="932701311" sldId="281"/>
            <ac:spMk id="23" creationId="{00E99BCC-4499-4A40-909A-8FEAF65E6234}"/>
          </ac:spMkLst>
        </pc:spChg>
        <pc:spChg chg="mod">
          <ac:chgData name="David Cruz Hidalgo" userId="9fe2002c0428894b" providerId="LiveId" clId="{9083B805-D1C2-48A1-B4AD-5ABAB72F168C}" dt="2021-08-19T20:00:42.878" v="3035" actId="1076"/>
          <ac:spMkLst>
            <pc:docMk/>
            <pc:sldMk cId="932701311" sldId="281"/>
            <ac:spMk id="24" creationId="{BD499926-1C59-46AE-BD1E-FFA0C4909757}"/>
          </ac:spMkLst>
        </pc:spChg>
        <pc:spChg chg="del mod">
          <ac:chgData name="David Cruz Hidalgo" userId="9fe2002c0428894b" providerId="LiveId" clId="{9083B805-D1C2-48A1-B4AD-5ABAB72F168C}" dt="2021-08-22T20:55:17.988" v="4102" actId="21"/>
          <ac:spMkLst>
            <pc:docMk/>
            <pc:sldMk cId="932701311" sldId="281"/>
            <ac:spMk id="25" creationId="{366D8EFB-93D9-4D0F-B110-29E7E0D3E6BC}"/>
          </ac:spMkLst>
        </pc:spChg>
        <pc:spChg chg="add del mod">
          <ac:chgData name="David Cruz Hidalgo" userId="9fe2002c0428894b" providerId="LiveId" clId="{9083B805-D1C2-48A1-B4AD-5ABAB72F168C}" dt="2021-08-22T20:55:17.988" v="4102" actId="21"/>
          <ac:spMkLst>
            <pc:docMk/>
            <pc:sldMk cId="932701311" sldId="281"/>
            <ac:spMk id="27" creationId="{50115200-FDFA-4909-B042-6AD78D88CC43}"/>
          </ac:spMkLst>
        </pc:spChg>
        <pc:spChg chg="add mod">
          <ac:chgData name="David Cruz Hidalgo" userId="9fe2002c0428894b" providerId="LiveId" clId="{9083B805-D1C2-48A1-B4AD-5ABAB72F168C}" dt="2021-08-23T00:20:16.586" v="4629" actId="1076"/>
          <ac:spMkLst>
            <pc:docMk/>
            <pc:sldMk cId="932701311" sldId="281"/>
            <ac:spMk id="28" creationId="{56C0826E-1FD5-4BCB-8498-858C662AC99F}"/>
          </ac:spMkLst>
        </pc:spChg>
        <pc:spChg chg="add del mod">
          <ac:chgData name="David Cruz Hidalgo" userId="9fe2002c0428894b" providerId="LiveId" clId="{9083B805-D1C2-48A1-B4AD-5ABAB72F168C}" dt="2021-08-19T20:28:10.575" v="3449" actId="21"/>
          <ac:spMkLst>
            <pc:docMk/>
            <pc:sldMk cId="932701311" sldId="281"/>
            <ac:spMk id="28" creationId="{5B44E1BC-499B-4342-A0FB-EFAED2F7A38E}"/>
          </ac:spMkLst>
        </pc:spChg>
        <pc:spChg chg="add del mod ord">
          <ac:chgData name="David Cruz Hidalgo" userId="9fe2002c0428894b" providerId="LiveId" clId="{9083B805-D1C2-48A1-B4AD-5ABAB72F168C}" dt="2021-08-22T20:55:17.988" v="4102" actId="21"/>
          <ac:spMkLst>
            <pc:docMk/>
            <pc:sldMk cId="932701311" sldId="281"/>
            <ac:spMk id="30" creationId="{EEB5F13B-D362-425B-A986-036940205A0B}"/>
          </ac:spMkLst>
        </pc:spChg>
        <pc:spChg chg="add del mod">
          <ac:chgData name="David Cruz Hidalgo" userId="9fe2002c0428894b" providerId="LiveId" clId="{9083B805-D1C2-48A1-B4AD-5ABAB72F168C}" dt="2021-08-22T20:55:17.988" v="4102" actId="21"/>
          <ac:spMkLst>
            <pc:docMk/>
            <pc:sldMk cId="932701311" sldId="281"/>
            <ac:spMk id="31" creationId="{6C962A85-50B9-4B2E-8F8D-D7518627C9E5}"/>
          </ac:spMkLst>
        </pc:spChg>
        <pc:spChg chg="add mod">
          <ac:chgData name="David Cruz Hidalgo" userId="9fe2002c0428894b" providerId="LiveId" clId="{9083B805-D1C2-48A1-B4AD-5ABAB72F168C}" dt="2021-08-23T00:20:39.238" v="4632" actId="1076"/>
          <ac:spMkLst>
            <pc:docMk/>
            <pc:sldMk cId="932701311" sldId="281"/>
            <ac:spMk id="32" creationId="{8867C709-4085-416B-BF7D-0730A87A5A7A}"/>
          </ac:spMkLst>
        </pc:spChg>
        <pc:spChg chg="del mod">
          <ac:chgData name="David Cruz Hidalgo" userId="9fe2002c0428894b" providerId="LiveId" clId="{9083B805-D1C2-48A1-B4AD-5ABAB72F168C}" dt="2021-08-19T20:28:13.008" v="3450" actId="21"/>
          <ac:spMkLst>
            <pc:docMk/>
            <pc:sldMk cId="932701311" sldId="281"/>
            <ac:spMk id="32" creationId="{B52AF736-7C58-41D7-A62C-AC038CF3E548}"/>
          </ac:spMkLst>
        </pc:spChg>
        <pc:spChg chg="del mod">
          <ac:chgData name="David Cruz Hidalgo" userId="9fe2002c0428894b" providerId="LiveId" clId="{9083B805-D1C2-48A1-B4AD-5ABAB72F168C}" dt="2021-08-19T20:21:37.599" v="3312" actId="21"/>
          <ac:spMkLst>
            <pc:docMk/>
            <pc:sldMk cId="932701311" sldId="281"/>
            <ac:spMk id="33" creationId="{AAF42B29-FE36-4962-BFED-33087149A7A0}"/>
          </ac:spMkLst>
        </pc:spChg>
        <pc:spChg chg="add mod">
          <ac:chgData name="David Cruz Hidalgo" userId="9fe2002c0428894b" providerId="LiveId" clId="{9083B805-D1C2-48A1-B4AD-5ABAB72F168C}" dt="2021-08-23T00:21:20.885" v="4634" actId="20577"/>
          <ac:spMkLst>
            <pc:docMk/>
            <pc:sldMk cId="932701311" sldId="281"/>
            <ac:spMk id="33" creationId="{B57EC226-2660-4045-8EF6-AD9B2FA2DA8C}"/>
          </ac:spMkLst>
        </pc:spChg>
        <pc:graphicFrameChg chg="del">
          <ac:chgData name="David Cruz Hidalgo" userId="9fe2002c0428894b" providerId="LiveId" clId="{9083B805-D1C2-48A1-B4AD-5ABAB72F168C}" dt="2021-08-19T20:01:08.668" v="3037" actId="21"/>
          <ac:graphicFrameMkLst>
            <pc:docMk/>
            <pc:sldMk cId="932701311" sldId="281"/>
            <ac:graphicFrameMk id="15" creationId="{00000000-0008-0000-0200-000003000000}"/>
          </ac:graphicFrameMkLst>
        </pc:graphicFrameChg>
        <pc:graphicFrameChg chg="del">
          <ac:chgData name="David Cruz Hidalgo" userId="9fe2002c0428894b" providerId="LiveId" clId="{9083B805-D1C2-48A1-B4AD-5ABAB72F168C}" dt="2021-08-19T20:01:05.951" v="3036" actId="21"/>
          <ac:graphicFrameMkLst>
            <pc:docMk/>
            <pc:sldMk cId="932701311" sldId="281"/>
            <ac:graphicFrameMk id="16" creationId="{00000000-0008-0000-0200-000002000000}"/>
          </ac:graphicFrameMkLst>
        </pc:graphicFrameChg>
        <pc:graphicFrameChg chg="del">
          <ac:chgData name="David Cruz Hidalgo" userId="9fe2002c0428894b" providerId="LiveId" clId="{9083B805-D1C2-48A1-B4AD-5ABAB72F168C}" dt="2021-08-19T20:01:10.881" v="3038" actId="21"/>
          <ac:graphicFrameMkLst>
            <pc:docMk/>
            <pc:sldMk cId="932701311" sldId="281"/>
            <ac:graphicFrameMk id="17" creationId="{00000000-0008-0000-0200-000005000000}"/>
          </ac:graphicFrameMkLst>
        </pc:graphicFrameChg>
        <pc:graphicFrameChg chg="add mod">
          <ac:chgData name="David Cruz Hidalgo" userId="9fe2002c0428894b" providerId="LiveId" clId="{9083B805-D1C2-48A1-B4AD-5ABAB72F168C}" dt="2021-08-23T00:20:11.001" v="4628" actId="1076"/>
          <ac:graphicFrameMkLst>
            <pc:docMk/>
            <pc:sldMk cId="932701311" sldId="281"/>
            <ac:graphicFrameMk id="18" creationId="{00000000-0008-0000-0200-000010000000}"/>
          </ac:graphicFrameMkLst>
        </pc:graphicFrameChg>
        <pc:graphicFrameChg chg="add mod">
          <ac:chgData name="David Cruz Hidalgo" userId="9fe2002c0428894b" providerId="LiveId" clId="{9083B805-D1C2-48A1-B4AD-5ABAB72F168C}" dt="2021-08-23T00:20:01.358" v="4627" actId="1076"/>
          <ac:graphicFrameMkLst>
            <pc:docMk/>
            <pc:sldMk cId="932701311" sldId="281"/>
            <ac:graphicFrameMk id="21" creationId="{00000000-0008-0000-0200-000011000000}"/>
          </ac:graphicFrameMkLst>
        </pc:graphicFrameChg>
        <pc:graphicFrameChg chg="add mod">
          <ac:chgData name="David Cruz Hidalgo" userId="9fe2002c0428894b" providerId="LiveId" clId="{9083B805-D1C2-48A1-B4AD-5ABAB72F168C}" dt="2021-08-23T00:20:16.586" v="4629" actId="1076"/>
          <ac:graphicFrameMkLst>
            <pc:docMk/>
            <pc:sldMk cId="932701311" sldId="281"/>
            <ac:graphicFrameMk id="22" creationId="{00000000-0008-0000-0200-000013000000}"/>
          </ac:graphicFrameMkLst>
        </pc:graphicFrameChg>
        <pc:graphicFrameChg chg="add mod">
          <ac:chgData name="David Cruz Hidalgo" userId="9fe2002c0428894b" providerId="LiveId" clId="{9083B805-D1C2-48A1-B4AD-5ABAB72F168C}" dt="2021-08-23T00:20:26.961" v="4630" actId="1076"/>
          <ac:graphicFrameMkLst>
            <pc:docMk/>
            <pc:sldMk cId="932701311" sldId="281"/>
            <ac:graphicFrameMk id="26" creationId="{00000000-0008-0000-0200-000012000000}"/>
          </ac:graphicFrameMkLst>
        </pc:graphicFrameChg>
        <pc:picChg chg="add del mod">
          <ac:chgData name="David Cruz Hidalgo" userId="9fe2002c0428894b" providerId="LiveId" clId="{9083B805-D1C2-48A1-B4AD-5ABAB72F168C}" dt="2021-08-22T21:00:03.061" v="4131" actId="21"/>
          <ac:picMkLst>
            <pc:docMk/>
            <pc:sldMk cId="932701311" sldId="281"/>
            <ac:picMk id="3" creationId="{38E2C451-3570-4D80-9867-30E6E3C10E54}"/>
          </ac:picMkLst>
        </pc:picChg>
      </pc:sldChg>
      <pc:sldChg chg="addSp delSp modSp add del mod modTransition">
        <pc:chgData name="David Cruz Hidalgo" userId="9fe2002c0428894b" providerId="LiveId" clId="{9083B805-D1C2-48A1-B4AD-5ABAB72F168C}" dt="2021-08-24T17:39:04.475" v="5048"/>
        <pc:sldMkLst>
          <pc:docMk/>
          <pc:sldMk cId="1859818882" sldId="282"/>
        </pc:sldMkLst>
        <pc:spChg chg="del mod">
          <ac:chgData name="David Cruz Hidalgo" userId="9fe2002c0428894b" providerId="LiveId" clId="{9083B805-D1C2-48A1-B4AD-5ABAB72F168C}" dt="2021-08-22T21:07:29.424" v="4171" actId="21"/>
          <ac:spMkLst>
            <pc:docMk/>
            <pc:sldMk cId="1859818882" sldId="282"/>
            <ac:spMk id="2" creationId="{78B50A37-6F76-4E4A-86C1-654ABD8622E8}"/>
          </ac:spMkLst>
        </pc:spChg>
        <pc:spChg chg="add del mod">
          <ac:chgData name="David Cruz Hidalgo" userId="9fe2002c0428894b" providerId="LiveId" clId="{9083B805-D1C2-48A1-B4AD-5ABAB72F168C}" dt="2021-08-22T21:07:34.419" v="4172" actId="21"/>
          <ac:spMkLst>
            <pc:docMk/>
            <pc:sldMk cId="1859818882" sldId="282"/>
            <ac:spMk id="5" creationId="{21D85480-C3A8-4F38-8A81-AD3F6BFC5DF6}"/>
          </ac:spMkLst>
        </pc:spChg>
        <pc:spChg chg="add mod">
          <ac:chgData name="David Cruz Hidalgo" userId="9fe2002c0428894b" providerId="LiveId" clId="{9083B805-D1C2-48A1-B4AD-5ABAB72F168C}" dt="2021-08-22T21:07:37.172" v="4173"/>
          <ac:spMkLst>
            <pc:docMk/>
            <pc:sldMk cId="1859818882" sldId="282"/>
            <ac:spMk id="6" creationId="{1B906F1F-1D54-4568-91CA-7D5070923048}"/>
          </ac:spMkLst>
        </pc:spChg>
        <pc:graphicFrameChg chg="add mod">
          <ac:chgData name="David Cruz Hidalgo" userId="9fe2002c0428894b" providerId="LiveId" clId="{9083B805-D1C2-48A1-B4AD-5ABAB72F168C}" dt="2021-08-23T21:40:14.655" v="4965" actId="14100"/>
          <ac:graphicFrameMkLst>
            <pc:docMk/>
            <pc:sldMk cId="1859818882" sldId="282"/>
            <ac:graphicFrameMk id="2" creationId="{F953EEF2-E7C8-4DBD-AEF2-1A6BBE88468F}"/>
          </ac:graphicFrameMkLst>
        </pc:graphicFrameChg>
        <pc:graphicFrameChg chg="add del mod">
          <ac:chgData name="David Cruz Hidalgo" userId="9fe2002c0428894b" providerId="LiveId" clId="{9083B805-D1C2-48A1-B4AD-5ABAB72F168C}" dt="2021-08-22T21:07:20.969" v="4168" actId="21"/>
          <ac:graphicFrameMkLst>
            <pc:docMk/>
            <pc:sldMk cId="1859818882" sldId="282"/>
            <ac:graphicFrameMk id="3" creationId="{FCFB511F-B630-4FB4-9175-DC9C9F06E58E}"/>
          </ac:graphicFrameMkLst>
        </pc:graphicFrameChg>
        <pc:graphicFrameChg chg="del">
          <ac:chgData name="David Cruz Hidalgo" userId="9fe2002c0428894b" providerId="LiveId" clId="{9083B805-D1C2-48A1-B4AD-5ABAB72F168C}" dt="2021-08-19T21:14:19.118" v="3870" actId="21"/>
          <ac:graphicFrameMkLst>
            <pc:docMk/>
            <pc:sldMk cId="1859818882" sldId="282"/>
            <ac:graphicFrameMk id="4" creationId="{5A59A3A8-8215-496F-A556-FEEBDC1A782F}"/>
          </ac:graphicFrameMkLst>
        </pc:graphicFrameChg>
        <pc:graphicFrameChg chg="add del mod">
          <ac:chgData name="David Cruz Hidalgo" userId="9fe2002c0428894b" providerId="LiveId" clId="{9083B805-D1C2-48A1-B4AD-5ABAB72F168C}" dt="2021-08-23T00:58:40.304" v="4649" actId="21"/>
          <ac:graphicFrameMkLst>
            <pc:docMk/>
            <pc:sldMk cId="1859818882" sldId="282"/>
            <ac:graphicFrameMk id="7" creationId="{5E2CDDCA-D019-46EE-9A76-5EDB16C3E375}"/>
          </ac:graphicFrameMkLst>
        </pc:graphicFrameChg>
        <pc:graphicFrameChg chg="add del mod">
          <ac:chgData name="David Cruz Hidalgo" userId="9fe2002c0428894b" providerId="LiveId" clId="{9083B805-D1C2-48A1-B4AD-5ABAB72F168C}" dt="2021-08-23T21:40:00.440" v="4962" actId="21"/>
          <ac:graphicFrameMkLst>
            <pc:docMk/>
            <pc:sldMk cId="1859818882" sldId="282"/>
            <ac:graphicFrameMk id="8" creationId="{9549CFCF-AD06-4E55-9707-20E99AE3D168}"/>
          </ac:graphicFrameMkLst>
        </pc:graphicFrameChg>
      </pc:sldChg>
      <pc:sldChg chg="addSp delSp modSp add mod modTransition">
        <pc:chgData name="David Cruz Hidalgo" userId="9fe2002c0428894b" providerId="LiveId" clId="{9083B805-D1C2-48A1-B4AD-5ABAB72F168C}" dt="2021-08-24T17:39:07.995" v="5049"/>
        <pc:sldMkLst>
          <pc:docMk/>
          <pc:sldMk cId="2136992014" sldId="283"/>
        </pc:sldMkLst>
        <pc:graphicFrameChg chg="add mod">
          <ac:chgData name="David Cruz Hidalgo" userId="9fe2002c0428894b" providerId="LiveId" clId="{9083B805-D1C2-48A1-B4AD-5ABAB72F168C}" dt="2021-08-23T22:24:24.673" v="5008" actId="1076"/>
          <ac:graphicFrameMkLst>
            <pc:docMk/>
            <pc:sldMk cId="2136992014" sldId="283"/>
            <ac:graphicFrameMk id="3" creationId="{6009330C-A009-4E48-B50E-03B727EA9C84}"/>
          </ac:graphicFrameMkLst>
        </pc:graphicFrameChg>
        <pc:graphicFrameChg chg="add del mod">
          <ac:chgData name="David Cruz Hidalgo" userId="9fe2002c0428894b" providerId="LiveId" clId="{9083B805-D1C2-48A1-B4AD-5ABAB72F168C}" dt="2021-08-23T00:12:20.665" v="4560" actId="21"/>
          <ac:graphicFrameMkLst>
            <pc:docMk/>
            <pc:sldMk cId="2136992014" sldId="283"/>
            <ac:graphicFrameMk id="3" creationId="{9552E3B3-F259-4D69-82F9-120959A386C6}"/>
          </ac:graphicFrameMkLst>
        </pc:graphicFrameChg>
        <pc:graphicFrameChg chg="del">
          <ac:chgData name="David Cruz Hidalgo" userId="9fe2002c0428894b" providerId="LiveId" clId="{9083B805-D1C2-48A1-B4AD-5ABAB72F168C}" dt="2021-08-19T21:15:36.323" v="3883" actId="21"/>
          <ac:graphicFrameMkLst>
            <pc:docMk/>
            <pc:sldMk cId="2136992014" sldId="283"/>
            <ac:graphicFrameMk id="3" creationId="{FCFB511F-B630-4FB4-9175-DC9C9F06E58E}"/>
          </ac:graphicFrameMkLst>
        </pc:graphicFrameChg>
        <pc:graphicFrameChg chg="add del mod">
          <ac:chgData name="David Cruz Hidalgo" userId="9fe2002c0428894b" providerId="LiveId" clId="{9083B805-D1C2-48A1-B4AD-5ABAB72F168C}" dt="2021-08-23T22:24:14.573" v="5005"/>
          <ac:graphicFrameMkLst>
            <pc:docMk/>
            <pc:sldMk cId="2136992014" sldId="283"/>
            <ac:graphicFrameMk id="4" creationId="{474D3C1C-1CEB-4C45-B569-C823FAB6A4A0}"/>
          </ac:graphicFrameMkLst>
        </pc:graphicFrameChg>
        <pc:graphicFrameChg chg="add del mod">
          <ac:chgData name="David Cruz Hidalgo" userId="9fe2002c0428894b" providerId="LiveId" clId="{9083B805-D1C2-48A1-B4AD-5ABAB72F168C}" dt="2021-08-22T21:10:13.665" v="4198" actId="21"/>
          <ac:graphicFrameMkLst>
            <pc:docMk/>
            <pc:sldMk cId="2136992014" sldId="283"/>
            <ac:graphicFrameMk id="4" creationId="{9942C636-A6D9-4EEA-B7B7-8EF9E4D6DA0A}"/>
          </ac:graphicFrameMkLst>
        </pc:graphicFrameChg>
        <pc:graphicFrameChg chg="add del mod">
          <ac:chgData name="David Cruz Hidalgo" userId="9fe2002c0428894b" providerId="LiveId" clId="{9083B805-D1C2-48A1-B4AD-5ABAB72F168C}" dt="2021-08-23T00:13:35.924" v="4566" actId="21"/>
          <ac:graphicFrameMkLst>
            <pc:docMk/>
            <pc:sldMk cId="2136992014" sldId="283"/>
            <ac:graphicFrameMk id="5" creationId="{B979B511-DE49-4668-A511-192D532A01F9}"/>
          </ac:graphicFrameMkLst>
        </pc:graphicFrameChg>
        <pc:graphicFrameChg chg="add del mod">
          <ac:chgData name="David Cruz Hidalgo" userId="9fe2002c0428894b" providerId="LiveId" clId="{9083B805-D1C2-48A1-B4AD-5ABAB72F168C}" dt="2021-08-23T00:15:09.057" v="4573" actId="21"/>
          <ac:graphicFrameMkLst>
            <pc:docMk/>
            <pc:sldMk cId="2136992014" sldId="283"/>
            <ac:graphicFrameMk id="6" creationId="{09D1284E-C404-4CD0-AA1E-C23EFEBB86C1}"/>
          </ac:graphicFrameMkLst>
        </pc:graphicFrameChg>
        <pc:graphicFrameChg chg="add del mod">
          <ac:chgData name="David Cruz Hidalgo" userId="9fe2002c0428894b" providerId="LiveId" clId="{9083B805-D1C2-48A1-B4AD-5ABAB72F168C}" dt="2021-08-23T00:58:58.799" v="4653" actId="21"/>
          <ac:graphicFrameMkLst>
            <pc:docMk/>
            <pc:sldMk cId="2136992014" sldId="283"/>
            <ac:graphicFrameMk id="7" creationId="{68791115-9753-42E2-80F2-66945E2F6187}"/>
          </ac:graphicFrameMkLst>
        </pc:graphicFrameChg>
        <pc:graphicFrameChg chg="add del mod">
          <ac:chgData name="David Cruz Hidalgo" userId="9fe2002c0428894b" providerId="LiveId" clId="{9083B805-D1C2-48A1-B4AD-5ABAB72F168C}" dt="2021-08-23T22:24:13.018" v="5003" actId="21"/>
          <ac:graphicFrameMkLst>
            <pc:docMk/>
            <pc:sldMk cId="2136992014" sldId="283"/>
            <ac:graphicFrameMk id="8" creationId="{239B00A5-5E99-439D-99B5-F9459584FC08}"/>
          </ac:graphicFrameMkLst>
        </pc:graphicFrameChg>
      </pc:sldChg>
      <pc:sldChg chg="modSp add mod modTransition modAnim">
        <pc:chgData name="David Cruz Hidalgo" userId="9fe2002c0428894b" providerId="LiveId" clId="{9083B805-D1C2-48A1-B4AD-5ABAB72F168C}" dt="2021-08-24T17:43:14.782" v="5063"/>
        <pc:sldMkLst>
          <pc:docMk/>
          <pc:sldMk cId="586921925" sldId="284"/>
        </pc:sldMkLst>
        <pc:spChg chg="mod">
          <ac:chgData name="David Cruz Hidalgo" userId="9fe2002c0428894b" providerId="LiveId" clId="{9083B805-D1C2-48A1-B4AD-5ABAB72F168C}" dt="2021-08-23T20:49:02.366" v="4939" actId="1076"/>
          <ac:spMkLst>
            <pc:docMk/>
            <pc:sldMk cId="586921925" sldId="284"/>
            <ac:spMk id="29" creationId="{5D3C8DE5-E9EF-41F8-8B53-272FDED438EA}"/>
          </ac:spMkLst>
        </pc:spChg>
      </pc:sldChg>
      <pc:sldChg chg="addSp delSp add mod modTransition modAnim">
        <pc:chgData name="David Cruz Hidalgo" userId="9fe2002c0428894b" providerId="LiveId" clId="{9083B805-D1C2-48A1-B4AD-5ABAB72F168C}" dt="2021-08-24T17:44:52.685" v="5074"/>
        <pc:sldMkLst>
          <pc:docMk/>
          <pc:sldMk cId="1995122012" sldId="285"/>
        </pc:sldMkLst>
        <pc:spChg chg="add del">
          <ac:chgData name="David Cruz Hidalgo" userId="9fe2002c0428894b" providerId="LiveId" clId="{9083B805-D1C2-48A1-B4AD-5ABAB72F168C}" dt="2021-08-23T00:17:49.367" v="4587" actId="21"/>
          <ac:spMkLst>
            <pc:docMk/>
            <pc:sldMk cId="1995122012" sldId="285"/>
            <ac:spMk id="15" creationId="{096A912C-6E45-499E-91E7-CF0A8E1975CA}"/>
          </ac:spMkLst>
        </pc:spChg>
        <pc:spChg chg="add del">
          <ac:chgData name="David Cruz Hidalgo" userId="9fe2002c0428894b" providerId="LiveId" clId="{9083B805-D1C2-48A1-B4AD-5ABAB72F168C}" dt="2021-08-23T00:17:49.367" v="4587" actId="21"/>
          <ac:spMkLst>
            <pc:docMk/>
            <pc:sldMk cId="1995122012" sldId="285"/>
            <ac:spMk id="16" creationId="{AA9E2A4C-0E20-4864-8424-ACED3C7FBC89}"/>
          </ac:spMkLst>
        </pc:spChg>
      </pc:sldChg>
      <pc:sldChg chg="modSp add mod ord modTransition modAnim">
        <pc:chgData name="David Cruz Hidalgo" userId="9fe2002c0428894b" providerId="LiveId" clId="{9083B805-D1C2-48A1-B4AD-5ABAB72F168C}" dt="2021-08-24T17:44:25.862" v="5068"/>
        <pc:sldMkLst>
          <pc:docMk/>
          <pc:sldMk cId="2856972952" sldId="287"/>
        </pc:sldMkLst>
        <pc:spChg chg="mod">
          <ac:chgData name="David Cruz Hidalgo" userId="9fe2002c0428894b" providerId="LiveId" clId="{9083B805-D1C2-48A1-B4AD-5ABAB72F168C}" dt="2021-08-23T01:11:11.535" v="4844" actId="255"/>
          <ac:spMkLst>
            <pc:docMk/>
            <pc:sldMk cId="2856972952" sldId="287"/>
            <ac:spMk id="2" creationId="{78B50A37-6F76-4E4A-86C1-654ABD8622E8}"/>
          </ac:spMkLst>
        </pc:spChg>
        <pc:spChg chg="mod">
          <ac:chgData name="David Cruz Hidalgo" userId="9fe2002c0428894b" providerId="LiveId" clId="{9083B805-D1C2-48A1-B4AD-5ABAB72F168C}" dt="2021-08-22T22:49:53.205" v="4489" actId="20577"/>
          <ac:spMkLst>
            <pc:docMk/>
            <pc:sldMk cId="2856972952" sldId="287"/>
            <ac:spMk id="18" creationId="{062BA6A9-02A1-4178-8D3B-D44B3F34BA98}"/>
          </ac:spMkLst>
        </pc:spChg>
        <pc:spChg chg="mod">
          <ac:chgData name="David Cruz Hidalgo" userId="9fe2002c0428894b" providerId="LiveId" clId="{9083B805-D1C2-48A1-B4AD-5ABAB72F168C}" dt="2021-08-22T22:36:16.630" v="4487" actId="14100"/>
          <ac:spMkLst>
            <pc:docMk/>
            <pc:sldMk cId="2856972952" sldId="287"/>
            <ac:spMk id="24" creationId="{FC888FF6-97C7-4359-B441-822EDA2B4F69}"/>
          </ac:spMkLst>
        </pc:spChg>
        <pc:spChg chg="mod">
          <ac:chgData name="David Cruz Hidalgo" userId="9fe2002c0428894b" providerId="LiveId" clId="{9083B805-D1C2-48A1-B4AD-5ABAB72F168C}" dt="2021-08-23T20:52:16.896" v="4947" actId="1076"/>
          <ac:spMkLst>
            <pc:docMk/>
            <pc:sldMk cId="2856972952" sldId="287"/>
            <ac:spMk id="25" creationId="{308DDAEF-F15F-41FC-BA96-8AE28A3707EE}"/>
          </ac:spMkLst>
        </pc:spChg>
      </pc:sldChg>
      <pc:sldChg chg="addSp delSp modSp add mod modTransition setBg addAnim delAnim setClrOvrMap">
        <pc:chgData name="David Cruz Hidalgo" userId="9fe2002c0428894b" providerId="LiveId" clId="{9083B805-D1C2-48A1-B4AD-5ABAB72F168C}" dt="2021-08-24T17:38:19.022" v="5038"/>
        <pc:sldMkLst>
          <pc:docMk/>
          <pc:sldMk cId="4114127473" sldId="288"/>
        </pc:sldMkLst>
        <pc:spChg chg="add del mod">
          <ac:chgData name="David Cruz Hidalgo" userId="9fe2002c0428894b" providerId="LiveId" clId="{9083B805-D1C2-48A1-B4AD-5ABAB72F168C}" dt="2021-08-22T20:25:22.164" v="3970" actId="21"/>
          <ac:spMkLst>
            <pc:docMk/>
            <pc:sldMk cId="4114127473" sldId="288"/>
            <ac:spMk id="3" creationId="{89C0CA44-8B1A-4452-8FD7-CF0DA9B3A2FE}"/>
          </ac:spMkLst>
        </pc:spChg>
        <pc:spChg chg="del">
          <ac:chgData name="David Cruz Hidalgo" userId="9fe2002c0428894b" providerId="LiveId" clId="{9083B805-D1C2-48A1-B4AD-5ABAB72F168C}" dt="2021-08-22T20:25:18.174" v="3969" actId="21"/>
          <ac:spMkLst>
            <pc:docMk/>
            <pc:sldMk cId="4114127473" sldId="288"/>
            <ac:spMk id="4" creationId="{5FACB75A-D3D9-4E93-86EC-32234779B4F9}"/>
          </ac:spMkLst>
        </pc:spChg>
        <pc:spChg chg="del">
          <ac:chgData name="David Cruz Hidalgo" userId="9fe2002c0428894b" providerId="LiveId" clId="{9083B805-D1C2-48A1-B4AD-5ABAB72F168C}" dt="2021-08-22T20:25:14.099" v="3968" actId="21"/>
          <ac:spMkLst>
            <pc:docMk/>
            <pc:sldMk cId="4114127473" sldId="288"/>
            <ac:spMk id="5" creationId="{56EB0116-922A-448C-A4F6-DBC871EE70D0}"/>
          </ac:spMkLst>
        </pc:spChg>
        <pc:spChg chg="add mod">
          <ac:chgData name="David Cruz Hidalgo" userId="9fe2002c0428894b" providerId="LiveId" clId="{9083B805-D1C2-48A1-B4AD-5ABAB72F168C}" dt="2021-08-22T21:27:48.773" v="4405" actId="5793"/>
          <ac:spMkLst>
            <pc:docMk/>
            <pc:sldMk cId="4114127473" sldId="288"/>
            <ac:spMk id="8" creationId="{DAA90D4D-B4E1-487C-A7F3-3C4AAC038B80}"/>
          </ac:spMkLst>
        </pc:spChg>
        <pc:spChg chg="add mod ord">
          <ac:chgData name="David Cruz Hidalgo" userId="9fe2002c0428894b" providerId="LiveId" clId="{9083B805-D1C2-48A1-B4AD-5ABAB72F168C}" dt="2021-08-22T21:28:05.987" v="4409" actId="1076"/>
          <ac:spMkLst>
            <pc:docMk/>
            <pc:sldMk cId="4114127473" sldId="288"/>
            <ac:spMk id="10" creationId="{C295A950-E07C-40A2-8461-F2B5E275B98E}"/>
          </ac:spMkLst>
        </pc:spChg>
        <pc:spChg chg="add del">
          <ac:chgData name="David Cruz Hidalgo" userId="9fe2002c0428894b" providerId="LiveId" clId="{9083B805-D1C2-48A1-B4AD-5ABAB72F168C}" dt="2021-08-22T20:30:33.032" v="4031" actId="26606"/>
          <ac:spMkLst>
            <pc:docMk/>
            <pc:sldMk cId="4114127473" sldId="288"/>
            <ac:spMk id="16" creationId="{6D22FA1E-E02A-4FC5-BBA6-577D6DA0C8C8}"/>
          </ac:spMkLst>
        </pc:spChg>
        <pc:spChg chg="add del">
          <ac:chgData name="David Cruz Hidalgo" userId="9fe2002c0428894b" providerId="LiveId" clId="{9083B805-D1C2-48A1-B4AD-5ABAB72F168C}" dt="2021-08-22T20:29:25.499" v="4020" actId="26606"/>
          <ac:spMkLst>
            <pc:docMk/>
            <pc:sldMk cId="4114127473" sldId="288"/>
            <ac:spMk id="17" creationId="{2B566528-1B12-4246-9431-5C2D7D081168}"/>
          </ac:spMkLst>
        </pc:spChg>
        <pc:spChg chg="add del">
          <ac:chgData name="David Cruz Hidalgo" userId="9fe2002c0428894b" providerId="LiveId" clId="{9083B805-D1C2-48A1-B4AD-5ABAB72F168C}" dt="2021-08-22T20:32:19.147" v="4058" actId="26606"/>
          <ac:spMkLst>
            <pc:docMk/>
            <pc:sldMk cId="4114127473" sldId="288"/>
            <ac:spMk id="18" creationId="{C3896A03-3945-419A-B66B-4EE266EDD152}"/>
          </ac:spMkLst>
        </pc:spChg>
        <pc:spChg chg="add del">
          <ac:chgData name="David Cruz Hidalgo" userId="9fe2002c0428894b" providerId="LiveId" clId="{9083B805-D1C2-48A1-B4AD-5ABAB72F168C}" dt="2021-08-22T20:32:19.147" v="4058" actId="26606"/>
          <ac:spMkLst>
            <pc:docMk/>
            <pc:sldMk cId="4114127473" sldId="288"/>
            <ac:spMk id="20" creationId="{B34F5AD2-EDBD-4BBD-A55C-EAFFD0C7097A}"/>
          </ac:spMkLst>
        </pc:spChg>
        <pc:spChg chg="add del">
          <ac:chgData name="David Cruz Hidalgo" userId="9fe2002c0428894b" providerId="LiveId" clId="{9083B805-D1C2-48A1-B4AD-5ABAB72F168C}" dt="2021-08-22T20:30:33.032" v="4031" actId="26606"/>
          <ac:spMkLst>
            <pc:docMk/>
            <pc:sldMk cId="4114127473" sldId="288"/>
            <ac:spMk id="21" creationId="{05D27520-F270-4F3D-A46E-76A337B6E167}"/>
          </ac:spMkLst>
        </pc:spChg>
        <pc:spChg chg="add del">
          <ac:chgData name="David Cruz Hidalgo" userId="9fe2002c0428894b" providerId="LiveId" clId="{9083B805-D1C2-48A1-B4AD-5ABAB72F168C}" dt="2021-08-22T20:32:19.147" v="4058" actId="26606"/>
          <ac:spMkLst>
            <pc:docMk/>
            <pc:sldMk cId="4114127473" sldId="288"/>
            <ac:spMk id="22" creationId="{450D3AD2-FA80-415F-A9CE-54D884561CD7}"/>
          </ac:spMkLst>
        </pc:spChg>
        <pc:spChg chg="add del">
          <ac:chgData name="David Cruz Hidalgo" userId="9fe2002c0428894b" providerId="LiveId" clId="{9083B805-D1C2-48A1-B4AD-5ABAB72F168C}" dt="2021-08-22T20:31:31.738" v="4047" actId="26606"/>
          <ac:spMkLst>
            <pc:docMk/>
            <pc:sldMk cId="4114127473" sldId="288"/>
            <ac:spMk id="24" creationId="{003713C1-2FB2-413B-BF91-3AE41726FB7A}"/>
          </ac:spMkLst>
        </pc:spChg>
        <pc:spChg chg="add del">
          <ac:chgData name="David Cruz Hidalgo" userId="9fe2002c0428894b" providerId="LiveId" clId="{9083B805-D1C2-48A1-B4AD-5ABAB72F168C}" dt="2021-08-22T20:31:31.738" v="4047" actId="26606"/>
          <ac:spMkLst>
            <pc:docMk/>
            <pc:sldMk cId="4114127473" sldId="288"/>
            <ac:spMk id="25" creationId="{B1A0A2C2-4F85-44AF-8708-8DCA4B550CB8}"/>
          </ac:spMkLst>
        </pc:spChg>
        <pc:spChg chg="add del">
          <ac:chgData name="David Cruz Hidalgo" userId="9fe2002c0428894b" providerId="LiveId" clId="{9083B805-D1C2-48A1-B4AD-5ABAB72F168C}" dt="2021-08-22T20:31:31.738" v="4047" actId="26606"/>
          <ac:spMkLst>
            <pc:docMk/>
            <pc:sldMk cId="4114127473" sldId="288"/>
            <ac:spMk id="26" creationId="{90795B4D-5022-4A7F-A01D-8D880B7CDBE6}"/>
          </ac:spMkLst>
        </pc:spChg>
        <pc:spChg chg="add del">
          <ac:chgData name="David Cruz Hidalgo" userId="9fe2002c0428894b" providerId="LiveId" clId="{9083B805-D1C2-48A1-B4AD-5ABAB72F168C}" dt="2021-08-22T20:29:29.134" v="4022" actId="26606"/>
          <ac:spMkLst>
            <pc:docMk/>
            <pc:sldMk cId="4114127473" sldId="288"/>
            <ac:spMk id="27" creationId="{5AAE9118-0436-4488-AC4A-C14DF6A7B6B1}"/>
          </ac:spMkLst>
        </pc:spChg>
        <pc:spChg chg="add del">
          <ac:chgData name="David Cruz Hidalgo" userId="9fe2002c0428894b" providerId="LiveId" clId="{9083B805-D1C2-48A1-B4AD-5ABAB72F168C}" dt="2021-08-22T20:29:29.134" v="4022" actId="26606"/>
          <ac:spMkLst>
            <pc:docMk/>
            <pc:sldMk cId="4114127473" sldId="288"/>
            <ac:spMk id="28" creationId="{1B10F861-B8F1-49C7-BD58-EAB20CEE7F93}"/>
          </ac:spMkLst>
        </pc:spChg>
        <pc:spChg chg="add del">
          <ac:chgData name="David Cruz Hidalgo" userId="9fe2002c0428894b" providerId="LiveId" clId="{9083B805-D1C2-48A1-B4AD-5ABAB72F168C}" dt="2021-08-22T20:29:29.134" v="4022" actId="26606"/>
          <ac:spMkLst>
            <pc:docMk/>
            <pc:sldMk cId="4114127473" sldId="288"/>
            <ac:spMk id="29" creationId="{61F6E425-22AB-4DA2-8FAC-58ADB58EF6C3}"/>
          </ac:spMkLst>
        </pc:spChg>
        <pc:spChg chg="add del">
          <ac:chgData name="David Cruz Hidalgo" userId="9fe2002c0428894b" providerId="LiveId" clId="{9083B805-D1C2-48A1-B4AD-5ABAB72F168C}" dt="2021-08-22T20:31:31.738" v="4047" actId="26606"/>
          <ac:spMkLst>
            <pc:docMk/>
            <pc:sldMk cId="4114127473" sldId="288"/>
            <ac:spMk id="30" creationId="{AFD19018-DE7C-4796-ADF2-AD2EB0FC0D9C}"/>
          </ac:spMkLst>
        </pc:spChg>
        <pc:spChg chg="add del">
          <ac:chgData name="David Cruz Hidalgo" userId="9fe2002c0428894b" providerId="LiveId" clId="{9083B805-D1C2-48A1-B4AD-5ABAB72F168C}" dt="2021-08-22T20:29:32.849" v="4024" actId="26606"/>
          <ac:spMkLst>
            <pc:docMk/>
            <pc:sldMk cId="4114127473" sldId="288"/>
            <ac:spMk id="31" creationId="{8761DDFE-071F-4200-B0AA-394476C2D2D6}"/>
          </ac:spMkLst>
        </pc:spChg>
        <pc:spChg chg="add">
          <ac:chgData name="David Cruz Hidalgo" userId="9fe2002c0428894b" providerId="LiveId" clId="{9083B805-D1C2-48A1-B4AD-5ABAB72F168C}" dt="2021-08-22T20:32:19.153" v="4059" actId="26606"/>
          <ac:spMkLst>
            <pc:docMk/>
            <pc:sldMk cId="4114127473" sldId="288"/>
            <ac:spMk id="32" creationId="{003713C1-2FB2-413B-BF91-3AE41726FB7A}"/>
          </ac:spMkLst>
        </pc:spChg>
        <pc:spChg chg="add">
          <ac:chgData name="David Cruz Hidalgo" userId="9fe2002c0428894b" providerId="LiveId" clId="{9083B805-D1C2-48A1-B4AD-5ABAB72F168C}" dt="2021-08-22T20:32:19.153" v="4059" actId="26606"/>
          <ac:spMkLst>
            <pc:docMk/>
            <pc:sldMk cId="4114127473" sldId="288"/>
            <ac:spMk id="33" creationId="{90795B4D-5022-4A7F-A01D-8D880B7CDBE6}"/>
          </ac:spMkLst>
        </pc:spChg>
        <pc:spChg chg="add">
          <ac:chgData name="David Cruz Hidalgo" userId="9fe2002c0428894b" providerId="LiveId" clId="{9083B805-D1C2-48A1-B4AD-5ABAB72F168C}" dt="2021-08-22T20:32:19.153" v="4059" actId="26606"/>
          <ac:spMkLst>
            <pc:docMk/>
            <pc:sldMk cId="4114127473" sldId="288"/>
            <ac:spMk id="34" creationId="{AFD19018-DE7C-4796-ADF2-AD2EB0FC0D9C}"/>
          </ac:spMkLst>
        </pc:spChg>
        <pc:spChg chg="add del">
          <ac:chgData name="David Cruz Hidalgo" userId="9fe2002c0428894b" providerId="LiveId" clId="{9083B805-D1C2-48A1-B4AD-5ABAB72F168C}" dt="2021-08-22T20:31:17.318" v="4036" actId="26606"/>
          <ac:spMkLst>
            <pc:docMk/>
            <pc:sldMk cId="4114127473" sldId="288"/>
            <ac:spMk id="35" creationId="{C2EFD392-2680-41C6-A661-44456DAA5AFB}"/>
          </ac:spMkLst>
        </pc:spChg>
        <pc:spChg chg="add">
          <ac:chgData name="David Cruz Hidalgo" userId="9fe2002c0428894b" providerId="LiveId" clId="{9083B805-D1C2-48A1-B4AD-5ABAB72F168C}" dt="2021-08-22T20:32:19.153" v="4059" actId="26606"/>
          <ac:spMkLst>
            <pc:docMk/>
            <pc:sldMk cId="4114127473" sldId="288"/>
            <ac:spMk id="36" creationId="{B1A0A2C2-4F85-44AF-8708-8DCA4B550CB8}"/>
          </ac:spMkLst>
        </pc:spChg>
        <pc:spChg chg="add del">
          <ac:chgData name="David Cruz Hidalgo" userId="9fe2002c0428894b" providerId="LiveId" clId="{9083B805-D1C2-48A1-B4AD-5ABAB72F168C}" dt="2021-08-22T20:31:20.263" v="4038" actId="26606"/>
          <ac:spMkLst>
            <pc:docMk/>
            <pc:sldMk cId="4114127473" sldId="288"/>
            <ac:spMk id="41" creationId="{F1E7273E-E5A3-4B1D-BE3E-56F045D92700}"/>
          </ac:spMkLst>
        </pc:spChg>
        <pc:spChg chg="add del">
          <ac:chgData name="David Cruz Hidalgo" userId="9fe2002c0428894b" providerId="LiveId" clId="{9083B805-D1C2-48A1-B4AD-5ABAB72F168C}" dt="2021-08-22T20:31:20.263" v="4038" actId="26606"/>
          <ac:spMkLst>
            <pc:docMk/>
            <pc:sldMk cId="4114127473" sldId="288"/>
            <ac:spMk id="42" creationId="{9CF7FE1C-8BC5-4B0C-A2BC-93AB72C90FDD}"/>
          </ac:spMkLst>
        </pc:spChg>
        <pc:spChg chg="add del">
          <ac:chgData name="David Cruz Hidalgo" userId="9fe2002c0428894b" providerId="LiveId" clId="{9083B805-D1C2-48A1-B4AD-5ABAB72F168C}" dt="2021-08-22T20:31:21.833" v="4040" actId="26606"/>
          <ac:spMkLst>
            <pc:docMk/>
            <pc:sldMk cId="4114127473" sldId="288"/>
            <ac:spMk id="44" creationId="{6D22FA1E-E02A-4FC5-BBA6-577D6DA0C8C8}"/>
          </ac:spMkLst>
        </pc:spChg>
        <pc:spChg chg="add del">
          <ac:chgData name="David Cruz Hidalgo" userId="9fe2002c0428894b" providerId="LiveId" clId="{9083B805-D1C2-48A1-B4AD-5ABAB72F168C}" dt="2021-08-22T20:31:21.833" v="4040" actId="26606"/>
          <ac:spMkLst>
            <pc:docMk/>
            <pc:sldMk cId="4114127473" sldId="288"/>
            <ac:spMk id="45" creationId="{05D27520-F270-4F3D-A46E-76A337B6E167}"/>
          </ac:spMkLst>
        </pc:spChg>
        <pc:spChg chg="add del">
          <ac:chgData name="David Cruz Hidalgo" userId="9fe2002c0428894b" providerId="LiveId" clId="{9083B805-D1C2-48A1-B4AD-5ABAB72F168C}" dt="2021-08-22T20:31:22.877" v="4042" actId="26606"/>
          <ac:spMkLst>
            <pc:docMk/>
            <pc:sldMk cId="4114127473" sldId="288"/>
            <ac:spMk id="47" creationId="{2221AA6A-14A3-4CB1-A46D-4BBC72A286BE}"/>
          </ac:spMkLst>
        </pc:spChg>
        <pc:spChg chg="add del">
          <ac:chgData name="David Cruz Hidalgo" userId="9fe2002c0428894b" providerId="LiveId" clId="{9083B805-D1C2-48A1-B4AD-5ABAB72F168C}" dt="2021-08-22T20:31:29.779" v="4044" actId="26606"/>
          <ac:spMkLst>
            <pc:docMk/>
            <pc:sldMk cId="4114127473" sldId="288"/>
            <ac:spMk id="65" creationId="{3C915414-2809-4735-A560-0D5FE66700D8}"/>
          </ac:spMkLst>
        </pc:spChg>
        <pc:spChg chg="add del">
          <ac:chgData name="David Cruz Hidalgo" userId="9fe2002c0428894b" providerId="LiveId" clId="{9083B805-D1C2-48A1-B4AD-5ABAB72F168C}" dt="2021-08-22T20:31:29.779" v="4044" actId="26606"/>
          <ac:spMkLst>
            <pc:docMk/>
            <pc:sldMk cId="4114127473" sldId="288"/>
            <ac:spMk id="66" creationId="{CEDEC16B-06C9-4311-A728-C7494208E939}"/>
          </ac:spMkLst>
        </pc:spChg>
        <pc:spChg chg="add del">
          <ac:chgData name="David Cruz Hidalgo" userId="9fe2002c0428894b" providerId="LiveId" clId="{9083B805-D1C2-48A1-B4AD-5ABAB72F168C}" dt="2021-08-22T20:31:29.779" v="4044" actId="26606"/>
          <ac:spMkLst>
            <pc:docMk/>
            <pc:sldMk cId="4114127473" sldId="288"/>
            <ac:spMk id="70" creationId="{D665D759-2DF8-4D47-8386-4BA28901A79D}"/>
          </ac:spMkLst>
        </pc:spChg>
        <pc:grpChg chg="add del">
          <ac:chgData name="David Cruz Hidalgo" userId="9fe2002c0428894b" providerId="LiveId" clId="{9083B805-D1C2-48A1-B4AD-5ABAB72F168C}" dt="2021-08-22T20:29:25.499" v="4020" actId="26606"/>
          <ac:grpSpMkLst>
            <pc:docMk/>
            <pc:sldMk cId="4114127473" sldId="288"/>
            <ac:grpSpMk id="19" creationId="{5995D10D-E9C9-47DB-AE7E-801FEF38F5C9}"/>
          </ac:grpSpMkLst>
        </pc:grpChg>
        <pc:grpChg chg="add del">
          <ac:chgData name="David Cruz Hidalgo" userId="9fe2002c0428894b" providerId="LiveId" clId="{9083B805-D1C2-48A1-B4AD-5ABAB72F168C}" dt="2021-08-22T20:29:25.499" v="4020" actId="26606"/>
          <ac:grpSpMkLst>
            <pc:docMk/>
            <pc:sldMk cId="4114127473" sldId="288"/>
            <ac:grpSpMk id="23" creationId="{828A5161-06F1-46CF-8AD7-844680A59E13}"/>
          </ac:grpSpMkLst>
        </pc:grpChg>
        <pc:grpChg chg="add del">
          <ac:chgData name="David Cruz Hidalgo" userId="9fe2002c0428894b" providerId="LiveId" clId="{9083B805-D1C2-48A1-B4AD-5ABAB72F168C}" dt="2021-08-22T20:31:17.318" v="4036" actId="26606"/>
          <ac:grpSpMkLst>
            <pc:docMk/>
            <pc:sldMk cId="4114127473" sldId="288"/>
            <ac:grpSpMk id="37" creationId="{DE866941-6974-471B-96DC-E7D4042D816D}"/>
          </ac:grpSpMkLst>
        </pc:grpChg>
        <pc:grpChg chg="add del">
          <ac:chgData name="David Cruz Hidalgo" userId="9fe2002c0428894b" providerId="LiveId" clId="{9083B805-D1C2-48A1-B4AD-5ABAB72F168C}" dt="2021-08-22T20:31:29.779" v="4044" actId="26606"/>
          <ac:grpSpMkLst>
            <pc:docMk/>
            <pc:sldMk cId="4114127473" sldId="288"/>
            <ac:grpSpMk id="67" creationId="{24413201-85BF-4680-A7D4-10CDBD03569C}"/>
          </ac:grpSpMkLst>
        </pc:grpChg>
        <pc:graphicFrameChg chg="del">
          <ac:chgData name="David Cruz Hidalgo" userId="9fe2002c0428894b" providerId="LiveId" clId="{9083B805-D1C2-48A1-B4AD-5ABAB72F168C}" dt="2021-08-22T20:25:09.525" v="3966" actId="21"/>
          <ac:graphicFrameMkLst>
            <pc:docMk/>
            <pc:sldMk cId="4114127473" sldId="288"/>
            <ac:graphicFrameMk id="9" creationId="{6802F61E-9F97-4DCE-B5E2-EBC6BBD3BCF8}"/>
          </ac:graphicFrameMkLst>
        </pc:graphicFrameChg>
        <pc:picChg chg="add mod ord modCrop">
          <ac:chgData name="David Cruz Hidalgo" userId="9fe2002c0428894b" providerId="LiveId" clId="{9083B805-D1C2-48A1-B4AD-5ABAB72F168C}" dt="2021-08-22T21:28:32.805" v="4412" actId="1076"/>
          <ac:picMkLst>
            <pc:docMk/>
            <pc:sldMk cId="4114127473" sldId="288"/>
            <ac:picMk id="7" creationId="{418857AE-231E-4413-A74E-4869BE6E5618}"/>
          </ac:picMkLst>
        </pc:picChg>
        <pc:picChg chg="add mod ord modCrop">
          <ac:chgData name="David Cruz Hidalgo" userId="9fe2002c0428894b" providerId="LiveId" clId="{9083B805-D1C2-48A1-B4AD-5ABAB72F168C}" dt="2021-08-22T21:12:37.670" v="4220" actId="208"/>
          <ac:picMkLst>
            <pc:docMk/>
            <pc:sldMk cId="4114127473" sldId="288"/>
            <ac:picMk id="12" creationId="{ABBC1973-C314-4165-AD7E-1BDD6C9FE57A}"/>
          </ac:picMkLst>
        </pc:picChg>
        <pc:picChg chg="add del mod">
          <ac:chgData name="David Cruz Hidalgo" userId="9fe2002c0428894b" providerId="LiveId" clId="{9083B805-D1C2-48A1-B4AD-5ABAB72F168C}" dt="2021-08-22T20:32:29.035" v="4060" actId="21"/>
          <ac:picMkLst>
            <pc:docMk/>
            <pc:sldMk cId="4114127473" sldId="288"/>
            <ac:picMk id="14" creationId="{FBC59F92-8AD6-4DF5-BFDF-72A165EA73CB}"/>
          </ac:picMkLst>
        </pc:picChg>
        <pc:picChg chg="del">
          <ac:chgData name="David Cruz Hidalgo" userId="9fe2002c0428894b" providerId="LiveId" clId="{9083B805-D1C2-48A1-B4AD-5ABAB72F168C}" dt="2021-08-22T20:25:12.025" v="3967" actId="21"/>
          <ac:picMkLst>
            <pc:docMk/>
            <pc:sldMk cId="4114127473" sldId="288"/>
            <ac:picMk id="51" creationId="{6CDD2385-51C6-4D8D-86CB-D73ED1689749}"/>
          </ac:picMkLst>
        </pc:picChg>
        <pc:picChg chg="add mod">
          <ac:chgData name="David Cruz Hidalgo" userId="9fe2002c0428894b" providerId="LiveId" clId="{9083B805-D1C2-48A1-B4AD-5ABAB72F168C}" dt="2021-08-22T21:12:39.076" v="4221" actId="208"/>
          <ac:picMkLst>
            <pc:docMk/>
            <pc:sldMk cId="4114127473" sldId="288"/>
            <ac:picMk id="76" creationId="{1825355A-1EE9-40E4-A43A-DBCC8213BC2E}"/>
          </ac:picMkLst>
        </pc:picChg>
        <pc:picChg chg="add mod">
          <ac:chgData name="David Cruz Hidalgo" userId="9fe2002c0428894b" providerId="LiveId" clId="{9083B805-D1C2-48A1-B4AD-5ABAB72F168C}" dt="2021-08-22T21:28:30.191" v="4411" actId="1076"/>
          <ac:picMkLst>
            <pc:docMk/>
            <pc:sldMk cId="4114127473" sldId="288"/>
            <ac:picMk id="78" creationId="{F8CCCFA1-1558-4FE5-8736-47B4024B8118}"/>
          </ac:picMkLst>
        </pc:picChg>
        <pc:cxnChg chg="add del">
          <ac:chgData name="David Cruz Hidalgo" userId="9fe2002c0428894b" providerId="LiveId" clId="{9083B805-D1C2-48A1-B4AD-5ABAB72F168C}" dt="2021-08-22T20:31:29.779" v="4044" actId="26606"/>
          <ac:cxnSpMkLst>
            <pc:docMk/>
            <pc:sldMk cId="4114127473" sldId="288"/>
            <ac:cxnSpMk id="68" creationId="{E34C9BC4-763A-4ABA-8CFD-B4875FE15C0A}"/>
          </ac:cxnSpMkLst>
        </pc:cxnChg>
      </pc:sldChg>
      <pc:sldChg chg="addSp delSp modSp add del mod">
        <pc:chgData name="David Cruz Hidalgo" userId="9fe2002c0428894b" providerId="LiveId" clId="{9083B805-D1C2-48A1-B4AD-5ABAB72F168C}" dt="2021-08-23T01:08:24.715" v="4727" actId="2696"/>
        <pc:sldMkLst>
          <pc:docMk/>
          <pc:sldMk cId="2464299092" sldId="289"/>
        </pc:sldMkLst>
        <pc:spChg chg="del">
          <ac:chgData name="David Cruz Hidalgo" userId="9fe2002c0428894b" providerId="LiveId" clId="{9083B805-D1C2-48A1-B4AD-5ABAB72F168C}" dt="2021-08-23T01:04:23.731" v="4677" actId="21"/>
          <ac:spMkLst>
            <pc:docMk/>
            <pc:sldMk cId="2464299092" sldId="289"/>
            <ac:spMk id="2" creationId="{00000000-0000-0000-0000-000000000000}"/>
          </ac:spMkLst>
        </pc:spChg>
        <pc:spChg chg="add del mod">
          <ac:chgData name="David Cruz Hidalgo" userId="9fe2002c0428894b" providerId="LiveId" clId="{9083B805-D1C2-48A1-B4AD-5ABAB72F168C}" dt="2021-08-23T01:04:28.937" v="4679" actId="21"/>
          <ac:spMkLst>
            <pc:docMk/>
            <pc:sldMk cId="2464299092" sldId="289"/>
            <ac:spMk id="6" creationId="{00000000-0000-0000-0000-000000000000}"/>
          </ac:spMkLst>
        </pc:spChg>
        <pc:picChg chg="del">
          <ac:chgData name="David Cruz Hidalgo" userId="9fe2002c0428894b" providerId="LiveId" clId="{9083B805-D1C2-48A1-B4AD-5ABAB72F168C}" dt="2021-08-23T01:04:21.040" v="4676" actId="21"/>
          <ac:picMkLst>
            <pc:docMk/>
            <pc:sldMk cId="2464299092" sldId="289"/>
            <ac:picMk id="9218" creationId="{00000000-0000-0000-0000-000000000000}"/>
          </ac:picMkLst>
        </pc:picChg>
      </pc:sldChg>
      <pc:sldChg chg="addSp delSp modSp add mod modTransition modClrScheme modAnim chgLayout">
        <pc:chgData name="David Cruz Hidalgo" userId="9fe2002c0428894b" providerId="LiveId" clId="{9083B805-D1C2-48A1-B4AD-5ABAB72F168C}" dt="2021-08-24T17:47:55.565" v="5096"/>
        <pc:sldMkLst>
          <pc:docMk/>
          <pc:sldMk cId="2152157580" sldId="290"/>
        </pc:sldMkLst>
        <pc:spChg chg="del">
          <ac:chgData name="David Cruz Hidalgo" userId="9fe2002c0428894b" providerId="LiveId" clId="{9083B805-D1C2-48A1-B4AD-5ABAB72F168C}" dt="2021-08-23T01:04:39.192" v="4681" actId="21"/>
          <ac:spMkLst>
            <pc:docMk/>
            <pc:sldMk cId="2152157580" sldId="290"/>
            <ac:spMk id="2" creationId="{00000000-0000-0000-0000-000000000000}"/>
          </ac:spMkLst>
        </pc:spChg>
        <pc:spChg chg="add del mod">
          <ac:chgData name="David Cruz Hidalgo" userId="9fe2002c0428894b" providerId="LiveId" clId="{9083B805-D1C2-48A1-B4AD-5ABAB72F168C}" dt="2021-08-23T01:04:50.555" v="4684" actId="700"/>
          <ac:spMkLst>
            <pc:docMk/>
            <pc:sldMk cId="2152157580" sldId="290"/>
            <ac:spMk id="3" creationId="{74180A03-4B8B-4371-BD08-A79F251C3B02}"/>
          </ac:spMkLst>
        </pc:spChg>
        <pc:spChg chg="add del mod">
          <ac:chgData name="David Cruz Hidalgo" userId="9fe2002c0428894b" providerId="LiveId" clId="{9083B805-D1C2-48A1-B4AD-5ABAB72F168C}" dt="2021-08-23T01:04:50.555" v="4684" actId="700"/>
          <ac:spMkLst>
            <pc:docMk/>
            <pc:sldMk cId="2152157580" sldId="290"/>
            <ac:spMk id="4" creationId="{8060E8D5-194F-462E-9A72-8BFCF4F84E9D}"/>
          </ac:spMkLst>
        </pc:spChg>
        <pc:spChg chg="add del mod">
          <ac:chgData name="David Cruz Hidalgo" userId="9fe2002c0428894b" providerId="LiveId" clId="{9083B805-D1C2-48A1-B4AD-5ABAB72F168C}" dt="2021-08-23T01:04:59.991" v="4686" actId="21"/>
          <ac:spMkLst>
            <pc:docMk/>
            <pc:sldMk cId="2152157580" sldId="290"/>
            <ac:spMk id="5" creationId="{B599EE04-453F-4898-89C7-AD83DA3E31C9}"/>
          </ac:spMkLst>
        </pc:spChg>
        <pc:spChg chg="del mod">
          <ac:chgData name="David Cruz Hidalgo" userId="9fe2002c0428894b" providerId="LiveId" clId="{9083B805-D1C2-48A1-B4AD-5ABAB72F168C}" dt="2021-08-23T01:04:36.968" v="4680" actId="21"/>
          <ac:spMkLst>
            <pc:docMk/>
            <pc:sldMk cId="2152157580" sldId="290"/>
            <ac:spMk id="6" creationId="{00000000-0000-0000-0000-000000000000}"/>
          </ac:spMkLst>
        </pc:spChg>
        <pc:spChg chg="add del mod">
          <ac:chgData name="David Cruz Hidalgo" userId="9fe2002c0428894b" providerId="LiveId" clId="{9083B805-D1C2-48A1-B4AD-5ABAB72F168C}" dt="2021-08-23T01:05:29.659" v="4691" actId="12084"/>
          <ac:spMkLst>
            <pc:docMk/>
            <pc:sldMk cId="2152157580" sldId="290"/>
            <ac:spMk id="7" creationId="{A47920B2-6018-4BCE-A83D-C2C743C2CA3A}"/>
          </ac:spMkLst>
        </pc:spChg>
        <pc:spChg chg="add mod">
          <ac:chgData name="David Cruz Hidalgo" userId="9fe2002c0428894b" providerId="LiveId" clId="{9083B805-D1C2-48A1-B4AD-5ABAB72F168C}" dt="2021-08-23T01:06:52.893" v="4716" actId="20577"/>
          <ac:spMkLst>
            <pc:docMk/>
            <pc:sldMk cId="2152157580" sldId="290"/>
            <ac:spMk id="10" creationId="{ECAAEE89-F441-42D5-84A9-F94047D17DF9}"/>
          </ac:spMkLst>
        </pc:spChg>
        <pc:graphicFrameChg chg="add mod modGraphic">
          <ac:chgData name="David Cruz Hidalgo" userId="9fe2002c0428894b" providerId="LiveId" clId="{9083B805-D1C2-48A1-B4AD-5ABAB72F168C}" dt="2021-08-24T17:47:46.475" v="5094"/>
          <ac:graphicFrameMkLst>
            <pc:docMk/>
            <pc:sldMk cId="2152157580" sldId="290"/>
            <ac:graphicFrameMk id="8" creationId="{CFEAE535-F652-4FA9-9CA8-6C696EB712EF}"/>
          </ac:graphicFrameMkLst>
        </pc:graphicFrameChg>
        <pc:picChg chg="del">
          <ac:chgData name="David Cruz Hidalgo" userId="9fe2002c0428894b" providerId="LiveId" clId="{9083B805-D1C2-48A1-B4AD-5ABAB72F168C}" dt="2021-08-23T01:04:41.216" v="4682" actId="21"/>
          <ac:picMkLst>
            <pc:docMk/>
            <pc:sldMk cId="2152157580" sldId="290"/>
            <ac:picMk id="9218" creationId="{00000000-0000-0000-0000-000000000000}"/>
          </ac:picMkLst>
        </pc:picChg>
      </pc:sldChg>
      <pc:sldChg chg="addSp delSp modSp add mod modTransition modAnim">
        <pc:chgData name="David Cruz Hidalgo" userId="9fe2002c0428894b" providerId="LiveId" clId="{9083B805-D1C2-48A1-B4AD-5ABAB72F168C}" dt="2021-08-24T17:41:38.972" v="5056"/>
        <pc:sldMkLst>
          <pc:docMk/>
          <pc:sldMk cId="2718536435" sldId="291"/>
        </pc:sldMkLst>
        <pc:spChg chg="add del mod">
          <ac:chgData name="David Cruz Hidalgo" userId="9fe2002c0428894b" providerId="LiveId" clId="{9083B805-D1C2-48A1-B4AD-5ABAB72F168C}" dt="2021-08-22T21:19:02.530" v="4265"/>
          <ac:spMkLst>
            <pc:docMk/>
            <pc:sldMk cId="2718536435" sldId="291"/>
            <ac:spMk id="3" creationId="{6DE9D5D6-4B53-45A4-99FA-A078D42D192C}"/>
          </ac:spMkLst>
        </pc:spChg>
        <pc:spChg chg="add mod">
          <ac:chgData name="David Cruz Hidalgo" userId="9fe2002c0428894b" providerId="LiveId" clId="{9083B805-D1C2-48A1-B4AD-5ABAB72F168C}" dt="2021-08-22T21:26:31.424" v="4374" actId="1076"/>
          <ac:spMkLst>
            <pc:docMk/>
            <pc:sldMk cId="2718536435" sldId="291"/>
            <ac:spMk id="4" creationId="{D882B031-1F86-49D6-9E43-33F960C09C58}"/>
          </ac:spMkLst>
        </pc:spChg>
        <pc:spChg chg="mod">
          <ac:chgData name="David Cruz Hidalgo" userId="9fe2002c0428894b" providerId="LiveId" clId="{9083B805-D1C2-48A1-B4AD-5ABAB72F168C}" dt="2021-08-22T21:26:38.345" v="4376" actId="1076"/>
          <ac:spMkLst>
            <pc:docMk/>
            <pc:sldMk cId="2718536435" sldId="291"/>
            <ac:spMk id="6" creationId="{B0EDAFC8-C8F1-4884-A942-4AE2EF957140}"/>
          </ac:spMkLst>
        </pc:spChg>
        <pc:spChg chg="del">
          <ac:chgData name="David Cruz Hidalgo" userId="9fe2002c0428894b" providerId="LiveId" clId="{9083B805-D1C2-48A1-B4AD-5ABAB72F168C}" dt="2021-08-22T21:17:18.379" v="4223" actId="21"/>
          <ac:spMkLst>
            <pc:docMk/>
            <pc:sldMk cId="2718536435" sldId="291"/>
            <ac:spMk id="7" creationId="{D5249D62-0118-42A8-998A-10738D028178}"/>
          </ac:spMkLst>
        </pc:spChg>
        <pc:spChg chg="mod">
          <ac:chgData name="David Cruz Hidalgo" userId="9fe2002c0428894b" providerId="LiveId" clId="{9083B805-D1C2-48A1-B4AD-5ABAB72F168C}" dt="2021-08-24T16:08:17.780" v="5014" actId="1076"/>
          <ac:spMkLst>
            <pc:docMk/>
            <pc:sldMk cId="2718536435" sldId="291"/>
            <ac:spMk id="8" creationId="{D2961D9D-8F37-4FCA-9E13-837CE787EF43}"/>
          </ac:spMkLst>
        </pc:spChg>
        <pc:spChg chg="del">
          <ac:chgData name="David Cruz Hidalgo" userId="9fe2002c0428894b" providerId="LiveId" clId="{9083B805-D1C2-48A1-B4AD-5ABAB72F168C}" dt="2021-08-22T21:17:32.274" v="4226" actId="21"/>
          <ac:spMkLst>
            <pc:docMk/>
            <pc:sldMk cId="2718536435" sldId="291"/>
            <ac:spMk id="12" creationId="{72E7DD2D-0915-4795-A1D3-0BCACD336595}"/>
          </ac:spMkLst>
        </pc:spChg>
        <pc:spChg chg="del">
          <ac:chgData name="David Cruz Hidalgo" userId="9fe2002c0428894b" providerId="LiveId" clId="{9083B805-D1C2-48A1-B4AD-5ABAB72F168C}" dt="2021-08-22T21:17:18.379" v="4223" actId="21"/>
          <ac:spMkLst>
            <pc:docMk/>
            <pc:sldMk cId="2718536435" sldId="291"/>
            <ac:spMk id="14" creationId="{C228BCF8-B291-406C-9C4E-32E35DFD8D12}"/>
          </ac:spMkLst>
        </pc:spChg>
        <pc:spChg chg="del">
          <ac:chgData name="David Cruz Hidalgo" userId="9fe2002c0428894b" providerId="LiveId" clId="{9083B805-D1C2-48A1-B4AD-5ABAB72F168C}" dt="2021-08-22T21:17:32.274" v="4226" actId="21"/>
          <ac:spMkLst>
            <pc:docMk/>
            <pc:sldMk cId="2718536435" sldId="291"/>
            <ac:spMk id="17" creationId="{4E00BFFB-BC2D-444F-A843-0B004C80FC25}"/>
          </ac:spMkLst>
        </pc:spChg>
        <pc:spChg chg="del">
          <ac:chgData name="David Cruz Hidalgo" userId="9fe2002c0428894b" providerId="LiveId" clId="{9083B805-D1C2-48A1-B4AD-5ABAB72F168C}" dt="2021-08-22T21:17:18.379" v="4223" actId="21"/>
          <ac:spMkLst>
            <pc:docMk/>
            <pc:sldMk cId="2718536435" sldId="291"/>
            <ac:spMk id="18" creationId="{527B612D-A008-40BE-B3C0-3F17D38D03F2}"/>
          </ac:spMkLst>
        </pc:spChg>
        <pc:spChg chg="del">
          <ac:chgData name="David Cruz Hidalgo" userId="9fe2002c0428894b" providerId="LiveId" clId="{9083B805-D1C2-48A1-B4AD-5ABAB72F168C}" dt="2021-08-22T21:17:32.274" v="4226" actId="21"/>
          <ac:spMkLst>
            <pc:docMk/>
            <pc:sldMk cId="2718536435" sldId="291"/>
            <ac:spMk id="19" creationId="{B12D2EA7-0CF8-471C-8A44-67DAE7CEA6F2}"/>
          </ac:spMkLst>
        </pc:spChg>
        <pc:spChg chg="del">
          <ac:chgData name="David Cruz Hidalgo" userId="9fe2002c0428894b" providerId="LiveId" clId="{9083B805-D1C2-48A1-B4AD-5ABAB72F168C}" dt="2021-08-22T21:17:18.379" v="4223" actId="21"/>
          <ac:spMkLst>
            <pc:docMk/>
            <pc:sldMk cId="2718536435" sldId="291"/>
            <ac:spMk id="20" creationId="{5463C998-A61E-4007-A78E-8B5441163127}"/>
          </ac:spMkLst>
        </pc:spChg>
        <pc:spChg chg="del">
          <ac:chgData name="David Cruz Hidalgo" userId="9fe2002c0428894b" providerId="LiveId" clId="{9083B805-D1C2-48A1-B4AD-5ABAB72F168C}" dt="2021-08-22T21:17:32.274" v="4226" actId="21"/>
          <ac:spMkLst>
            <pc:docMk/>
            <pc:sldMk cId="2718536435" sldId="291"/>
            <ac:spMk id="23" creationId="{6C330BE7-5584-415A-8E2A-A16A277A0E51}"/>
          </ac:spMkLst>
        </pc:spChg>
        <pc:spChg chg="del">
          <ac:chgData name="David Cruz Hidalgo" userId="9fe2002c0428894b" providerId="LiveId" clId="{9083B805-D1C2-48A1-B4AD-5ABAB72F168C}" dt="2021-08-22T21:17:18.379" v="4223" actId="21"/>
          <ac:spMkLst>
            <pc:docMk/>
            <pc:sldMk cId="2718536435" sldId="291"/>
            <ac:spMk id="24" creationId="{84F34435-B455-4E47-BA1B-4BD7CB6BB0A8}"/>
          </ac:spMkLst>
        </pc:spChg>
        <pc:spChg chg="add del mod">
          <ac:chgData name="David Cruz Hidalgo" userId="9fe2002c0428894b" providerId="LiveId" clId="{9083B805-D1C2-48A1-B4AD-5ABAB72F168C}" dt="2021-08-22T21:17:27.350" v="4225" actId="21"/>
          <ac:spMkLst>
            <pc:docMk/>
            <pc:sldMk cId="2718536435" sldId="291"/>
            <ac:spMk id="25" creationId="{A4F0B1A7-1242-48E1-8054-79FDFCCAF950}"/>
          </ac:spMkLst>
        </pc:spChg>
        <pc:spChg chg="add del mod">
          <ac:chgData name="David Cruz Hidalgo" userId="9fe2002c0428894b" providerId="LiveId" clId="{9083B805-D1C2-48A1-B4AD-5ABAB72F168C}" dt="2021-08-22T21:17:27.350" v="4225" actId="21"/>
          <ac:spMkLst>
            <pc:docMk/>
            <pc:sldMk cId="2718536435" sldId="291"/>
            <ac:spMk id="26" creationId="{26D411D4-AF15-4713-8036-6952B556F97F}"/>
          </ac:spMkLst>
        </pc:spChg>
        <pc:spChg chg="add del mod">
          <ac:chgData name="David Cruz Hidalgo" userId="9fe2002c0428894b" providerId="LiveId" clId="{9083B805-D1C2-48A1-B4AD-5ABAB72F168C}" dt="2021-08-22T21:17:27.350" v="4225" actId="21"/>
          <ac:spMkLst>
            <pc:docMk/>
            <pc:sldMk cId="2718536435" sldId="291"/>
            <ac:spMk id="27" creationId="{6DE34CA1-D020-4DB4-8074-021562CAD773}"/>
          </ac:spMkLst>
        </pc:spChg>
        <pc:spChg chg="add del mod">
          <ac:chgData name="David Cruz Hidalgo" userId="9fe2002c0428894b" providerId="LiveId" clId="{9083B805-D1C2-48A1-B4AD-5ABAB72F168C}" dt="2021-08-22T21:17:27.350" v="4225" actId="21"/>
          <ac:spMkLst>
            <pc:docMk/>
            <pc:sldMk cId="2718536435" sldId="291"/>
            <ac:spMk id="28" creationId="{8085A8C2-46EC-4CF4-82E6-22C8ACA7CB33}"/>
          </ac:spMkLst>
        </pc:spChg>
        <pc:spChg chg="add mod">
          <ac:chgData name="David Cruz Hidalgo" userId="9fe2002c0428894b" providerId="LiveId" clId="{9083B805-D1C2-48A1-B4AD-5ABAB72F168C}" dt="2021-08-22T21:26:25.422" v="4373" actId="1076"/>
          <ac:spMkLst>
            <pc:docMk/>
            <pc:sldMk cId="2718536435" sldId="291"/>
            <ac:spMk id="29" creationId="{BACC2705-9749-4DE9-9EA7-1E067AD1AEF0}"/>
          </ac:spMkLst>
        </pc:spChg>
        <pc:spChg chg="add mod">
          <ac:chgData name="David Cruz Hidalgo" userId="9fe2002c0428894b" providerId="LiveId" clId="{9083B805-D1C2-48A1-B4AD-5ABAB72F168C}" dt="2021-08-24T16:08:11.637" v="5013" actId="1076"/>
          <ac:spMkLst>
            <pc:docMk/>
            <pc:sldMk cId="2718536435" sldId="291"/>
            <ac:spMk id="32" creationId="{AB6EC58D-3CF9-46F8-B85B-D77EEFE24A99}"/>
          </ac:spMkLst>
        </pc:spChg>
        <pc:spChg chg="add del mod">
          <ac:chgData name="David Cruz Hidalgo" userId="9fe2002c0428894b" providerId="LiveId" clId="{9083B805-D1C2-48A1-B4AD-5ABAB72F168C}" dt="2021-08-24T16:07:47.193" v="5010" actId="21"/>
          <ac:spMkLst>
            <pc:docMk/>
            <pc:sldMk cId="2718536435" sldId="291"/>
            <ac:spMk id="33" creationId="{577AB1D6-234F-4F83-A49F-AB8E03E9DBB3}"/>
          </ac:spMkLst>
        </pc:spChg>
        <pc:spChg chg="add mod">
          <ac:chgData name="David Cruz Hidalgo" userId="9fe2002c0428894b" providerId="LiveId" clId="{9083B805-D1C2-48A1-B4AD-5ABAB72F168C}" dt="2021-08-24T16:07:59.706" v="5012" actId="1076"/>
          <ac:spMkLst>
            <pc:docMk/>
            <pc:sldMk cId="2718536435" sldId="291"/>
            <ac:spMk id="34" creationId="{33FFFC6B-3A7B-44A8-B1B5-D1FF5ED50640}"/>
          </ac:spMkLst>
        </pc:spChg>
        <pc:spChg chg="add mod">
          <ac:chgData name="David Cruz Hidalgo" userId="9fe2002c0428894b" providerId="LiveId" clId="{9083B805-D1C2-48A1-B4AD-5ABAB72F168C}" dt="2021-08-24T16:07:59.706" v="5012" actId="1076"/>
          <ac:spMkLst>
            <pc:docMk/>
            <pc:sldMk cId="2718536435" sldId="291"/>
            <ac:spMk id="35" creationId="{105B810F-6F69-4CFC-B098-91895492B85A}"/>
          </ac:spMkLst>
        </pc:spChg>
        <pc:spChg chg="add mod">
          <ac:chgData name="David Cruz Hidalgo" userId="9fe2002c0428894b" providerId="LiveId" clId="{9083B805-D1C2-48A1-B4AD-5ABAB72F168C}" dt="2021-08-24T16:08:11.637" v="5013" actId="1076"/>
          <ac:spMkLst>
            <pc:docMk/>
            <pc:sldMk cId="2718536435" sldId="291"/>
            <ac:spMk id="36" creationId="{98C2E3EE-65CB-47F1-A5E7-F5431689C0DA}"/>
          </ac:spMkLst>
        </pc:spChg>
        <pc:spChg chg="add del mod">
          <ac:chgData name="David Cruz Hidalgo" userId="9fe2002c0428894b" providerId="LiveId" clId="{9083B805-D1C2-48A1-B4AD-5ABAB72F168C}" dt="2021-08-24T16:07:49.006" v="5011" actId="21"/>
          <ac:spMkLst>
            <pc:docMk/>
            <pc:sldMk cId="2718536435" sldId="291"/>
            <ac:spMk id="37" creationId="{643C2F19-CDA6-48BE-9491-48D432815D18}"/>
          </ac:spMkLst>
        </pc:spChg>
        <pc:spChg chg="add mod">
          <ac:chgData name="David Cruz Hidalgo" userId="9fe2002c0428894b" providerId="LiveId" clId="{9083B805-D1C2-48A1-B4AD-5ABAB72F168C}" dt="2021-08-24T16:07:59.706" v="5012" actId="1076"/>
          <ac:spMkLst>
            <pc:docMk/>
            <pc:sldMk cId="2718536435" sldId="291"/>
            <ac:spMk id="38" creationId="{E5B9AA14-58CC-4085-956B-7DC9B2D2D6ED}"/>
          </ac:spMkLst>
        </pc:spChg>
        <pc:spChg chg="add mod">
          <ac:chgData name="David Cruz Hidalgo" userId="9fe2002c0428894b" providerId="LiveId" clId="{9083B805-D1C2-48A1-B4AD-5ABAB72F168C}" dt="2021-08-24T16:07:59.706" v="5012" actId="1076"/>
          <ac:spMkLst>
            <pc:docMk/>
            <pc:sldMk cId="2718536435" sldId="291"/>
            <ac:spMk id="39" creationId="{B919CD5F-246C-4738-83A7-909166ED2256}"/>
          </ac:spMkLst>
        </pc:spChg>
        <pc:picChg chg="add del">
          <ac:chgData name="David Cruz Hidalgo" userId="9fe2002c0428894b" providerId="LiveId" clId="{9083B805-D1C2-48A1-B4AD-5ABAB72F168C}" dt="2021-08-22T21:24:59.007" v="4351"/>
          <ac:picMkLst>
            <pc:docMk/>
            <pc:sldMk cId="2718536435" sldId="291"/>
            <ac:picMk id="1026" creationId="{B5661290-7C9B-467D-A9EE-C92F012CACBF}"/>
          </ac:picMkLst>
        </pc:picChg>
        <pc:picChg chg="add mod">
          <ac:chgData name="David Cruz Hidalgo" userId="9fe2002c0428894b" providerId="LiveId" clId="{9083B805-D1C2-48A1-B4AD-5ABAB72F168C}" dt="2021-08-22T21:26:35.084" v="4375" actId="1076"/>
          <ac:picMkLst>
            <pc:docMk/>
            <pc:sldMk cId="2718536435" sldId="291"/>
            <ac:picMk id="1028" creationId="{26BBDE0A-5879-48C2-9311-4D84E052FB56}"/>
          </ac:picMkLst>
        </pc:picChg>
        <pc:cxnChg chg="del">
          <ac:chgData name="David Cruz Hidalgo" userId="9fe2002c0428894b" providerId="LiveId" clId="{9083B805-D1C2-48A1-B4AD-5ABAB72F168C}" dt="2021-08-22T21:17:18.379" v="4223" actId="21"/>
          <ac:cxnSpMkLst>
            <pc:docMk/>
            <pc:sldMk cId="2718536435" sldId="291"/>
            <ac:cxnSpMk id="5" creationId="{476843A1-31DD-47C7-9497-A0D1CCD218EC}"/>
          </ac:cxnSpMkLst>
        </pc:cxnChg>
        <pc:cxnChg chg="del">
          <ac:chgData name="David Cruz Hidalgo" userId="9fe2002c0428894b" providerId="LiveId" clId="{9083B805-D1C2-48A1-B4AD-5ABAB72F168C}" dt="2021-08-22T21:17:18.379" v="4223" actId="21"/>
          <ac:cxnSpMkLst>
            <pc:docMk/>
            <pc:sldMk cId="2718536435" sldId="291"/>
            <ac:cxnSpMk id="9" creationId="{6EDFBF02-790B-4DBC-BF2C-C514FDDE2D91}"/>
          </ac:cxnSpMkLst>
        </pc:cxnChg>
        <pc:cxnChg chg="del">
          <ac:chgData name="David Cruz Hidalgo" userId="9fe2002c0428894b" providerId="LiveId" clId="{9083B805-D1C2-48A1-B4AD-5ABAB72F168C}" dt="2021-08-22T21:17:27.350" v="4225" actId="21"/>
          <ac:cxnSpMkLst>
            <pc:docMk/>
            <pc:sldMk cId="2718536435" sldId="291"/>
            <ac:cxnSpMk id="16" creationId="{DA39BBC0-E52E-41C2-B7BF-E643864B54CE}"/>
          </ac:cxnSpMkLst>
        </pc:cxnChg>
        <pc:cxnChg chg="del">
          <ac:chgData name="David Cruz Hidalgo" userId="9fe2002c0428894b" providerId="LiveId" clId="{9083B805-D1C2-48A1-B4AD-5ABAB72F168C}" dt="2021-08-22T21:17:27.350" v="4225" actId="21"/>
          <ac:cxnSpMkLst>
            <pc:docMk/>
            <pc:sldMk cId="2718536435" sldId="291"/>
            <ac:cxnSpMk id="21" creationId="{FC8CE4AF-3DDE-4757-ABF1-16FC9D3DE516}"/>
          </ac:cxnSpMkLst>
        </pc:cxnChg>
        <pc:cxnChg chg="del">
          <ac:chgData name="David Cruz Hidalgo" userId="9fe2002c0428894b" providerId="LiveId" clId="{9083B805-D1C2-48A1-B4AD-5ABAB72F168C}" dt="2021-08-22T21:17:27.350" v="4225" actId="21"/>
          <ac:cxnSpMkLst>
            <pc:docMk/>
            <pc:sldMk cId="2718536435" sldId="291"/>
            <ac:cxnSpMk id="22" creationId="{6329647B-35BC-4B1A-A88F-B5DA83BC8B06}"/>
          </ac:cxnSpMkLst>
        </pc:cxnChg>
        <pc:cxnChg chg="add mod">
          <ac:chgData name="David Cruz Hidalgo" userId="9fe2002c0428894b" providerId="LiveId" clId="{9083B805-D1C2-48A1-B4AD-5ABAB72F168C}" dt="2021-08-24T16:08:17.780" v="5014" actId="1076"/>
          <ac:cxnSpMkLst>
            <pc:docMk/>
            <pc:sldMk cId="2718536435" sldId="291"/>
            <ac:cxnSpMk id="30" creationId="{A43E6B8C-4013-4B53-8667-22590120A71F}"/>
          </ac:cxnSpMkLst>
        </pc:cxnChg>
        <pc:cxnChg chg="add mod">
          <ac:chgData name="David Cruz Hidalgo" userId="9fe2002c0428894b" providerId="LiveId" clId="{9083B805-D1C2-48A1-B4AD-5ABAB72F168C}" dt="2021-08-22T21:24:16.257" v="4349" actId="1076"/>
          <ac:cxnSpMkLst>
            <pc:docMk/>
            <pc:sldMk cId="2718536435" sldId="291"/>
            <ac:cxnSpMk id="31" creationId="{088B7366-F5C0-41F1-982B-4CDDF5B34A4B}"/>
          </ac:cxnSpMkLst>
        </pc:cxnChg>
      </pc:sldChg>
      <pc:sldChg chg="addSp delSp modSp add mod modTransition modAnim">
        <pc:chgData name="David Cruz Hidalgo" userId="9fe2002c0428894b" providerId="LiveId" clId="{9083B805-D1C2-48A1-B4AD-5ABAB72F168C}" dt="2021-08-24T17:51:21.023" v="5101"/>
        <pc:sldMkLst>
          <pc:docMk/>
          <pc:sldMk cId="2555363996" sldId="292"/>
        </pc:sldMkLst>
        <pc:spChg chg="add del mod">
          <ac:chgData name="David Cruz Hidalgo" userId="9fe2002c0428894b" providerId="LiveId" clId="{9083B805-D1C2-48A1-B4AD-5ABAB72F168C}" dt="2021-08-23T00:04:28.520" v="4526" actId="21"/>
          <ac:spMkLst>
            <pc:docMk/>
            <pc:sldMk cId="2555363996" sldId="292"/>
            <ac:spMk id="7" creationId="{0A6B361A-C7A9-4988-B552-B1D341F3AC22}"/>
          </ac:spMkLst>
        </pc:spChg>
        <pc:spChg chg="add mod">
          <ac:chgData name="David Cruz Hidalgo" userId="9fe2002c0428894b" providerId="LiveId" clId="{9083B805-D1C2-48A1-B4AD-5ABAB72F168C}" dt="2021-08-23T00:07:29.124" v="4559" actId="1076"/>
          <ac:spMkLst>
            <pc:docMk/>
            <pc:sldMk cId="2555363996" sldId="292"/>
            <ac:spMk id="8" creationId="{A9A3A2E9-6644-460D-A7FF-2A4F4281CF9A}"/>
          </ac:spMkLst>
        </pc:spChg>
        <pc:spChg chg="add mod ord">
          <ac:chgData name="David Cruz Hidalgo" userId="9fe2002c0428894b" providerId="LiveId" clId="{9083B805-D1C2-48A1-B4AD-5ABAB72F168C}" dt="2021-08-23T00:06:56.986" v="4549" actId="1076"/>
          <ac:spMkLst>
            <pc:docMk/>
            <pc:sldMk cId="2555363996" sldId="292"/>
            <ac:spMk id="11" creationId="{D086B47C-A458-40CD-B010-E2101E548C84}"/>
          </ac:spMkLst>
        </pc:spChg>
        <pc:spChg chg="add del mod">
          <ac:chgData name="David Cruz Hidalgo" userId="9fe2002c0428894b" providerId="LiveId" clId="{9083B805-D1C2-48A1-B4AD-5ABAB72F168C}" dt="2021-08-23T00:04:17.104" v="4523"/>
          <ac:spMkLst>
            <pc:docMk/>
            <pc:sldMk cId="2555363996" sldId="292"/>
            <ac:spMk id="13" creationId="{0A3C51B4-3569-40E7-9144-69B83CD3540E}"/>
          </ac:spMkLst>
        </pc:spChg>
        <pc:spChg chg="add mod">
          <ac:chgData name="David Cruz Hidalgo" userId="9fe2002c0428894b" providerId="LiveId" clId="{9083B805-D1C2-48A1-B4AD-5ABAB72F168C}" dt="2021-08-23T00:05:17.344" v="4536" actId="14100"/>
          <ac:spMkLst>
            <pc:docMk/>
            <pc:sldMk cId="2555363996" sldId="292"/>
            <ac:spMk id="14" creationId="{EB6165AB-598D-47E5-B100-B4D60F68B436}"/>
          </ac:spMkLst>
        </pc:spChg>
        <pc:spChg chg="add mod">
          <ac:chgData name="David Cruz Hidalgo" userId="9fe2002c0428894b" providerId="LiveId" clId="{9083B805-D1C2-48A1-B4AD-5ABAB72F168C}" dt="2021-08-23T00:05:22.261" v="4537" actId="1076"/>
          <ac:spMkLst>
            <pc:docMk/>
            <pc:sldMk cId="2555363996" sldId="292"/>
            <ac:spMk id="16" creationId="{789E00BD-B807-482D-B865-31DAEC997B17}"/>
          </ac:spMkLst>
        </pc:spChg>
        <pc:spChg chg="add mod ord">
          <ac:chgData name="David Cruz Hidalgo" userId="9fe2002c0428894b" providerId="LiveId" clId="{9083B805-D1C2-48A1-B4AD-5ABAB72F168C}" dt="2021-08-23T00:07:24.957" v="4558" actId="1076"/>
          <ac:spMkLst>
            <pc:docMk/>
            <pc:sldMk cId="2555363996" sldId="292"/>
            <ac:spMk id="18" creationId="{2A0EE5B9-C333-4DEA-84B4-8C9502E753F5}"/>
          </ac:spMkLst>
        </pc:spChg>
        <pc:spChg chg="add mod">
          <ac:chgData name="David Cruz Hidalgo" userId="9fe2002c0428894b" providerId="LiveId" clId="{9083B805-D1C2-48A1-B4AD-5ABAB72F168C}" dt="2021-08-23T00:07:11.932" v="4554" actId="207"/>
          <ac:spMkLst>
            <pc:docMk/>
            <pc:sldMk cId="2555363996" sldId="292"/>
            <ac:spMk id="19" creationId="{702D1057-2D94-4D3B-B40B-FCE9F2198E19}"/>
          </ac:spMkLst>
        </pc:spChg>
        <pc:graphicFrameChg chg="del">
          <ac:chgData name="David Cruz Hidalgo" userId="9fe2002c0428894b" providerId="LiveId" clId="{9083B805-D1C2-48A1-B4AD-5ABAB72F168C}" dt="2021-08-22T23:43:57.438" v="4492" actId="21"/>
          <ac:graphicFrameMkLst>
            <pc:docMk/>
            <pc:sldMk cId="2555363996" sldId="292"/>
            <ac:graphicFrameMk id="2" creationId="{D4182256-11BB-4810-856C-8664EAF79AF9}"/>
          </ac:graphicFrameMkLst>
        </pc:graphicFrameChg>
        <pc:graphicFrameChg chg="mod">
          <ac:chgData name="David Cruz Hidalgo" userId="9fe2002c0428894b" providerId="LiveId" clId="{9083B805-D1C2-48A1-B4AD-5ABAB72F168C}" dt="2021-08-22T23:44:07.254" v="4493" actId="1076"/>
          <ac:graphicFrameMkLst>
            <pc:docMk/>
            <pc:sldMk cId="2555363996" sldId="292"/>
            <ac:graphicFrameMk id="9" creationId="{6802F61E-9F97-4DCE-B5E2-EBC6BBD3BCF8}"/>
          </ac:graphicFrameMkLst>
        </pc:graphicFrameChg>
        <pc:graphicFrameChg chg="add del mod">
          <ac:chgData name="David Cruz Hidalgo" userId="9fe2002c0428894b" providerId="LiveId" clId="{9083B805-D1C2-48A1-B4AD-5ABAB72F168C}" dt="2021-08-23T00:02:37.624" v="4509"/>
          <ac:graphicFrameMkLst>
            <pc:docMk/>
            <pc:sldMk cId="2555363996" sldId="292"/>
            <ac:graphicFrameMk id="10" creationId="{000A0CC0-7B23-4B82-AD70-6F54BC4F43CE}"/>
          </ac:graphicFrameMkLst>
        </pc:graphicFrameChg>
        <pc:picChg chg="mod">
          <ac:chgData name="David Cruz Hidalgo" userId="9fe2002c0428894b" providerId="LiveId" clId="{9083B805-D1C2-48A1-B4AD-5ABAB72F168C}" dt="2021-08-22T23:44:07.254" v="4493" actId="1076"/>
          <ac:picMkLst>
            <pc:docMk/>
            <pc:sldMk cId="2555363996" sldId="292"/>
            <ac:picMk id="51" creationId="{6CDD2385-51C6-4D8D-86CB-D73ED1689749}"/>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hcruz\Downloads\Resultados%20Cuestionario%20Home%20Office%20corregi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9fe2002c0428894b/Documentos/Trabajos%20UISEK/Tesis/Resultados%20Cuestionario%20Home%20Office%20corregi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9fe2002c0428894b/Documentos/Trabajos%20UISEK/Tesis/Resultados%20Cuestionario%20Home%20Offic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9fe2002c0428894b/Documentos/Trabajos%20UISEK/Tesis/Resultados%20Cuestionario%20Home%20Offic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9fe2002c0428894b/Documentos/Trabajos%20UISEK/Tesis/Resultados%20Cuestionario%20Home%20Offic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9fe2002c0428894b/Documentos/Trabajos%20UISEK/Tesis/Resultados%20Cuestionario%20Home%20Offic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d.docs.live.net/9fe2002c0428894b/Documentos/Trabajos%20UISEK/Tesis/Resultados%20Cuestionario%20Home%20Offic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d.docs.live.net/9fe2002c0428894b/Documentos/Trabajos%20UISEK/Tesis/Resultados%20Cuestionario%20Home%20Offic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d.docs.live.net/9fe2002c0428894b/Documentos/Trabajos%20UISEK/Tesis/Resultados%20Cuestionario%20Home%20Offic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Resultados!$A$4</c:f>
              <c:strCache>
                <c:ptCount val="1"/>
                <c:pt idx="0">
                  <c:v>DIMENSIÓN 1. AFETACIONES PSICOSOMÁTICAS</c:v>
                </c:pt>
              </c:strCache>
            </c:strRef>
          </c:tx>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EDA6-457B-B182-33B20FCD782D}"/>
              </c:ext>
            </c:extLst>
          </c:dPt>
          <c:dPt>
            <c:idx val="1"/>
            <c:invertIfNegative val="0"/>
            <c:bubble3D val="0"/>
            <c:spPr>
              <a:solidFill>
                <a:srgbClr val="FFFF00"/>
              </a:solidFill>
              <a:ln>
                <a:noFill/>
              </a:ln>
              <a:effectLst/>
            </c:spPr>
            <c:extLst>
              <c:ext xmlns:c16="http://schemas.microsoft.com/office/drawing/2014/chart" uri="{C3380CC4-5D6E-409C-BE32-E72D297353CC}">
                <c16:uniqueId val="{00000003-EDA6-457B-B182-33B20FCD782D}"/>
              </c:ext>
            </c:extLst>
          </c:dPt>
          <c:dPt>
            <c:idx val="2"/>
            <c:invertIfNegative val="0"/>
            <c:bubble3D val="0"/>
            <c:spPr>
              <a:solidFill>
                <a:srgbClr val="FFC000"/>
              </a:solidFill>
              <a:ln>
                <a:noFill/>
              </a:ln>
              <a:effectLst/>
            </c:spPr>
            <c:extLst>
              <c:ext xmlns:c16="http://schemas.microsoft.com/office/drawing/2014/chart" uri="{C3380CC4-5D6E-409C-BE32-E72D297353CC}">
                <c16:uniqueId val="{00000005-EDA6-457B-B182-33B20FCD782D}"/>
              </c:ext>
            </c:extLst>
          </c:dPt>
          <c:dPt>
            <c:idx val="3"/>
            <c:invertIfNegative val="0"/>
            <c:bubble3D val="0"/>
            <c:spPr>
              <a:solidFill>
                <a:srgbClr val="FF0000"/>
              </a:solidFill>
              <a:ln>
                <a:noFill/>
              </a:ln>
              <a:effectLst/>
            </c:spPr>
            <c:extLst>
              <c:ext xmlns:c16="http://schemas.microsoft.com/office/drawing/2014/chart" uri="{C3380CC4-5D6E-409C-BE32-E72D297353CC}">
                <c16:uniqueId val="{00000007-EDA6-457B-B182-33B20FCD782D}"/>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s-EC"/>
                </a:p>
              </c:txPr>
              <c:dLblPos val="ctr"/>
              <c:showLegendKey val="0"/>
              <c:showVal val="1"/>
              <c:showCatName val="0"/>
              <c:showSerName val="0"/>
              <c:showPercent val="0"/>
              <c:showBubbleSize val="0"/>
              <c:extLst>
                <c:ext xmlns:c16="http://schemas.microsoft.com/office/drawing/2014/chart" uri="{C3380CC4-5D6E-409C-BE32-E72D297353CC}">
                  <c16:uniqueId val="{00000001-EDA6-457B-B182-33B20FCD782D}"/>
                </c:ext>
              </c:extLst>
            </c:dLbl>
            <c:dLbl>
              <c:idx val="3"/>
              <c:tx>
                <c:rich>
                  <a:bodyPr/>
                  <a:lstStyle/>
                  <a:p>
                    <a:fld id="{40898F25-4BAC-4896-8A36-6652B58E53F9}" type="VALUE">
                      <a:rPr lang="en-US">
                        <a:solidFill>
                          <a:schemeClr val="bg1"/>
                        </a:solidFill>
                      </a:rPr>
                      <a:pPr/>
                      <a:t>[VALOR]</a:t>
                    </a:fld>
                    <a:endParaRPr lang="es-EC"/>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DA6-457B-B182-33B20FCD782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Resultados!$B$3:$E$3</c:f>
              <c:strCache>
                <c:ptCount val="4"/>
                <c:pt idx="0">
                  <c:v>RIESGO BAJO</c:v>
                </c:pt>
                <c:pt idx="1">
                  <c:v>RIESGO MEDIO</c:v>
                </c:pt>
                <c:pt idx="2">
                  <c:v>RIESGO ELEVADO</c:v>
                </c:pt>
                <c:pt idx="3">
                  <c:v>RIESGO ALTO</c:v>
                </c:pt>
              </c:strCache>
            </c:strRef>
          </c:cat>
          <c:val>
            <c:numRef>
              <c:f>Resultados!$B$4:$E$4</c:f>
              <c:numCache>
                <c:formatCode>0%</c:formatCode>
                <c:ptCount val="4"/>
                <c:pt idx="0">
                  <c:v>0.46938775510204084</c:v>
                </c:pt>
                <c:pt idx="1">
                  <c:v>0.36507936507936506</c:v>
                </c:pt>
                <c:pt idx="2">
                  <c:v>0.13151927437641722</c:v>
                </c:pt>
                <c:pt idx="3">
                  <c:v>3.4013605442176874E-2</c:v>
                </c:pt>
              </c:numCache>
            </c:numRef>
          </c:val>
          <c:extLst>
            <c:ext xmlns:c16="http://schemas.microsoft.com/office/drawing/2014/chart" uri="{C3380CC4-5D6E-409C-BE32-E72D297353CC}">
              <c16:uniqueId val="{00000008-EDA6-457B-B182-33B20FCD782D}"/>
            </c:ext>
          </c:extLst>
        </c:ser>
        <c:dLbls>
          <c:dLblPos val="ctr"/>
          <c:showLegendKey val="0"/>
          <c:showVal val="1"/>
          <c:showCatName val="0"/>
          <c:showSerName val="0"/>
          <c:showPercent val="0"/>
          <c:showBubbleSize val="0"/>
        </c:dLbls>
        <c:gapWidth val="150"/>
        <c:overlap val="100"/>
        <c:axId val="721456959"/>
        <c:axId val="721460287"/>
      </c:barChart>
      <c:catAx>
        <c:axId val="7214569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721460287"/>
        <c:crosses val="autoZero"/>
        <c:auto val="1"/>
        <c:lblAlgn val="ctr"/>
        <c:lblOffset val="100"/>
        <c:noMultiLvlLbl val="0"/>
      </c:catAx>
      <c:valAx>
        <c:axId val="721460287"/>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214569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'[Resultados Cuestionario Home Office corregir.xlsx]Resultados'!$A$9</c:f>
              <c:strCache>
                <c:ptCount val="1"/>
                <c:pt idx="0">
                  <c:v>DIMENSIÓN 6.HÁBITOS SALUDABLES</c:v>
                </c:pt>
              </c:strCache>
            </c:strRef>
          </c:tx>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B7AA-410B-B549-7CF06D7CF11B}"/>
              </c:ext>
            </c:extLst>
          </c:dPt>
          <c:dPt>
            <c:idx val="1"/>
            <c:invertIfNegative val="0"/>
            <c:bubble3D val="0"/>
            <c:spPr>
              <a:solidFill>
                <a:srgbClr val="FFFF00"/>
              </a:solidFill>
              <a:ln>
                <a:noFill/>
              </a:ln>
              <a:effectLst/>
            </c:spPr>
            <c:extLst>
              <c:ext xmlns:c16="http://schemas.microsoft.com/office/drawing/2014/chart" uri="{C3380CC4-5D6E-409C-BE32-E72D297353CC}">
                <c16:uniqueId val="{00000003-B7AA-410B-B549-7CF06D7CF11B}"/>
              </c:ext>
            </c:extLst>
          </c:dPt>
          <c:dPt>
            <c:idx val="2"/>
            <c:invertIfNegative val="0"/>
            <c:bubble3D val="0"/>
            <c:spPr>
              <a:solidFill>
                <a:srgbClr val="FFC000"/>
              </a:solidFill>
              <a:ln>
                <a:noFill/>
              </a:ln>
              <a:effectLst/>
            </c:spPr>
            <c:extLst>
              <c:ext xmlns:c16="http://schemas.microsoft.com/office/drawing/2014/chart" uri="{C3380CC4-5D6E-409C-BE32-E72D297353CC}">
                <c16:uniqueId val="{00000005-B7AA-410B-B549-7CF06D7CF11B}"/>
              </c:ext>
            </c:extLst>
          </c:dPt>
          <c:dPt>
            <c:idx val="3"/>
            <c:invertIfNegative val="0"/>
            <c:bubble3D val="0"/>
            <c:spPr>
              <a:solidFill>
                <a:srgbClr val="FF0000"/>
              </a:solidFill>
              <a:ln>
                <a:noFill/>
              </a:ln>
              <a:effectLst/>
            </c:spPr>
            <c:extLst>
              <c:ext xmlns:c16="http://schemas.microsoft.com/office/drawing/2014/chart" uri="{C3380CC4-5D6E-409C-BE32-E72D297353CC}">
                <c16:uniqueId val="{00000007-B7AA-410B-B549-7CF06D7CF11B}"/>
              </c:ext>
            </c:extLst>
          </c:dPt>
          <c:dLbls>
            <c:dLbl>
              <c:idx val="0"/>
              <c:tx>
                <c:rich>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r>
                      <a:rPr lang="en-US" dirty="0"/>
                      <a:t>38%</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s-EC"/>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7AA-410B-B549-7CF06D7CF11B}"/>
                </c:ext>
              </c:extLst>
            </c:dLbl>
            <c:dLbl>
              <c:idx val="1"/>
              <c:tx>
                <c:rich>
                  <a:bodyPr/>
                  <a:lstStyle/>
                  <a:p>
                    <a:r>
                      <a:rPr lang="en-US" dirty="0"/>
                      <a:t>48%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7AA-410B-B549-7CF06D7CF11B}"/>
                </c:ext>
              </c:extLst>
            </c:dLbl>
            <c:dLbl>
              <c:idx val="2"/>
              <c:tx>
                <c:rich>
                  <a:bodyPr/>
                  <a:lstStyle/>
                  <a:p>
                    <a:r>
                      <a:rPr lang="en-US" dirty="0"/>
                      <a:t>13%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7AA-410B-B549-7CF06D7CF11B}"/>
                </c:ext>
              </c:extLst>
            </c:dLbl>
            <c:dLbl>
              <c:idx val="3"/>
              <c:tx>
                <c:rich>
                  <a:bodyPr/>
                  <a:lstStyle/>
                  <a:p>
                    <a:r>
                      <a:rPr lang="en-US" dirty="0"/>
                      <a:t>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7AA-410B-B549-7CF06D7CF11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'[Resultados Cuestionario Home Office corregir.xlsx]Resultados'!$B$3:$E$3</c:f>
              <c:strCache>
                <c:ptCount val="4"/>
                <c:pt idx="0">
                  <c:v>RIESGO BAJO</c:v>
                </c:pt>
                <c:pt idx="1">
                  <c:v>RIESGO MEDIO</c:v>
                </c:pt>
                <c:pt idx="2">
                  <c:v>RIESGO ELEVADO</c:v>
                </c:pt>
                <c:pt idx="3">
                  <c:v>RIESGO ALTO</c:v>
                </c:pt>
              </c:strCache>
            </c:strRef>
          </c:cat>
          <c:val>
            <c:numRef>
              <c:f>'[Resultados Cuestionario Home Office corregir.xlsx]Resultados'!$B$9:$E$9</c:f>
              <c:numCache>
                <c:formatCode>0%</c:formatCode>
                <c:ptCount val="4"/>
                <c:pt idx="0">
                  <c:v>0.37188208616780044</c:v>
                </c:pt>
                <c:pt idx="1">
                  <c:v>0.48752834467120182</c:v>
                </c:pt>
                <c:pt idx="2">
                  <c:v>0.1360544217687075</c:v>
                </c:pt>
                <c:pt idx="3">
                  <c:v>4.5351473922902496E-3</c:v>
                </c:pt>
              </c:numCache>
            </c:numRef>
          </c:val>
          <c:extLst>
            <c:ext xmlns:c16="http://schemas.microsoft.com/office/drawing/2014/chart" uri="{C3380CC4-5D6E-409C-BE32-E72D297353CC}">
              <c16:uniqueId val="{00000008-B7AA-410B-B549-7CF06D7CF11B}"/>
            </c:ext>
          </c:extLst>
        </c:ser>
        <c:dLbls>
          <c:dLblPos val="ctr"/>
          <c:showLegendKey val="0"/>
          <c:showVal val="1"/>
          <c:showCatName val="0"/>
          <c:showSerName val="0"/>
          <c:showPercent val="0"/>
          <c:showBubbleSize val="0"/>
        </c:dLbls>
        <c:gapWidth val="150"/>
        <c:overlap val="100"/>
        <c:axId val="721456959"/>
        <c:axId val="721460287"/>
      </c:barChart>
      <c:catAx>
        <c:axId val="7214569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721460287"/>
        <c:crosses val="autoZero"/>
        <c:auto val="1"/>
        <c:lblAlgn val="ctr"/>
        <c:lblOffset val="100"/>
        <c:noMultiLvlLbl val="0"/>
      </c:catAx>
      <c:valAx>
        <c:axId val="721460287"/>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214569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'[Resultados Cuestionario Home Office.xlsx]Hoja4'!$B$8</c:f>
              <c:strCache>
                <c:ptCount val="1"/>
                <c:pt idx="0">
                  <c:v>Nunca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 Cuestionario Home Office.xlsx]Hoja4'!$C$8</c:f>
              <c:numCache>
                <c:formatCode>0%</c:formatCode>
                <c:ptCount val="1"/>
                <c:pt idx="0">
                  <c:v>0.22902494331065759</c:v>
                </c:pt>
              </c:numCache>
            </c:numRef>
          </c:val>
          <c:extLst>
            <c:ext xmlns:c16="http://schemas.microsoft.com/office/drawing/2014/chart" uri="{C3380CC4-5D6E-409C-BE32-E72D297353CC}">
              <c16:uniqueId val="{00000000-1799-41E3-A7F9-23F0EB186C6E}"/>
            </c:ext>
          </c:extLst>
        </c:ser>
        <c:ser>
          <c:idx val="1"/>
          <c:order val="1"/>
          <c:tx>
            <c:strRef>
              <c:f>'[Resultados Cuestionario Home Office.xlsx]Hoja4'!$B$9</c:f>
              <c:strCache>
                <c:ptCount val="1"/>
                <c:pt idx="0">
                  <c:v>Pocas Veces</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 Cuestionario Home Office.xlsx]Hoja4'!$C$9</c:f>
              <c:numCache>
                <c:formatCode>0%</c:formatCode>
                <c:ptCount val="1"/>
                <c:pt idx="0">
                  <c:v>0.26757369614512472</c:v>
                </c:pt>
              </c:numCache>
            </c:numRef>
          </c:val>
          <c:extLst>
            <c:ext xmlns:c16="http://schemas.microsoft.com/office/drawing/2014/chart" uri="{C3380CC4-5D6E-409C-BE32-E72D297353CC}">
              <c16:uniqueId val="{00000001-1799-41E3-A7F9-23F0EB186C6E}"/>
            </c:ext>
          </c:extLst>
        </c:ser>
        <c:ser>
          <c:idx val="2"/>
          <c:order val="2"/>
          <c:tx>
            <c:strRef>
              <c:f>'[Resultados Cuestionario Home Office.xlsx]Hoja4'!$B$10</c:f>
              <c:strCache>
                <c:ptCount val="1"/>
                <c:pt idx="0">
                  <c:v>A veces</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 Cuestionario Home Office.xlsx]Hoja4'!$C$10</c:f>
              <c:numCache>
                <c:formatCode>0%</c:formatCode>
                <c:ptCount val="1"/>
                <c:pt idx="0">
                  <c:v>0.31972789115646261</c:v>
                </c:pt>
              </c:numCache>
            </c:numRef>
          </c:val>
          <c:extLst>
            <c:ext xmlns:c16="http://schemas.microsoft.com/office/drawing/2014/chart" uri="{C3380CC4-5D6E-409C-BE32-E72D297353CC}">
              <c16:uniqueId val="{00000002-1799-41E3-A7F9-23F0EB186C6E}"/>
            </c:ext>
          </c:extLst>
        </c:ser>
        <c:ser>
          <c:idx val="3"/>
          <c:order val="3"/>
          <c:tx>
            <c:strRef>
              <c:f>'[Resultados Cuestionario Home Office.xlsx]Hoja4'!$B$11</c:f>
              <c:strCache>
                <c:ptCount val="1"/>
                <c:pt idx="0">
                  <c:v>Frecuentemente</c:v>
                </c:pt>
              </c:strCache>
            </c:strRef>
          </c:tx>
          <c:spPr>
            <a:solidFill>
              <a:srgbClr val="FF33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 Cuestionario Home Office.xlsx]Hoja4'!$C$11</c:f>
              <c:numCache>
                <c:formatCode>0%</c:formatCode>
                <c:ptCount val="1"/>
                <c:pt idx="0">
                  <c:v>0.12244897959183673</c:v>
                </c:pt>
              </c:numCache>
            </c:numRef>
          </c:val>
          <c:extLst>
            <c:ext xmlns:c16="http://schemas.microsoft.com/office/drawing/2014/chart" uri="{C3380CC4-5D6E-409C-BE32-E72D297353CC}">
              <c16:uniqueId val="{00000003-1799-41E3-A7F9-23F0EB186C6E}"/>
            </c:ext>
          </c:extLst>
        </c:ser>
        <c:ser>
          <c:idx val="4"/>
          <c:order val="4"/>
          <c:tx>
            <c:strRef>
              <c:f>'[Resultados Cuestionario Home Office.xlsx]Hoja4'!$B$12</c:f>
              <c:strCache>
                <c:ptCount val="1"/>
                <c:pt idx="0">
                  <c:v>Siempre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 Cuestionario Home Office.xlsx]Hoja4'!$C$12</c:f>
              <c:numCache>
                <c:formatCode>0%</c:formatCode>
                <c:ptCount val="1"/>
                <c:pt idx="0">
                  <c:v>6.1224489795918366E-2</c:v>
                </c:pt>
              </c:numCache>
            </c:numRef>
          </c:val>
          <c:extLst>
            <c:ext xmlns:c16="http://schemas.microsoft.com/office/drawing/2014/chart" uri="{C3380CC4-5D6E-409C-BE32-E72D297353CC}">
              <c16:uniqueId val="{00000004-1799-41E3-A7F9-23F0EB186C6E}"/>
            </c:ext>
          </c:extLst>
        </c:ser>
        <c:dLbls>
          <c:dLblPos val="ctr"/>
          <c:showLegendKey val="0"/>
          <c:showVal val="1"/>
          <c:showCatName val="0"/>
          <c:showSerName val="0"/>
          <c:showPercent val="0"/>
          <c:showBubbleSize val="0"/>
        </c:dLbls>
        <c:gapWidth val="150"/>
        <c:overlap val="100"/>
        <c:axId val="1095094208"/>
        <c:axId val="1095080896"/>
      </c:barChart>
      <c:catAx>
        <c:axId val="1095094208"/>
        <c:scaling>
          <c:orientation val="minMax"/>
        </c:scaling>
        <c:delete val="1"/>
        <c:axPos val="l"/>
        <c:numFmt formatCode="General" sourceLinked="1"/>
        <c:majorTickMark val="none"/>
        <c:minorTickMark val="none"/>
        <c:tickLblPos val="nextTo"/>
        <c:crossAx val="1095080896"/>
        <c:crosses val="autoZero"/>
        <c:auto val="1"/>
        <c:lblAlgn val="ctr"/>
        <c:lblOffset val="100"/>
        <c:noMultiLvlLbl val="0"/>
      </c:catAx>
      <c:valAx>
        <c:axId val="10950808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095094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'[Resultados Cuestionario Home Office.xlsx]Hoja4'!$B$2</c:f>
              <c:strCache>
                <c:ptCount val="1"/>
                <c:pt idx="0">
                  <c:v>Nunca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 Cuestionario Home Office.xlsx]Hoja4'!$C$2</c:f>
              <c:numCache>
                <c:formatCode>0%</c:formatCode>
                <c:ptCount val="1"/>
                <c:pt idx="0">
                  <c:v>7.7097505668934238E-2</c:v>
                </c:pt>
              </c:numCache>
            </c:numRef>
          </c:val>
          <c:extLst>
            <c:ext xmlns:c16="http://schemas.microsoft.com/office/drawing/2014/chart" uri="{C3380CC4-5D6E-409C-BE32-E72D297353CC}">
              <c16:uniqueId val="{00000000-C273-4117-B370-7345F870C6C2}"/>
            </c:ext>
          </c:extLst>
        </c:ser>
        <c:ser>
          <c:idx val="1"/>
          <c:order val="1"/>
          <c:tx>
            <c:strRef>
              <c:f>'[Resultados Cuestionario Home Office.xlsx]Hoja4'!$B$3</c:f>
              <c:strCache>
                <c:ptCount val="1"/>
                <c:pt idx="0">
                  <c:v>Pocas Veces</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 Cuestionario Home Office.xlsx]Hoja4'!$C$3</c:f>
              <c:numCache>
                <c:formatCode>0%</c:formatCode>
                <c:ptCount val="1"/>
                <c:pt idx="0">
                  <c:v>0.2199546485260771</c:v>
                </c:pt>
              </c:numCache>
            </c:numRef>
          </c:val>
          <c:extLst>
            <c:ext xmlns:c16="http://schemas.microsoft.com/office/drawing/2014/chart" uri="{C3380CC4-5D6E-409C-BE32-E72D297353CC}">
              <c16:uniqueId val="{00000001-C273-4117-B370-7345F870C6C2}"/>
            </c:ext>
          </c:extLst>
        </c:ser>
        <c:ser>
          <c:idx val="2"/>
          <c:order val="2"/>
          <c:tx>
            <c:strRef>
              <c:f>'[Resultados Cuestionario Home Office.xlsx]Hoja4'!$B$4</c:f>
              <c:strCache>
                <c:ptCount val="1"/>
                <c:pt idx="0">
                  <c:v>A veces</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 Cuestionario Home Office.xlsx]Hoja4'!$C$4</c:f>
              <c:numCache>
                <c:formatCode>0%</c:formatCode>
                <c:ptCount val="1"/>
                <c:pt idx="0">
                  <c:v>0.41723356009070295</c:v>
                </c:pt>
              </c:numCache>
            </c:numRef>
          </c:val>
          <c:extLst>
            <c:ext xmlns:c16="http://schemas.microsoft.com/office/drawing/2014/chart" uri="{C3380CC4-5D6E-409C-BE32-E72D297353CC}">
              <c16:uniqueId val="{00000002-C273-4117-B370-7345F870C6C2}"/>
            </c:ext>
          </c:extLst>
        </c:ser>
        <c:ser>
          <c:idx val="3"/>
          <c:order val="3"/>
          <c:tx>
            <c:strRef>
              <c:f>'[Resultados Cuestionario Home Office.xlsx]Hoja4'!$B$5</c:f>
              <c:strCache>
                <c:ptCount val="1"/>
                <c:pt idx="0">
                  <c:v>Frecuentemente</c:v>
                </c:pt>
              </c:strCache>
            </c:strRef>
          </c:tx>
          <c:spPr>
            <a:solidFill>
              <a:srgbClr val="FF3300"/>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EC"/>
                </a:p>
              </c:txPr>
              <c:dLblPos val="ctr"/>
              <c:showLegendKey val="0"/>
              <c:showVal val="1"/>
              <c:showCatName val="0"/>
              <c:showSerName val="0"/>
              <c:showPercent val="0"/>
              <c:showBubbleSize val="0"/>
              <c:extLst>
                <c:ext xmlns:c16="http://schemas.microsoft.com/office/drawing/2014/chart" uri="{C3380CC4-5D6E-409C-BE32-E72D297353CC}">
                  <c16:uniqueId val="{00000003-C273-4117-B370-7345F870C6C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 Cuestionario Home Office.xlsx]Hoja4'!$C$5</c:f>
              <c:numCache>
                <c:formatCode>0%</c:formatCode>
                <c:ptCount val="1"/>
                <c:pt idx="0">
                  <c:v>0.20181405895691609</c:v>
                </c:pt>
              </c:numCache>
            </c:numRef>
          </c:val>
          <c:extLst>
            <c:ext xmlns:c16="http://schemas.microsoft.com/office/drawing/2014/chart" uri="{C3380CC4-5D6E-409C-BE32-E72D297353CC}">
              <c16:uniqueId val="{00000004-C273-4117-B370-7345F870C6C2}"/>
            </c:ext>
          </c:extLst>
        </c:ser>
        <c:ser>
          <c:idx val="4"/>
          <c:order val="4"/>
          <c:tx>
            <c:strRef>
              <c:f>'[Resultados Cuestionario Home Office.xlsx]Hoja4'!$B$6</c:f>
              <c:strCache>
                <c:ptCount val="1"/>
                <c:pt idx="0">
                  <c:v>Siempre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 Cuestionario Home Office.xlsx]Hoja4'!$C$6</c:f>
              <c:numCache>
                <c:formatCode>0%</c:formatCode>
                <c:ptCount val="1"/>
                <c:pt idx="0">
                  <c:v>8.390022675736962E-2</c:v>
                </c:pt>
              </c:numCache>
            </c:numRef>
          </c:val>
          <c:extLst>
            <c:ext xmlns:c16="http://schemas.microsoft.com/office/drawing/2014/chart" uri="{C3380CC4-5D6E-409C-BE32-E72D297353CC}">
              <c16:uniqueId val="{00000005-C273-4117-B370-7345F870C6C2}"/>
            </c:ext>
          </c:extLst>
        </c:ser>
        <c:dLbls>
          <c:dLblPos val="ctr"/>
          <c:showLegendKey val="0"/>
          <c:showVal val="1"/>
          <c:showCatName val="0"/>
          <c:showSerName val="0"/>
          <c:showPercent val="0"/>
          <c:showBubbleSize val="0"/>
        </c:dLbls>
        <c:gapWidth val="150"/>
        <c:overlap val="100"/>
        <c:axId val="1095094208"/>
        <c:axId val="1095080896"/>
      </c:barChart>
      <c:catAx>
        <c:axId val="1095094208"/>
        <c:scaling>
          <c:orientation val="minMax"/>
        </c:scaling>
        <c:delete val="1"/>
        <c:axPos val="l"/>
        <c:numFmt formatCode="General" sourceLinked="1"/>
        <c:majorTickMark val="none"/>
        <c:minorTickMark val="none"/>
        <c:tickLblPos val="nextTo"/>
        <c:crossAx val="1095080896"/>
        <c:crosses val="autoZero"/>
        <c:auto val="1"/>
        <c:lblAlgn val="ctr"/>
        <c:lblOffset val="100"/>
        <c:noMultiLvlLbl val="0"/>
      </c:catAx>
      <c:valAx>
        <c:axId val="10950808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095094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'[Resultados Cuestionario Home Office.xlsx]Hoja4'!$B$20</c:f>
              <c:strCache>
                <c:ptCount val="1"/>
                <c:pt idx="0">
                  <c:v>Nunca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 Cuestionario Home Office.xlsx]Hoja4'!$C$20</c:f>
              <c:numCache>
                <c:formatCode>0%</c:formatCode>
                <c:ptCount val="1"/>
                <c:pt idx="0">
                  <c:v>0.15419501133786848</c:v>
                </c:pt>
              </c:numCache>
            </c:numRef>
          </c:val>
          <c:extLst>
            <c:ext xmlns:c16="http://schemas.microsoft.com/office/drawing/2014/chart" uri="{C3380CC4-5D6E-409C-BE32-E72D297353CC}">
              <c16:uniqueId val="{00000000-0BE7-4F55-970F-FBD4D5574BA8}"/>
            </c:ext>
          </c:extLst>
        </c:ser>
        <c:ser>
          <c:idx val="1"/>
          <c:order val="1"/>
          <c:tx>
            <c:strRef>
              <c:f>'[Resultados Cuestionario Home Office.xlsx]Hoja4'!$B$21</c:f>
              <c:strCache>
                <c:ptCount val="1"/>
                <c:pt idx="0">
                  <c:v>Pocas Veces</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 Cuestionario Home Office.xlsx]Hoja4'!$C$21</c:f>
              <c:numCache>
                <c:formatCode>0%</c:formatCode>
                <c:ptCount val="1"/>
                <c:pt idx="0">
                  <c:v>0.32199546485260772</c:v>
                </c:pt>
              </c:numCache>
            </c:numRef>
          </c:val>
          <c:extLst>
            <c:ext xmlns:c16="http://schemas.microsoft.com/office/drawing/2014/chart" uri="{C3380CC4-5D6E-409C-BE32-E72D297353CC}">
              <c16:uniqueId val="{00000001-0BE7-4F55-970F-FBD4D5574BA8}"/>
            </c:ext>
          </c:extLst>
        </c:ser>
        <c:ser>
          <c:idx val="2"/>
          <c:order val="2"/>
          <c:tx>
            <c:strRef>
              <c:f>'[Resultados Cuestionario Home Office.xlsx]Hoja4'!$B$22</c:f>
              <c:strCache>
                <c:ptCount val="1"/>
                <c:pt idx="0">
                  <c:v>A veces</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 Cuestionario Home Office.xlsx]Hoja4'!$C$22</c:f>
              <c:numCache>
                <c:formatCode>0%</c:formatCode>
                <c:ptCount val="1"/>
                <c:pt idx="0">
                  <c:v>0.27891156462585032</c:v>
                </c:pt>
              </c:numCache>
            </c:numRef>
          </c:val>
          <c:extLst>
            <c:ext xmlns:c16="http://schemas.microsoft.com/office/drawing/2014/chart" uri="{C3380CC4-5D6E-409C-BE32-E72D297353CC}">
              <c16:uniqueId val="{00000002-0BE7-4F55-970F-FBD4D5574BA8}"/>
            </c:ext>
          </c:extLst>
        </c:ser>
        <c:ser>
          <c:idx val="3"/>
          <c:order val="3"/>
          <c:tx>
            <c:strRef>
              <c:f>'[Resultados Cuestionario Home Office.xlsx]Hoja4'!$B$23</c:f>
              <c:strCache>
                <c:ptCount val="1"/>
                <c:pt idx="0">
                  <c:v>Frecuentemente</c:v>
                </c:pt>
              </c:strCache>
            </c:strRef>
          </c:tx>
          <c:spPr>
            <a:solidFill>
              <a:srgbClr val="FF33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 Cuestionario Home Office.xlsx]Hoja4'!$C$23</c:f>
              <c:numCache>
                <c:formatCode>0%</c:formatCode>
                <c:ptCount val="1"/>
                <c:pt idx="0">
                  <c:v>0.14739229024943309</c:v>
                </c:pt>
              </c:numCache>
            </c:numRef>
          </c:val>
          <c:extLst>
            <c:ext xmlns:c16="http://schemas.microsoft.com/office/drawing/2014/chart" uri="{C3380CC4-5D6E-409C-BE32-E72D297353CC}">
              <c16:uniqueId val="{00000003-0BE7-4F55-970F-FBD4D5574BA8}"/>
            </c:ext>
          </c:extLst>
        </c:ser>
        <c:ser>
          <c:idx val="4"/>
          <c:order val="4"/>
          <c:tx>
            <c:strRef>
              <c:f>'[Resultados Cuestionario Home Office.xlsx]Hoja4'!$B$24</c:f>
              <c:strCache>
                <c:ptCount val="1"/>
                <c:pt idx="0">
                  <c:v>Siempre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 Cuestionario Home Office.xlsx]Hoja4'!$C$24</c:f>
              <c:numCache>
                <c:formatCode>0%</c:formatCode>
                <c:ptCount val="1"/>
                <c:pt idx="0">
                  <c:v>9.7505668934240369E-2</c:v>
                </c:pt>
              </c:numCache>
            </c:numRef>
          </c:val>
          <c:extLst>
            <c:ext xmlns:c16="http://schemas.microsoft.com/office/drawing/2014/chart" uri="{C3380CC4-5D6E-409C-BE32-E72D297353CC}">
              <c16:uniqueId val="{00000004-0BE7-4F55-970F-FBD4D5574BA8}"/>
            </c:ext>
          </c:extLst>
        </c:ser>
        <c:dLbls>
          <c:dLblPos val="ctr"/>
          <c:showLegendKey val="0"/>
          <c:showVal val="1"/>
          <c:showCatName val="0"/>
          <c:showSerName val="0"/>
          <c:showPercent val="0"/>
          <c:showBubbleSize val="0"/>
        </c:dLbls>
        <c:gapWidth val="150"/>
        <c:overlap val="100"/>
        <c:axId val="1095094208"/>
        <c:axId val="1095080896"/>
      </c:barChart>
      <c:catAx>
        <c:axId val="1095094208"/>
        <c:scaling>
          <c:orientation val="minMax"/>
        </c:scaling>
        <c:delete val="1"/>
        <c:axPos val="l"/>
        <c:numFmt formatCode="General" sourceLinked="1"/>
        <c:majorTickMark val="none"/>
        <c:minorTickMark val="none"/>
        <c:tickLblPos val="nextTo"/>
        <c:crossAx val="1095080896"/>
        <c:crosses val="autoZero"/>
        <c:auto val="1"/>
        <c:lblAlgn val="ctr"/>
        <c:lblOffset val="100"/>
        <c:noMultiLvlLbl val="0"/>
      </c:catAx>
      <c:valAx>
        <c:axId val="10950808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095094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'[Resultados Cuestionario Home Office.xlsx]Hoja4'!$B$80</c:f>
              <c:strCache>
                <c:ptCount val="1"/>
                <c:pt idx="0">
                  <c:v>Nunca</c:v>
                </c:pt>
              </c:strCache>
            </c:strRef>
          </c:tx>
          <c:spPr>
            <a:solidFill>
              <a:srgbClr val="FF0000"/>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ctr"/>
              <c:showLegendKey val="0"/>
              <c:showVal val="1"/>
              <c:showCatName val="0"/>
              <c:showSerName val="0"/>
              <c:showPercent val="0"/>
              <c:showBubbleSize val="0"/>
              <c:extLst>
                <c:ext xmlns:c16="http://schemas.microsoft.com/office/drawing/2014/chart" uri="{C3380CC4-5D6E-409C-BE32-E72D297353CC}">
                  <c16:uniqueId val="{00000000-D722-4AC1-AD88-21DB9E69606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 Cuestionario Home Office.xlsx]Hoja4'!$C$80</c:f>
              <c:numCache>
                <c:formatCode>0%</c:formatCode>
                <c:ptCount val="1"/>
                <c:pt idx="0">
                  <c:v>1.5873015873015872E-2</c:v>
                </c:pt>
              </c:numCache>
            </c:numRef>
          </c:val>
          <c:extLst>
            <c:ext xmlns:c16="http://schemas.microsoft.com/office/drawing/2014/chart" uri="{C3380CC4-5D6E-409C-BE32-E72D297353CC}">
              <c16:uniqueId val="{00000001-D722-4AC1-AD88-21DB9E69606D}"/>
            </c:ext>
          </c:extLst>
        </c:ser>
        <c:ser>
          <c:idx val="1"/>
          <c:order val="1"/>
          <c:tx>
            <c:strRef>
              <c:f>'[Resultados Cuestionario Home Office.xlsx]Hoja4'!$B$81</c:f>
              <c:strCache>
                <c:ptCount val="1"/>
                <c:pt idx="0">
                  <c:v>Pocas Veces</c:v>
                </c:pt>
              </c:strCache>
            </c:strRef>
          </c:tx>
          <c:spPr>
            <a:solidFill>
              <a:srgbClr val="FF33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 Cuestionario Home Office.xlsx]Hoja4'!$C$81</c:f>
              <c:numCache>
                <c:formatCode>0%</c:formatCode>
                <c:ptCount val="1"/>
                <c:pt idx="0">
                  <c:v>9.0702947845804988E-2</c:v>
                </c:pt>
              </c:numCache>
            </c:numRef>
          </c:val>
          <c:extLst>
            <c:ext xmlns:c16="http://schemas.microsoft.com/office/drawing/2014/chart" uri="{C3380CC4-5D6E-409C-BE32-E72D297353CC}">
              <c16:uniqueId val="{00000002-D722-4AC1-AD88-21DB9E69606D}"/>
            </c:ext>
          </c:extLst>
        </c:ser>
        <c:ser>
          <c:idx val="2"/>
          <c:order val="2"/>
          <c:tx>
            <c:strRef>
              <c:f>'[Resultados Cuestionario Home Office.xlsx]Hoja4'!$B$82</c:f>
              <c:strCache>
                <c:ptCount val="1"/>
                <c:pt idx="0">
                  <c:v>A veces</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 Cuestionario Home Office.xlsx]Hoja4'!$C$82</c:f>
              <c:numCache>
                <c:formatCode>0%</c:formatCode>
                <c:ptCount val="1"/>
                <c:pt idx="0">
                  <c:v>0.32653061224489793</c:v>
                </c:pt>
              </c:numCache>
            </c:numRef>
          </c:val>
          <c:extLst>
            <c:ext xmlns:c16="http://schemas.microsoft.com/office/drawing/2014/chart" uri="{C3380CC4-5D6E-409C-BE32-E72D297353CC}">
              <c16:uniqueId val="{00000003-D722-4AC1-AD88-21DB9E69606D}"/>
            </c:ext>
          </c:extLst>
        </c:ser>
        <c:ser>
          <c:idx val="3"/>
          <c:order val="3"/>
          <c:tx>
            <c:strRef>
              <c:f>'[Resultados Cuestionario Home Office.xlsx]Hoja4'!$B$83</c:f>
              <c:strCache>
                <c:ptCount val="1"/>
                <c:pt idx="0">
                  <c:v>Frecuentemente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 Cuestionario Home Office.xlsx]Hoja4'!$C$83</c:f>
              <c:numCache>
                <c:formatCode>0%</c:formatCode>
                <c:ptCount val="1"/>
                <c:pt idx="0">
                  <c:v>0.37414965986394561</c:v>
                </c:pt>
              </c:numCache>
            </c:numRef>
          </c:val>
          <c:extLst>
            <c:ext xmlns:c16="http://schemas.microsoft.com/office/drawing/2014/chart" uri="{C3380CC4-5D6E-409C-BE32-E72D297353CC}">
              <c16:uniqueId val="{00000004-D722-4AC1-AD88-21DB9E69606D}"/>
            </c:ext>
          </c:extLst>
        </c:ser>
        <c:ser>
          <c:idx val="4"/>
          <c:order val="4"/>
          <c:tx>
            <c:strRef>
              <c:f>'[Resultados Cuestionario Home Office.xlsx]Hoja4'!$B$84</c:f>
              <c:strCache>
                <c:ptCount val="1"/>
                <c:pt idx="0">
                  <c:v>Siempre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 Cuestionario Home Office.xlsx]Hoja4'!$C$84</c:f>
              <c:numCache>
                <c:formatCode>0%</c:formatCode>
                <c:ptCount val="1"/>
                <c:pt idx="0">
                  <c:v>0.1927437641723356</c:v>
                </c:pt>
              </c:numCache>
            </c:numRef>
          </c:val>
          <c:extLst>
            <c:ext xmlns:c16="http://schemas.microsoft.com/office/drawing/2014/chart" uri="{C3380CC4-5D6E-409C-BE32-E72D297353CC}">
              <c16:uniqueId val="{00000005-D722-4AC1-AD88-21DB9E69606D}"/>
            </c:ext>
          </c:extLst>
        </c:ser>
        <c:dLbls>
          <c:dLblPos val="ctr"/>
          <c:showLegendKey val="0"/>
          <c:showVal val="1"/>
          <c:showCatName val="0"/>
          <c:showSerName val="0"/>
          <c:showPercent val="0"/>
          <c:showBubbleSize val="0"/>
        </c:dLbls>
        <c:gapWidth val="150"/>
        <c:overlap val="100"/>
        <c:axId val="1095094208"/>
        <c:axId val="1095080896"/>
      </c:barChart>
      <c:catAx>
        <c:axId val="1095094208"/>
        <c:scaling>
          <c:orientation val="minMax"/>
        </c:scaling>
        <c:delete val="1"/>
        <c:axPos val="l"/>
        <c:numFmt formatCode="General" sourceLinked="1"/>
        <c:majorTickMark val="none"/>
        <c:minorTickMark val="none"/>
        <c:tickLblPos val="nextTo"/>
        <c:crossAx val="1095080896"/>
        <c:crosses val="autoZero"/>
        <c:auto val="1"/>
        <c:lblAlgn val="ctr"/>
        <c:lblOffset val="100"/>
        <c:noMultiLvlLbl val="0"/>
      </c:catAx>
      <c:valAx>
        <c:axId val="10950808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095094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'[Resultados Cuestionario Home Office.xlsx]Hoja4'!$B$86</c:f>
              <c:strCache>
                <c:ptCount val="1"/>
                <c:pt idx="0">
                  <c:v>Nunca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 Cuestionario Home Office.xlsx]Hoja4'!$C$86</c:f>
              <c:numCache>
                <c:formatCode>0%</c:formatCode>
                <c:ptCount val="1"/>
                <c:pt idx="0">
                  <c:v>0.11337868480725624</c:v>
                </c:pt>
              </c:numCache>
            </c:numRef>
          </c:val>
          <c:extLst>
            <c:ext xmlns:c16="http://schemas.microsoft.com/office/drawing/2014/chart" uri="{C3380CC4-5D6E-409C-BE32-E72D297353CC}">
              <c16:uniqueId val="{00000000-3386-4273-89AC-A4563C444863}"/>
            </c:ext>
          </c:extLst>
        </c:ser>
        <c:ser>
          <c:idx val="1"/>
          <c:order val="1"/>
          <c:tx>
            <c:strRef>
              <c:f>'[Resultados Cuestionario Home Office.xlsx]Hoja4'!$B$87</c:f>
              <c:strCache>
                <c:ptCount val="1"/>
                <c:pt idx="0">
                  <c:v>Pocas Veces</c:v>
                </c:pt>
              </c:strCache>
            </c:strRef>
          </c:tx>
          <c:spPr>
            <a:solidFill>
              <a:srgbClr val="FF33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 Cuestionario Home Office.xlsx]Hoja4'!$C$87</c:f>
              <c:numCache>
                <c:formatCode>0%</c:formatCode>
                <c:ptCount val="1"/>
                <c:pt idx="0">
                  <c:v>0.2199546485260771</c:v>
                </c:pt>
              </c:numCache>
            </c:numRef>
          </c:val>
          <c:extLst>
            <c:ext xmlns:c16="http://schemas.microsoft.com/office/drawing/2014/chart" uri="{C3380CC4-5D6E-409C-BE32-E72D297353CC}">
              <c16:uniqueId val="{00000001-3386-4273-89AC-A4563C444863}"/>
            </c:ext>
          </c:extLst>
        </c:ser>
        <c:ser>
          <c:idx val="2"/>
          <c:order val="2"/>
          <c:tx>
            <c:strRef>
              <c:f>'[Resultados Cuestionario Home Office.xlsx]Hoja4'!$B$88</c:f>
              <c:strCache>
                <c:ptCount val="1"/>
                <c:pt idx="0">
                  <c:v>A veces</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 Cuestionario Home Office.xlsx]Hoja4'!$C$88</c:f>
              <c:numCache>
                <c:formatCode>0%</c:formatCode>
                <c:ptCount val="1"/>
                <c:pt idx="0">
                  <c:v>0.21315192743764172</c:v>
                </c:pt>
              </c:numCache>
            </c:numRef>
          </c:val>
          <c:extLst>
            <c:ext xmlns:c16="http://schemas.microsoft.com/office/drawing/2014/chart" uri="{C3380CC4-5D6E-409C-BE32-E72D297353CC}">
              <c16:uniqueId val="{00000002-3386-4273-89AC-A4563C444863}"/>
            </c:ext>
          </c:extLst>
        </c:ser>
        <c:ser>
          <c:idx val="3"/>
          <c:order val="3"/>
          <c:tx>
            <c:strRef>
              <c:f>'[Resultados Cuestionario Home Office.xlsx]Hoja4'!$B$89</c:f>
              <c:strCache>
                <c:ptCount val="1"/>
                <c:pt idx="0">
                  <c:v>Frecuentemente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 Cuestionario Home Office.xlsx]Hoja4'!$C$89</c:f>
              <c:numCache>
                <c:formatCode>0%</c:formatCode>
                <c:ptCount val="1"/>
                <c:pt idx="0">
                  <c:v>0.2199546485260771</c:v>
                </c:pt>
              </c:numCache>
            </c:numRef>
          </c:val>
          <c:extLst>
            <c:ext xmlns:c16="http://schemas.microsoft.com/office/drawing/2014/chart" uri="{C3380CC4-5D6E-409C-BE32-E72D297353CC}">
              <c16:uniqueId val="{00000003-3386-4273-89AC-A4563C444863}"/>
            </c:ext>
          </c:extLst>
        </c:ser>
        <c:ser>
          <c:idx val="4"/>
          <c:order val="4"/>
          <c:tx>
            <c:strRef>
              <c:f>'[Resultados Cuestionario Home Office.xlsx]Hoja4'!$B$90</c:f>
              <c:strCache>
                <c:ptCount val="1"/>
                <c:pt idx="0">
                  <c:v>Siempre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 Cuestionario Home Office.xlsx]Hoja4'!$C$90</c:f>
              <c:numCache>
                <c:formatCode>0%</c:formatCode>
                <c:ptCount val="1"/>
                <c:pt idx="0">
                  <c:v>0.23356009070294784</c:v>
                </c:pt>
              </c:numCache>
            </c:numRef>
          </c:val>
          <c:extLst>
            <c:ext xmlns:c16="http://schemas.microsoft.com/office/drawing/2014/chart" uri="{C3380CC4-5D6E-409C-BE32-E72D297353CC}">
              <c16:uniqueId val="{00000004-3386-4273-89AC-A4563C444863}"/>
            </c:ext>
          </c:extLst>
        </c:ser>
        <c:dLbls>
          <c:dLblPos val="ctr"/>
          <c:showLegendKey val="0"/>
          <c:showVal val="1"/>
          <c:showCatName val="0"/>
          <c:showSerName val="0"/>
          <c:showPercent val="0"/>
          <c:showBubbleSize val="0"/>
        </c:dLbls>
        <c:gapWidth val="150"/>
        <c:overlap val="100"/>
        <c:axId val="1095094208"/>
        <c:axId val="1095080896"/>
      </c:barChart>
      <c:catAx>
        <c:axId val="1095094208"/>
        <c:scaling>
          <c:orientation val="minMax"/>
        </c:scaling>
        <c:delete val="1"/>
        <c:axPos val="l"/>
        <c:numFmt formatCode="General" sourceLinked="1"/>
        <c:majorTickMark val="none"/>
        <c:minorTickMark val="none"/>
        <c:tickLblPos val="nextTo"/>
        <c:crossAx val="1095080896"/>
        <c:crosses val="autoZero"/>
        <c:auto val="1"/>
        <c:lblAlgn val="ctr"/>
        <c:lblOffset val="100"/>
        <c:noMultiLvlLbl val="0"/>
      </c:catAx>
      <c:valAx>
        <c:axId val="10950808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095094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'[Resultados Cuestionario Home Office.xlsx]Hoja4'!$B$92</c:f>
              <c:strCache>
                <c:ptCount val="1"/>
                <c:pt idx="0">
                  <c:v>Nunca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 Cuestionario Home Office.xlsx]Hoja4'!$C$92</c:f>
              <c:numCache>
                <c:formatCode>0%</c:formatCode>
                <c:ptCount val="1"/>
                <c:pt idx="0">
                  <c:v>9.297052154195011E-2</c:v>
                </c:pt>
              </c:numCache>
            </c:numRef>
          </c:val>
          <c:extLst>
            <c:ext xmlns:c16="http://schemas.microsoft.com/office/drawing/2014/chart" uri="{C3380CC4-5D6E-409C-BE32-E72D297353CC}">
              <c16:uniqueId val="{00000000-5104-4FA7-AC7F-1DFAD6FE9152}"/>
            </c:ext>
          </c:extLst>
        </c:ser>
        <c:ser>
          <c:idx val="1"/>
          <c:order val="1"/>
          <c:tx>
            <c:strRef>
              <c:f>'[Resultados Cuestionario Home Office.xlsx]Hoja4'!$B$93</c:f>
              <c:strCache>
                <c:ptCount val="1"/>
                <c:pt idx="0">
                  <c:v>Pocas Veces</c:v>
                </c:pt>
              </c:strCache>
            </c:strRef>
          </c:tx>
          <c:spPr>
            <a:solidFill>
              <a:srgbClr val="FF33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 Cuestionario Home Office.xlsx]Hoja4'!$C$93</c:f>
              <c:numCache>
                <c:formatCode>0%</c:formatCode>
                <c:ptCount val="1"/>
                <c:pt idx="0">
                  <c:v>0.23356009070294784</c:v>
                </c:pt>
              </c:numCache>
            </c:numRef>
          </c:val>
          <c:extLst>
            <c:ext xmlns:c16="http://schemas.microsoft.com/office/drawing/2014/chart" uri="{C3380CC4-5D6E-409C-BE32-E72D297353CC}">
              <c16:uniqueId val="{00000001-5104-4FA7-AC7F-1DFAD6FE9152}"/>
            </c:ext>
          </c:extLst>
        </c:ser>
        <c:ser>
          <c:idx val="2"/>
          <c:order val="2"/>
          <c:tx>
            <c:strRef>
              <c:f>'[Resultados Cuestionario Home Office.xlsx]Hoja4'!$B$94</c:f>
              <c:strCache>
                <c:ptCount val="1"/>
                <c:pt idx="0">
                  <c:v>A veces</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 Cuestionario Home Office.xlsx]Hoja4'!$C$94</c:f>
              <c:numCache>
                <c:formatCode>0%</c:formatCode>
                <c:ptCount val="1"/>
                <c:pt idx="0">
                  <c:v>0.31292517006802723</c:v>
                </c:pt>
              </c:numCache>
            </c:numRef>
          </c:val>
          <c:extLst>
            <c:ext xmlns:c16="http://schemas.microsoft.com/office/drawing/2014/chart" uri="{C3380CC4-5D6E-409C-BE32-E72D297353CC}">
              <c16:uniqueId val="{00000002-5104-4FA7-AC7F-1DFAD6FE9152}"/>
            </c:ext>
          </c:extLst>
        </c:ser>
        <c:ser>
          <c:idx val="3"/>
          <c:order val="3"/>
          <c:tx>
            <c:strRef>
              <c:f>'[Resultados Cuestionario Home Office.xlsx]Hoja4'!$B$95</c:f>
              <c:strCache>
                <c:ptCount val="1"/>
                <c:pt idx="0">
                  <c:v>Frecuentemente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 Cuestionario Home Office.xlsx]Hoja4'!$C$95</c:f>
              <c:numCache>
                <c:formatCode>0%</c:formatCode>
                <c:ptCount val="1"/>
                <c:pt idx="0">
                  <c:v>0.23356009070294784</c:v>
                </c:pt>
              </c:numCache>
            </c:numRef>
          </c:val>
          <c:extLst>
            <c:ext xmlns:c16="http://schemas.microsoft.com/office/drawing/2014/chart" uri="{C3380CC4-5D6E-409C-BE32-E72D297353CC}">
              <c16:uniqueId val="{00000003-5104-4FA7-AC7F-1DFAD6FE9152}"/>
            </c:ext>
          </c:extLst>
        </c:ser>
        <c:ser>
          <c:idx val="4"/>
          <c:order val="4"/>
          <c:tx>
            <c:strRef>
              <c:f>'[Resultados Cuestionario Home Office.xlsx]Hoja4'!$B$96</c:f>
              <c:strCache>
                <c:ptCount val="1"/>
                <c:pt idx="0">
                  <c:v>Siempre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 Cuestionario Home Office.xlsx]Hoja4'!$C$96</c:f>
              <c:numCache>
                <c:formatCode>0%</c:formatCode>
                <c:ptCount val="1"/>
                <c:pt idx="0">
                  <c:v>0.12471655328798185</c:v>
                </c:pt>
              </c:numCache>
            </c:numRef>
          </c:val>
          <c:extLst>
            <c:ext xmlns:c16="http://schemas.microsoft.com/office/drawing/2014/chart" uri="{C3380CC4-5D6E-409C-BE32-E72D297353CC}">
              <c16:uniqueId val="{00000004-5104-4FA7-AC7F-1DFAD6FE9152}"/>
            </c:ext>
          </c:extLst>
        </c:ser>
        <c:dLbls>
          <c:dLblPos val="ctr"/>
          <c:showLegendKey val="0"/>
          <c:showVal val="1"/>
          <c:showCatName val="0"/>
          <c:showSerName val="0"/>
          <c:showPercent val="0"/>
          <c:showBubbleSize val="0"/>
        </c:dLbls>
        <c:gapWidth val="150"/>
        <c:overlap val="100"/>
        <c:axId val="1095094208"/>
        <c:axId val="1095080896"/>
      </c:barChart>
      <c:catAx>
        <c:axId val="1095094208"/>
        <c:scaling>
          <c:orientation val="minMax"/>
        </c:scaling>
        <c:delete val="1"/>
        <c:axPos val="l"/>
        <c:numFmt formatCode="General" sourceLinked="1"/>
        <c:majorTickMark val="none"/>
        <c:minorTickMark val="none"/>
        <c:tickLblPos val="nextTo"/>
        <c:crossAx val="1095080896"/>
        <c:crosses val="autoZero"/>
        <c:auto val="1"/>
        <c:lblAlgn val="ctr"/>
        <c:lblOffset val="100"/>
        <c:noMultiLvlLbl val="0"/>
      </c:catAx>
      <c:valAx>
        <c:axId val="10950808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095094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'[Resultados Cuestionario Home Office.xlsx]Hoja4'!$B$98</c:f>
              <c:strCache>
                <c:ptCount val="1"/>
                <c:pt idx="0">
                  <c:v>Nunca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 Cuestionario Home Office.xlsx]Hoja4'!$C$98</c:f>
              <c:numCache>
                <c:formatCode>0%</c:formatCode>
                <c:ptCount val="1"/>
                <c:pt idx="0">
                  <c:v>9.0702947845804991E-3</c:v>
                </c:pt>
              </c:numCache>
            </c:numRef>
          </c:val>
          <c:extLst>
            <c:ext xmlns:c16="http://schemas.microsoft.com/office/drawing/2014/chart" uri="{C3380CC4-5D6E-409C-BE32-E72D297353CC}">
              <c16:uniqueId val="{00000000-525D-43BC-907A-CB928FCA47E8}"/>
            </c:ext>
          </c:extLst>
        </c:ser>
        <c:ser>
          <c:idx val="1"/>
          <c:order val="1"/>
          <c:tx>
            <c:strRef>
              <c:f>'[Resultados Cuestionario Home Office.xlsx]Hoja4'!$B$99</c:f>
              <c:strCache>
                <c:ptCount val="1"/>
                <c:pt idx="0">
                  <c:v>Pocas Veces</c:v>
                </c:pt>
              </c:strCache>
            </c:strRef>
          </c:tx>
          <c:spPr>
            <a:solidFill>
              <a:srgbClr val="FF33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 Cuestionario Home Office.xlsx]Hoja4'!$C$99</c:f>
              <c:numCache>
                <c:formatCode>0%</c:formatCode>
                <c:ptCount val="1"/>
                <c:pt idx="0">
                  <c:v>0.13151927437641722</c:v>
                </c:pt>
              </c:numCache>
            </c:numRef>
          </c:val>
          <c:extLst>
            <c:ext xmlns:c16="http://schemas.microsoft.com/office/drawing/2014/chart" uri="{C3380CC4-5D6E-409C-BE32-E72D297353CC}">
              <c16:uniqueId val="{00000001-525D-43BC-907A-CB928FCA47E8}"/>
            </c:ext>
          </c:extLst>
        </c:ser>
        <c:ser>
          <c:idx val="2"/>
          <c:order val="2"/>
          <c:tx>
            <c:strRef>
              <c:f>'[Resultados Cuestionario Home Office.xlsx]Hoja4'!$B$100</c:f>
              <c:strCache>
                <c:ptCount val="1"/>
                <c:pt idx="0">
                  <c:v>A veces</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 Cuestionario Home Office.xlsx]Hoja4'!$C$100</c:f>
              <c:numCache>
                <c:formatCode>0%</c:formatCode>
                <c:ptCount val="1"/>
                <c:pt idx="0">
                  <c:v>0.23129251700680273</c:v>
                </c:pt>
              </c:numCache>
            </c:numRef>
          </c:val>
          <c:extLst>
            <c:ext xmlns:c16="http://schemas.microsoft.com/office/drawing/2014/chart" uri="{C3380CC4-5D6E-409C-BE32-E72D297353CC}">
              <c16:uniqueId val="{00000002-525D-43BC-907A-CB928FCA47E8}"/>
            </c:ext>
          </c:extLst>
        </c:ser>
        <c:ser>
          <c:idx val="3"/>
          <c:order val="3"/>
          <c:tx>
            <c:strRef>
              <c:f>'[Resultados Cuestionario Home Office.xlsx]Hoja4'!$B$101</c:f>
              <c:strCache>
                <c:ptCount val="1"/>
                <c:pt idx="0">
                  <c:v>Frecuentemente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 Cuestionario Home Office.xlsx]Hoja4'!$C$101</c:f>
              <c:numCache>
                <c:formatCode>0%</c:formatCode>
                <c:ptCount val="1"/>
                <c:pt idx="0">
                  <c:v>0.32653061224489793</c:v>
                </c:pt>
              </c:numCache>
            </c:numRef>
          </c:val>
          <c:extLst>
            <c:ext xmlns:c16="http://schemas.microsoft.com/office/drawing/2014/chart" uri="{C3380CC4-5D6E-409C-BE32-E72D297353CC}">
              <c16:uniqueId val="{00000003-525D-43BC-907A-CB928FCA47E8}"/>
            </c:ext>
          </c:extLst>
        </c:ser>
        <c:ser>
          <c:idx val="4"/>
          <c:order val="4"/>
          <c:tx>
            <c:strRef>
              <c:f>'[Resultados Cuestionario Home Office.xlsx]Hoja4'!$B$102</c:f>
              <c:strCache>
                <c:ptCount val="1"/>
                <c:pt idx="0">
                  <c:v>Siempre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 Cuestionario Home Office.xlsx]Hoja4'!$C$102</c:f>
              <c:numCache>
                <c:formatCode>0%</c:formatCode>
                <c:ptCount val="1"/>
                <c:pt idx="0">
                  <c:v>0.30158730158730157</c:v>
                </c:pt>
              </c:numCache>
            </c:numRef>
          </c:val>
          <c:extLst>
            <c:ext xmlns:c16="http://schemas.microsoft.com/office/drawing/2014/chart" uri="{C3380CC4-5D6E-409C-BE32-E72D297353CC}">
              <c16:uniqueId val="{00000004-525D-43BC-907A-CB928FCA47E8}"/>
            </c:ext>
          </c:extLst>
        </c:ser>
        <c:dLbls>
          <c:dLblPos val="ctr"/>
          <c:showLegendKey val="0"/>
          <c:showVal val="1"/>
          <c:showCatName val="0"/>
          <c:showSerName val="0"/>
          <c:showPercent val="0"/>
          <c:showBubbleSize val="0"/>
        </c:dLbls>
        <c:gapWidth val="150"/>
        <c:overlap val="100"/>
        <c:axId val="1095094208"/>
        <c:axId val="1095080896"/>
      </c:barChart>
      <c:catAx>
        <c:axId val="1095094208"/>
        <c:scaling>
          <c:orientation val="minMax"/>
        </c:scaling>
        <c:delete val="1"/>
        <c:axPos val="l"/>
        <c:numFmt formatCode="General" sourceLinked="1"/>
        <c:majorTickMark val="none"/>
        <c:minorTickMark val="none"/>
        <c:tickLblPos val="nextTo"/>
        <c:crossAx val="1095080896"/>
        <c:crosses val="autoZero"/>
        <c:auto val="1"/>
        <c:lblAlgn val="ctr"/>
        <c:lblOffset val="100"/>
        <c:noMultiLvlLbl val="0"/>
      </c:catAx>
      <c:valAx>
        <c:axId val="10950808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095094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94AD69-992D-4111-830B-E753E26FC543}" type="doc">
      <dgm:prSet loTypeId="urn:microsoft.com/office/officeart/2005/8/layout/hProcess4" loCatId="process" qsTypeId="urn:microsoft.com/office/officeart/2005/8/quickstyle/simple1" qsCatId="simple" csTypeId="urn:microsoft.com/office/officeart/2005/8/colors/accent1_2" csCatId="accent1"/>
      <dgm:spPr/>
      <dgm:t>
        <a:bodyPr/>
        <a:lstStyle/>
        <a:p>
          <a:endParaRPr lang="es-EC"/>
        </a:p>
      </dgm:t>
    </dgm:pt>
    <dgm:pt modelId="{4F8BAD04-5D54-41BF-ADD2-B3919836F0FD}">
      <dgm:prSet custT="1"/>
      <dgm:spPr/>
      <dgm:t>
        <a:bodyPr/>
        <a:lstStyle/>
        <a:p>
          <a:r>
            <a:rPr lang="es-EC" sz="2800" b="1" dirty="0">
              <a:latin typeface="Times New Roman" panose="02020603050405020304" pitchFamily="18" charset="0"/>
              <a:cs typeface="Times New Roman" panose="02020603050405020304" pitchFamily="18" charset="0"/>
            </a:rPr>
            <a:t>Tipo de Estudio</a:t>
          </a:r>
          <a:endParaRPr lang="es-EC" sz="2800" dirty="0">
            <a:latin typeface="Times New Roman" panose="02020603050405020304" pitchFamily="18" charset="0"/>
            <a:cs typeface="Times New Roman" panose="02020603050405020304" pitchFamily="18" charset="0"/>
          </a:endParaRPr>
        </a:p>
      </dgm:t>
    </dgm:pt>
    <dgm:pt modelId="{29D8B277-F9BF-4AEB-BCD6-DB30E3975A19}" type="parTrans" cxnId="{D1CB6EA7-12FC-4A8B-AF15-BBA32FC91002}">
      <dgm:prSet/>
      <dgm:spPr/>
      <dgm:t>
        <a:bodyPr/>
        <a:lstStyle/>
        <a:p>
          <a:endParaRPr lang="es-EC">
            <a:latin typeface="Times New Roman" panose="02020603050405020304" pitchFamily="18" charset="0"/>
            <a:cs typeface="Times New Roman" panose="02020603050405020304" pitchFamily="18" charset="0"/>
          </a:endParaRPr>
        </a:p>
      </dgm:t>
    </dgm:pt>
    <dgm:pt modelId="{B8D0E69A-FEF4-4282-9028-36E62E6C47C9}" type="sibTrans" cxnId="{D1CB6EA7-12FC-4A8B-AF15-BBA32FC91002}">
      <dgm:prSet/>
      <dgm:spPr/>
      <dgm:t>
        <a:bodyPr/>
        <a:lstStyle/>
        <a:p>
          <a:endParaRPr lang="es-EC">
            <a:latin typeface="Times New Roman" panose="02020603050405020304" pitchFamily="18" charset="0"/>
            <a:cs typeface="Times New Roman" panose="02020603050405020304" pitchFamily="18" charset="0"/>
          </a:endParaRPr>
        </a:p>
      </dgm:t>
    </dgm:pt>
    <dgm:pt modelId="{48FBF2CD-DF91-4BF9-BA6F-CCFDBF51C2F0}">
      <dgm:prSet custT="1"/>
      <dgm:spPr/>
      <dgm:t>
        <a:bodyPr/>
        <a:lstStyle/>
        <a:p>
          <a:r>
            <a:rPr lang="es-EC" sz="2800" dirty="0">
              <a:latin typeface="Times New Roman" panose="02020603050405020304" pitchFamily="18" charset="0"/>
              <a:cs typeface="Times New Roman" panose="02020603050405020304" pitchFamily="18" charset="0"/>
            </a:rPr>
            <a:t>Descriptivo</a:t>
          </a:r>
        </a:p>
      </dgm:t>
    </dgm:pt>
    <dgm:pt modelId="{73F0A658-0C30-47B3-B2F2-BA619DCB680D}" type="parTrans" cxnId="{0D647CFF-C416-4672-B311-A6EE760EEDD9}">
      <dgm:prSet/>
      <dgm:spPr/>
      <dgm:t>
        <a:bodyPr/>
        <a:lstStyle/>
        <a:p>
          <a:endParaRPr lang="es-EC">
            <a:latin typeface="Times New Roman" panose="02020603050405020304" pitchFamily="18" charset="0"/>
            <a:cs typeface="Times New Roman" panose="02020603050405020304" pitchFamily="18" charset="0"/>
          </a:endParaRPr>
        </a:p>
      </dgm:t>
    </dgm:pt>
    <dgm:pt modelId="{FE841BA1-A2FE-4485-A8B0-A95D0E25E903}" type="sibTrans" cxnId="{0D647CFF-C416-4672-B311-A6EE760EEDD9}">
      <dgm:prSet/>
      <dgm:spPr/>
      <dgm:t>
        <a:bodyPr/>
        <a:lstStyle/>
        <a:p>
          <a:endParaRPr lang="es-EC">
            <a:latin typeface="Times New Roman" panose="02020603050405020304" pitchFamily="18" charset="0"/>
            <a:cs typeface="Times New Roman" panose="02020603050405020304" pitchFamily="18" charset="0"/>
          </a:endParaRPr>
        </a:p>
      </dgm:t>
    </dgm:pt>
    <dgm:pt modelId="{F55E389F-BBF9-4802-82E1-4C08DC77F3B4}">
      <dgm:prSet/>
      <dgm:spPr/>
      <dgm:t>
        <a:bodyPr/>
        <a:lstStyle/>
        <a:p>
          <a:r>
            <a:rPr lang="es-EC" b="1" dirty="0">
              <a:latin typeface="Times New Roman" panose="02020603050405020304" pitchFamily="18" charset="0"/>
              <a:cs typeface="Times New Roman" panose="02020603050405020304" pitchFamily="18" charset="0"/>
            </a:rPr>
            <a:t>Modalidad de la Investigación</a:t>
          </a:r>
          <a:endParaRPr lang="es-EC" dirty="0">
            <a:latin typeface="Times New Roman" panose="02020603050405020304" pitchFamily="18" charset="0"/>
            <a:cs typeface="Times New Roman" panose="02020603050405020304" pitchFamily="18" charset="0"/>
          </a:endParaRPr>
        </a:p>
      </dgm:t>
    </dgm:pt>
    <dgm:pt modelId="{D14A34AC-C6B6-4FDD-9DDF-AC9113CACDAC}" type="parTrans" cxnId="{BBFFEF0C-7649-4F6B-8D01-4BCCAE364294}">
      <dgm:prSet/>
      <dgm:spPr/>
      <dgm:t>
        <a:bodyPr/>
        <a:lstStyle/>
        <a:p>
          <a:endParaRPr lang="es-EC">
            <a:latin typeface="Times New Roman" panose="02020603050405020304" pitchFamily="18" charset="0"/>
            <a:cs typeface="Times New Roman" panose="02020603050405020304" pitchFamily="18" charset="0"/>
          </a:endParaRPr>
        </a:p>
      </dgm:t>
    </dgm:pt>
    <dgm:pt modelId="{938B3F61-1233-4331-B056-96040FB72CC9}" type="sibTrans" cxnId="{BBFFEF0C-7649-4F6B-8D01-4BCCAE364294}">
      <dgm:prSet/>
      <dgm:spPr/>
      <dgm:t>
        <a:bodyPr/>
        <a:lstStyle/>
        <a:p>
          <a:endParaRPr lang="es-EC">
            <a:latin typeface="Times New Roman" panose="02020603050405020304" pitchFamily="18" charset="0"/>
            <a:cs typeface="Times New Roman" panose="02020603050405020304" pitchFamily="18" charset="0"/>
          </a:endParaRPr>
        </a:p>
      </dgm:t>
    </dgm:pt>
    <dgm:pt modelId="{DBF45750-18CD-4EAA-B501-213F53D66AAC}">
      <dgm:prSet custT="1"/>
      <dgm:spPr/>
      <dgm:t>
        <a:bodyPr/>
        <a:lstStyle/>
        <a:p>
          <a:r>
            <a:rPr lang="es-EC" sz="2800" dirty="0">
              <a:latin typeface="Times New Roman" panose="02020603050405020304" pitchFamily="18" charset="0"/>
              <a:cs typeface="Times New Roman" panose="02020603050405020304" pitchFamily="18" charset="0"/>
            </a:rPr>
            <a:t>Campo</a:t>
          </a:r>
        </a:p>
      </dgm:t>
    </dgm:pt>
    <dgm:pt modelId="{08C0202F-03D1-4E73-AEC9-5E41B79F1855}" type="parTrans" cxnId="{4F151360-99DC-4287-A045-1D2A59FF8A77}">
      <dgm:prSet/>
      <dgm:spPr/>
      <dgm:t>
        <a:bodyPr/>
        <a:lstStyle/>
        <a:p>
          <a:endParaRPr lang="es-EC">
            <a:latin typeface="Times New Roman" panose="02020603050405020304" pitchFamily="18" charset="0"/>
            <a:cs typeface="Times New Roman" panose="02020603050405020304" pitchFamily="18" charset="0"/>
          </a:endParaRPr>
        </a:p>
      </dgm:t>
    </dgm:pt>
    <dgm:pt modelId="{8542BC54-DE1F-4691-BCEF-99E6DD787F90}" type="sibTrans" cxnId="{4F151360-99DC-4287-A045-1D2A59FF8A77}">
      <dgm:prSet/>
      <dgm:spPr/>
      <dgm:t>
        <a:bodyPr/>
        <a:lstStyle/>
        <a:p>
          <a:endParaRPr lang="es-EC">
            <a:latin typeface="Times New Roman" panose="02020603050405020304" pitchFamily="18" charset="0"/>
            <a:cs typeface="Times New Roman" panose="02020603050405020304" pitchFamily="18" charset="0"/>
          </a:endParaRPr>
        </a:p>
      </dgm:t>
    </dgm:pt>
    <dgm:pt modelId="{B6FF6B4C-024D-4CD6-ABB4-8BBE460DC624}">
      <dgm:prSet/>
      <dgm:spPr/>
      <dgm:t>
        <a:bodyPr/>
        <a:lstStyle/>
        <a:p>
          <a:r>
            <a:rPr lang="es-EC" b="1" dirty="0">
              <a:latin typeface="Times New Roman" panose="02020603050405020304" pitchFamily="18" charset="0"/>
              <a:cs typeface="Times New Roman" panose="02020603050405020304" pitchFamily="18" charset="0"/>
            </a:rPr>
            <a:t>Método</a:t>
          </a:r>
          <a:endParaRPr lang="es-EC" dirty="0">
            <a:latin typeface="Times New Roman" panose="02020603050405020304" pitchFamily="18" charset="0"/>
            <a:cs typeface="Times New Roman" panose="02020603050405020304" pitchFamily="18" charset="0"/>
          </a:endParaRPr>
        </a:p>
      </dgm:t>
    </dgm:pt>
    <dgm:pt modelId="{DE2C2A4D-4DF4-4308-A28D-FBD4553A4DC6}" type="parTrans" cxnId="{50D85DCF-01D6-4105-A4AF-506F68F7622C}">
      <dgm:prSet/>
      <dgm:spPr/>
      <dgm:t>
        <a:bodyPr/>
        <a:lstStyle/>
        <a:p>
          <a:endParaRPr lang="es-EC">
            <a:latin typeface="Times New Roman" panose="02020603050405020304" pitchFamily="18" charset="0"/>
            <a:cs typeface="Times New Roman" panose="02020603050405020304" pitchFamily="18" charset="0"/>
          </a:endParaRPr>
        </a:p>
      </dgm:t>
    </dgm:pt>
    <dgm:pt modelId="{D753E645-7861-4A19-A45D-8442B0F2E33B}" type="sibTrans" cxnId="{50D85DCF-01D6-4105-A4AF-506F68F7622C}">
      <dgm:prSet/>
      <dgm:spPr/>
      <dgm:t>
        <a:bodyPr/>
        <a:lstStyle/>
        <a:p>
          <a:endParaRPr lang="es-EC">
            <a:latin typeface="Times New Roman" panose="02020603050405020304" pitchFamily="18" charset="0"/>
            <a:cs typeface="Times New Roman" panose="02020603050405020304" pitchFamily="18" charset="0"/>
          </a:endParaRPr>
        </a:p>
      </dgm:t>
    </dgm:pt>
    <dgm:pt modelId="{D4452D2B-0772-4E21-AA87-F28623D870B2}">
      <dgm:prSet custT="1"/>
      <dgm:spPr/>
      <dgm:t>
        <a:bodyPr/>
        <a:lstStyle/>
        <a:p>
          <a:r>
            <a:rPr lang="es-EC" sz="2800" dirty="0">
              <a:latin typeface="Times New Roman" panose="02020603050405020304" pitchFamily="18" charset="0"/>
              <a:cs typeface="Times New Roman" panose="02020603050405020304" pitchFamily="18" charset="0"/>
            </a:rPr>
            <a:t>Inductivo-Deductivo</a:t>
          </a:r>
        </a:p>
      </dgm:t>
    </dgm:pt>
    <dgm:pt modelId="{04D81755-39E2-4FDB-8165-8929638D98AC}" type="parTrans" cxnId="{1163BAC2-F0B7-4E2E-B2FD-CF431DC64DE8}">
      <dgm:prSet/>
      <dgm:spPr/>
      <dgm:t>
        <a:bodyPr/>
        <a:lstStyle/>
        <a:p>
          <a:endParaRPr lang="es-EC">
            <a:latin typeface="Times New Roman" panose="02020603050405020304" pitchFamily="18" charset="0"/>
            <a:cs typeface="Times New Roman" panose="02020603050405020304" pitchFamily="18" charset="0"/>
          </a:endParaRPr>
        </a:p>
      </dgm:t>
    </dgm:pt>
    <dgm:pt modelId="{B49818E6-ECAD-45F3-B12D-3527EF6CEC9B}" type="sibTrans" cxnId="{1163BAC2-F0B7-4E2E-B2FD-CF431DC64DE8}">
      <dgm:prSet/>
      <dgm:spPr/>
      <dgm:t>
        <a:bodyPr/>
        <a:lstStyle/>
        <a:p>
          <a:endParaRPr lang="es-EC">
            <a:latin typeface="Times New Roman" panose="02020603050405020304" pitchFamily="18" charset="0"/>
            <a:cs typeface="Times New Roman" panose="02020603050405020304" pitchFamily="18" charset="0"/>
          </a:endParaRPr>
        </a:p>
      </dgm:t>
    </dgm:pt>
    <dgm:pt modelId="{39D50524-41AF-421D-AEBF-0DE21CD1C6DD}" type="pres">
      <dgm:prSet presAssocID="{E294AD69-992D-4111-830B-E753E26FC543}" presName="Name0" presStyleCnt="0">
        <dgm:presLayoutVars>
          <dgm:dir/>
          <dgm:animLvl val="lvl"/>
          <dgm:resizeHandles val="exact"/>
        </dgm:presLayoutVars>
      </dgm:prSet>
      <dgm:spPr/>
    </dgm:pt>
    <dgm:pt modelId="{4F6A8A08-66D2-4263-8C95-16B13D52029A}" type="pres">
      <dgm:prSet presAssocID="{E294AD69-992D-4111-830B-E753E26FC543}" presName="tSp" presStyleCnt="0"/>
      <dgm:spPr/>
    </dgm:pt>
    <dgm:pt modelId="{DBB1A43A-0FE5-4852-B59E-7CC235A77F48}" type="pres">
      <dgm:prSet presAssocID="{E294AD69-992D-4111-830B-E753E26FC543}" presName="bSp" presStyleCnt="0"/>
      <dgm:spPr/>
    </dgm:pt>
    <dgm:pt modelId="{987A0597-56E6-4B49-9DEF-77C580280D52}" type="pres">
      <dgm:prSet presAssocID="{E294AD69-992D-4111-830B-E753E26FC543}" presName="process" presStyleCnt="0"/>
      <dgm:spPr/>
    </dgm:pt>
    <dgm:pt modelId="{84F5CAEB-5D7F-4306-807D-AD2D0B17509C}" type="pres">
      <dgm:prSet presAssocID="{4F8BAD04-5D54-41BF-ADD2-B3919836F0FD}" presName="composite1" presStyleCnt="0"/>
      <dgm:spPr/>
    </dgm:pt>
    <dgm:pt modelId="{831C55C9-1C4A-4524-A241-7151F5ACC312}" type="pres">
      <dgm:prSet presAssocID="{4F8BAD04-5D54-41BF-ADD2-B3919836F0FD}" presName="dummyNode1" presStyleLbl="node1" presStyleIdx="0" presStyleCnt="3"/>
      <dgm:spPr/>
    </dgm:pt>
    <dgm:pt modelId="{65F366C5-EB54-4B09-9F11-A01D61DE9EFD}" type="pres">
      <dgm:prSet presAssocID="{4F8BAD04-5D54-41BF-ADD2-B3919836F0FD}" presName="childNode1" presStyleLbl="bgAcc1" presStyleIdx="0" presStyleCnt="3">
        <dgm:presLayoutVars>
          <dgm:bulletEnabled val="1"/>
        </dgm:presLayoutVars>
      </dgm:prSet>
      <dgm:spPr/>
    </dgm:pt>
    <dgm:pt modelId="{1D20633D-0EA8-4196-A8D9-5D06228FA935}" type="pres">
      <dgm:prSet presAssocID="{4F8BAD04-5D54-41BF-ADD2-B3919836F0FD}" presName="childNode1tx" presStyleLbl="bgAcc1" presStyleIdx="0" presStyleCnt="3">
        <dgm:presLayoutVars>
          <dgm:bulletEnabled val="1"/>
        </dgm:presLayoutVars>
      </dgm:prSet>
      <dgm:spPr/>
    </dgm:pt>
    <dgm:pt modelId="{B7B545E0-8ED7-4D5A-BCD7-E2E64307CEE4}" type="pres">
      <dgm:prSet presAssocID="{4F8BAD04-5D54-41BF-ADD2-B3919836F0FD}" presName="parentNode1" presStyleLbl="node1" presStyleIdx="0" presStyleCnt="3">
        <dgm:presLayoutVars>
          <dgm:chMax val="1"/>
          <dgm:bulletEnabled val="1"/>
        </dgm:presLayoutVars>
      </dgm:prSet>
      <dgm:spPr/>
    </dgm:pt>
    <dgm:pt modelId="{F27579E6-E163-408E-BDDC-0BA405FD6518}" type="pres">
      <dgm:prSet presAssocID="{4F8BAD04-5D54-41BF-ADD2-B3919836F0FD}" presName="connSite1" presStyleCnt="0"/>
      <dgm:spPr/>
    </dgm:pt>
    <dgm:pt modelId="{8EC3E449-DD9D-4530-B6CE-FA6CAD8080D2}" type="pres">
      <dgm:prSet presAssocID="{B8D0E69A-FEF4-4282-9028-36E62E6C47C9}" presName="Name9" presStyleLbl="sibTrans2D1" presStyleIdx="0" presStyleCnt="2"/>
      <dgm:spPr/>
    </dgm:pt>
    <dgm:pt modelId="{A0DE40F9-2610-42B1-BE15-0DF30BD1F43F}" type="pres">
      <dgm:prSet presAssocID="{F55E389F-BBF9-4802-82E1-4C08DC77F3B4}" presName="composite2" presStyleCnt="0"/>
      <dgm:spPr/>
    </dgm:pt>
    <dgm:pt modelId="{FF0A06BB-AF63-4460-B8EC-71A9048844D8}" type="pres">
      <dgm:prSet presAssocID="{F55E389F-BBF9-4802-82E1-4C08DC77F3B4}" presName="dummyNode2" presStyleLbl="node1" presStyleIdx="0" presStyleCnt="3"/>
      <dgm:spPr/>
    </dgm:pt>
    <dgm:pt modelId="{4275C535-6C63-4247-A6D1-08ADC30A9C26}" type="pres">
      <dgm:prSet presAssocID="{F55E389F-BBF9-4802-82E1-4C08DC77F3B4}" presName="childNode2" presStyleLbl="bgAcc1" presStyleIdx="1" presStyleCnt="3">
        <dgm:presLayoutVars>
          <dgm:bulletEnabled val="1"/>
        </dgm:presLayoutVars>
      </dgm:prSet>
      <dgm:spPr/>
    </dgm:pt>
    <dgm:pt modelId="{820832A7-5928-4A68-8B58-58FE9D9F4F33}" type="pres">
      <dgm:prSet presAssocID="{F55E389F-BBF9-4802-82E1-4C08DC77F3B4}" presName="childNode2tx" presStyleLbl="bgAcc1" presStyleIdx="1" presStyleCnt="3">
        <dgm:presLayoutVars>
          <dgm:bulletEnabled val="1"/>
        </dgm:presLayoutVars>
      </dgm:prSet>
      <dgm:spPr/>
    </dgm:pt>
    <dgm:pt modelId="{F8E13614-DA79-4933-A9B0-E1EA53EC288D}" type="pres">
      <dgm:prSet presAssocID="{F55E389F-BBF9-4802-82E1-4C08DC77F3B4}" presName="parentNode2" presStyleLbl="node1" presStyleIdx="1" presStyleCnt="3">
        <dgm:presLayoutVars>
          <dgm:chMax val="0"/>
          <dgm:bulletEnabled val="1"/>
        </dgm:presLayoutVars>
      </dgm:prSet>
      <dgm:spPr/>
    </dgm:pt>
    <dgm:pt modelId="{51F8FE6D-9CC4-4FA8-A640-AFA7EDA8766D}" type="pres">
      <dgm:prSet presAssocID="{F55E389F-BBF9-4802-82E1-4C08DC77F3B4}" presName="connSite2" presStyleCnt="0"/>
      <dgm:spPr/>
    </dgm:pt>
    <dgm:pt modelId="{926A6380-F803-4556-9E4D-DC39A8C060E1}" type="pres">
      <dgm:prSet presAssocID="{938B3F61-1233-4331-B056-96040FB72CC9}" presName="Name18" presStyleLbl="sibTrans2D1" presStyleIdx="1" presStyleCnt="2"/>
      <dgm:spPr/>
    </dgm:pt>
    <dgm:pt modelId="{DA87C007-DC26-45EC-A51D-2DAC029AE61B}" type="pres">
      <dgm:prSet presAssocID="{B6FF6B4C-024D-4CD6-ABB4-8BBE460DC624}" presName="composite1" presStyleCnt="0"/>
      <dgm:spPr/>
    </dgm:pt>
    <dgm:pt modelId="{1D2CE2F5-95C9-4F8A-87E9-12D0D18787C2}" type="pres">
      <dgm:prSet presAssocID="{B6FF6B4C-024D-4CD6-ABB4-8BBE460DC624}" presName="dummyNode1" presStyleLbl="node1" presStyleIdx="1" presStyleCnt="3"/>
      <dgm:spPr/>
    </dgm:pt>
    <dgm:pt modelId="{F6022EC9-482B-47BA-BB1F-B20EE714F3EF}" type="pres">
      <dgm:prSet presAssocID="{B6FF6B4C-024D-4CD6-ABB4-8BBE460DC624}" presName="childNode1" presStyleLbl="bgAcc1" presStyleIdx="2" presStyleCnt="3">
        <dgm:presLayoutVars>
          <dgm:bulletEnabled val="1"/>
        </dgm:presLayoutVars>
      </dgm:prSet>
      <dgm:spPr/>
    </dgm:pt>
    <dgm:pt modelId="{AE6BDE5E-4B5C-4682-97D5-AEC13D8A5CAB}" type="pres">
      <dgm:prSet presAssocID="{B6FF6B4C-024D-4CD6-ABB4-8BBE460DC624}" presName="childNode1tx" presStyleLbl="bgAcc1" presStyleIdx="2" presStyleCnt="3">
        <dgm:presLayoutVars>
          <dgm:bulletEnabled val="1"/>
        </dgm:presLayoutVars>
      </dgm:prSet>
      <dgm:spPr/>
    </dgm:pt>
    <dgm:pt modelId="{067DB003-07DF-4293-891C-916C0C6762F4}" type="pres">
      <dgm:prSet presAssocID="{B6FF6B4C-024D-4CD6-ABB4-8BBE460DC624}" presName="parentNode1" presStyleLbl="node1" presStyleIdx="2" presStyleCnt="3">
        <dgm:presLayoutVars>
          <dgm:chMax val="1"/>
          <dgm:bulletEnabled val="1"/>
        </dgm:presLayoutVars>
      </dgm:prSet>
      <dgm:spPr/>
    </dgm:pt>
    <dgm:pt modelId="{3E987F15-1CE0-4D09-B739-2F3C7848BDBE}" type="pres">
      <dgm:prSet presAssocID="{B6FF6B4C-024D-4CD6-ABB4-8BBE460DC624}" presName="connSite1" presStyleCnt="0"/>
      <dgm:spPr/>
    </dgm:pt>
  </dgm:ptLst>
  <dgm:cxnLst>
    <dgm:cxn modelId="{BBFFEF0C-7649-4F6B-8D01-4BCCAE364294}" srcId="{E294AD69-992D-4111-830B-E753E26FC543}" destId="{F55E389F-BBF9-4802-82E1-4C08DC77F3B4}" srcOrd="1" destOrd="0" parTransId="{D14A34AC-C6B6-4FDD-9DDF-AC9113CACDAC}" sibTransId="{938B3F61-1233-4331-B056-96040FB72CC9}"/>
    <dgm:cxn modelId="{AB793C3B-25DD-421C-8F5E-62ECAF79333D}" type="presOf" srcId="{48FBF2CD-DF91-4BF9-BA6F-CCFDBF51C2F0}" destId="{65F366C5-EB54-4B09-9F11-A01D61DE9EFD}" srcOrd="0" destOrd="0" presId="urn:microsoft.com/office/officeart/2005/8/layout/hProcess4"/>
    <dgm:cxn modelId="{6722265E-81BD-4BE3-BCC3-D955517B46FE}" type="presOf" srcId="{4F8BAD04-5D54-41BF-ADD2-B3919836F0FD}" destId="{B7B545E0-8ED7-4D5A-BCD7-E2E64307CEE4}" srcOrd="0" destOrd="0" presId="urn:microsoft.com/office/officeart/2005/8/layout/hProcess4"/>
    <dgm:cxn modelId="{4F151360-99DC-4287-A045-1D2A59FF8A77}" srcId="{F55E389F-BBF9-4802-82E1-4C08DC77F3B4}" destId="{DBF45750-18CD-4EAA-B501-213F53D66AAC}" srcOrd="0" destOrd="0" parTransId="{08C0202F-03D1-4E73-AEC9-5E41B79F1855}" sibTransId="{8542BC54-DE1F-4691-BCEF-99E6DD787F90}"/>
    <dgm:cxn modelId="{01E75341-F974-4163-95FA-0FDECCEF0BF5}" type="presOf" srcId="{48FBF2CD-DF91-4BF9-BA6F-CCFDBF51C2F0}" destId="{1D20633D-0EA8-4196-A8D9-5D06228FA935}" srcOrd="1" destOrd="0" presId="urn:microsoft.com/office/officeart/2005/8/layout/hProcess4"/>
    <dgm:cxn modelId="{6CD79F47-9386-4AAA-9E24-2FB7313368B4}" type="presOf" srcId="{DBF45750-18CD-4EAA-B501-213F53D66AAC}" destId="{820832A7-5928-4A68-8B58-58FE9D9F4F33}" srcOrd="1" destOrd="0" presId="urn:microsoft.com/office/officeart/2005/8/layout/hProcess4"/>
    <dgm:cxn modelId="{7522E386-7F78-48B4-BDFA-A5719DAB6765}" type="presOf" srcId="{B6FF6B4C-024D-4CD6-ABB4-8BBE460DC624}" destId="{067DB003-07DF-4293-891C-916C0C6762F4}" srcOrd="0" destOrd="0" presId="urn:microsoft.com/office/officeart/2005/8/layout/hProcess4"/>
    <dgm:cxn modelId="{FEAC6F88-DBA5-4432-80A2-038D9FB67E93}" type="presOf" srcId="{938B3F61-1233-4331-B056-96040FB72CC9}" destId="{926A6380-F803-4556-9E4D-DC39A8C060E1}" srcOrd="0" destOrd="0" presId="urn:microsoft.com/office/officeart/2005/8/layout/hProcess4"/>
    <dgm:cxn modelId="{DB75889A-82E6-4607-B140-D41ED041FEE7}" type="presOf" srcId="{D4452D2B-0772-4E21-AA87-F28623D870B2}" destId="{AE6BDE5E-4B5C-4682-97D5-AEC13D8A5CAB}" srcOrd="1" destOrd="0" presId="urn:microsoft.com/office/officeart/2005/8/layout/hProcess4"/>
    <dgm:cxn modelId="{D1CB6EA7-12FC-4A8B-AF15-BBA32FC91002}" srcId="{E294AD69-992D-4111-830B-E753E26FC543}" destId="{4F8BAD04-5D54-41BF-ADD2-B3919836F0FD}" srcOrd="0" destOrd="0" parTransId="{29D8B277-F9BF-4AEB-BCD6-DB30E3975A19}" sibTransId="{B8D0E69A-FEF4-4282-9028-36E62E6C47C9}"/>
    <dgm:cxn modelId="{8B64F4AA-AAE0-4E1A-AD53-32F75D48097D}" type="presOf" srcId="{B8D0E69A-FEF4-4282-9028-36E62E6C47C9}" destId="{8EC3E449-DD9D-4530-B6CE-FA6CAD8080D2}" srcOrd="0" destOrd="0" presId="urn:microsoft.com/office/officeart/2005/8/layout/hProcess4"/>
    <dgm:cxn modelId="{7B0F23BF-948A-4281-90B5-8CE074A6974E}" type="presOf" srcId="{F55E389F-BBF9-4802-82E1-4C08DC77F3B4}" destId="{F8E13614-DA79-4933-A9B0-E1EA53EC288D}" srcOrd="0" destOrd="0" presId="urn:microsoft.com/office/officeart/2005/8/layout/hProcess4"/>
    <dgm:cxn modelId="{1163BAC2-F0B7-4E2E-B2FD-CF431DC64DE8}" srcId="{B6FF6B4C-024D-4CD6-ABB4-8BBE460DC624}" destId="{D4452D2B-0772-4E21-AA87-F28623D870B2}" srcOrd="0" destOrd="0" parTransId="{04D81755-39E2-4FDB-8165-8929638D98AC}" sibTransId="{B49818E6-ECAD-45F3-B12D-3527EF6CEC9B}"/>
    <dgm:cxn modelId="{50D85DCF-01D6-4105-A4AF-506F68F7622C}" srcId="{E294AD69-992D-4111-830B-E753E26FC543}" destId="{B6FF6B4C-024D-4CD6-ABB4-8BBE460DC624}" srcOrd="2" destOrd="0" parTransId="{DE2C2A4D-4DF4-4308-A28D-FBD4553A4DC6}" sibTransId="{D753E645-7861-4A19-A45D-8442B0F2E33B}"/>
    <dgm:cxn modelId="{75D4F8D8-15E0-4F95-9CDA-66E9943157B7}" type="presOf" srcId="{DBF45750-18CD-4EAA-B501-213F53D66AAC}" destId="{4275C535-6C63-4247-A6D1-08ADC30A9C26}" srcOrd="0" destOrd="0" presId="urn:microsoft.com/office/officeart/2005/8/layout/hProcess4"/>
    <dgm:cxn modelId="{A42F52F0-D71C-419E-881B-2B5B46818655}" type="presOf" srcId="{D4452D2B-0772-4E21-AA87-F28623D870B2}" destId="{F6022EC9-482B-47BA-BB1F-B20EE714F3EF}" srcOrd="0" destOrd="0" presId="urn:microsoft.com/office/officeart/2005/8/layout/hProcess4"/>
    <dgm:cxn modelId="{6FF62CFC-C5F7-4C11-A8B4-806B1F968AB5}" type="presOf" srcId="{E294AD69-992D-4111-830B-E753E26FC543}" destId="{39D50524-41AF-421D-AEBF-0DE21CD1C6DD}" srcOrd="0" destOrd="0" presId="urn:microsoft.com/office/officeart/2005/8/layout/hProcess4"/>
    <dgm:cxn modelId="{0D647CFF-C416-4672-B311-A6EE760EEDD9}" srcId="{4F8BAD04-5D54-41BF-ADD2-B3919836F0FD}" destId="{48FBF2CD-DF91-4BF9-BA6F-CCFDBF51C2F0}" srcOrd="0" destOrd="0" parTransId="{73F0A658-0C30-47B3-B2F2-BA619DCB680D}" sibTransId="{FE841BA1-A2FE-4485-A8B0-A95D0E25E903}"/>
    <dgm:cxn modelId="{C6841A2E-5141-46A0-9FCC-2E6145B1F4DA}" type="presParOf" srcId="{39D50524-41AF-421D-AEBF-0DE21CD1C6DD}" destId="{4F6A8A08-66D2-4263-8C95-16B13D52029A}" srcOrd="0" destOrd="0" presId="urn:microsoft.com/office/officeart/2005/8/layout/hProcess4"/>
    <dgm:cxn modelId="{FF2D910B-984A-4ED7-8AC3-89CFCF643BD3}" type="presParOf" srcId="{39D50524-41AF-421D-AEBF-0DE21CD1C6DD}" destId="{DBB1A43A-0FE5-4852-B59E-7CC235A77F48}" srcOrd="1" destOrd="0" presId="urn:microsoft.com/office/officeart/2005/8/layout/hProcess4"/>
    <dgm:cxn modelId="{E0E605E3-47CF-4218-A31A-6135576A486C}" type="presParOf" srcId="{39D50524-41AF-421D-AEBF-0DE21CD1C6DD}" destId="{987A0597-56E6-4B49-9DEF-77C580280D52}" srcOrd="2" destOrd="0" presId="urn:microsoft.com/office/officeart/2005/8/layout/hProcess4"/>
    <dgm:cxn modelId="{8FD98CAC-61D4-4B2C-8D70-0E72FE333F7C}" type="presParOf" srcId="{987A0597-56E6-4B49-9DEF-77C580280D52}" destId="{84F5CAEB-5D7F-4306-807D-AD2D0B17509C}" srcOrd="0" destOrd="0" presId="urn:microsoft.com/office/officeart/2005/8/layout/hProcess4"/>
    <dgm:cxn modelId="{24593982-ABB9-4A6E-81CB-BFAA9DB660B5}" type="presParOf" srcId="{84F5CAEB-5D7F-4306-807D-AD2D0B17509C}" destId="{831C55C9-1C4A-4524-A241-7151F5ACC312}" srcOrd="0" destOrd="0" presId="urn:microsoft.com/office/officeart/2005/8/layout/hProcess4"/>
    <dgm:cxn modelId="{D717D928-E6B6-4B89-9ED8-D0677FD06F29}" type="presParOf" srcId="{84F5CAEB-5D7F-4306-807D-AD2D0B17509C}" destId="{65F366C5-EB54-4B09-9F11-A01D61DE9EFD}" srcOrd="1" destOrd="0" presId="urn:microsoft.com/office/officeart/2005/8/layout/hProcess4"/>
    <dgm:cxn modelId="{C6BDBA90-776F-457E-8C24-32982D2F5645}" type="presParOf" srcId="{84F5CAEB-5D7F-4306-807D-AD2D0B17509C}" destId="{1D20633D-0EA8-4196-A8D9-5D06228FA935}" srcOrd="2" destOrd="0" presId="urn:microsoft.com/office/officeart/2005/8/layout/hProcess4"/>
    <dgm:cxn modelId="{03A5B3A0-0954-4296-A0AF-1D058471D703}" type="presParOf" srcId="{84F5CAEB-5D7F-4306-807D-AD2D0B17509C}" destId="{B7B545E0-8ED7-4D5A-BCD7-E2E64307CEE4}" srcOrd="3" destOrd="0" presId="urn:microsoft.com/office/officeart/2005/8/layout/hProcess4"/>
    <dgm:cxn modelId="{E2A2FF72-C9FE-42FB-8E0F-B6DE41522AAB}" type="presParOf" srcId="{84F5CAEB-5D7F-4306-807D-AD2D0B17509C}" destId="{F27579E6-E163-408E-BDDC-0BA405FD6518}" srcOrd="4" destOrd="0" presId="urn:microsoft.com/office/officeart/2005/8/layout/hProcess4"/>
    <dgm:cxn modelId="{25E824E8-EAED-499F-9CDB-772EE39EA6B9}" type="presParOf" srcId="{987A0597-56E6-4B49-9DEF-77C580280D52}" destId="{8EC3E449-DD9D-4530-B6CE-FA6CAD8080D2}" srcOrd="1" destOrd="0" presId="urn:microsoft.com/office/officeart/2005/8/layout/hProcess4"/>
    <dgm:cxn modelId="{9A848F71-E4A4-4357-8E46-90B532890DB4}" type="presParOf" srcId="{987A0597-56E6-4B49-9DEF-77C580280D52}" destId="{A0DE40F9-2610-42B1-BE15-0DF30BD1F43F}" srcOrd="2" destOrd="0" presId="urn:microsoft.com/office/officeart/2005/8/layout/hProcess4"/>
    <dgm:cxn modelId="{170B2BFD-7CD2-431E-980D-EBD05E070637}" type="presParOf" srcId="{A0DE40F9-2610-42B1-BE15-0DF30BD1F43F}" destId="{FF0A06BB-AF63-4460-B8EC-71A9048844D8}" srcOrd="0" destOrd="0" presId="urn:microsoft.com/office/officeart/2005/8/layout/hProcess4"/>
    <dgm:cxn modelId="{DE9C7124-54BB-4BC4-A1AA-93C1D9DECDD6}" type="presParOf" srcId="{A0DE40F9-2610-42B1-BE15-0DF30BD1F43F}" destId="{4275C535-6C63-4247-A6D1-08ADC30A9C26}" srcOrd="1" destOrd="0" presId="urn:microsoft.com/office/officeart/2005/8/layout/hProcess4"/>
    <dgm:cxn modelId="{E14B654D-89BC-4BFE-B221-95CA50F4BC43}" type="presParOf" srcId="{A0DE40F9-2610-42B1-BE15-0DF30BD1F43F}" destId="{820832A7-5928-4A68-8B58-58FE9D9F4F33}" srcOrd="2" destOrd="0" presId="urn:microsoft.com/office/officeart/2005/8/layout/hProcess4"/>
    <dgm:cxn modelId="{DBECA466-8D42-4880-BD0D-5811170DB029}" type="presParOf" srcId="{A0DE40F9-2610-42B1-BE15-0DF30BD1F43F}" destId="{F8E13614-DA79-4933-A9B0-E1EA53EC288D}" srcOrd="3" destOrd="0" presId="urn:microsoft.com/office/officeart/2005/8/layout/hProcess4"/>
    <dgm:cxn modelId="{6F779899-022B-4158-B9E0-B7E5DFB4CAF6}" type="presParOf" srcId="{A0DE40F9-2610-42B1-BE15-0DF30BD1F43F}" destId="{51F8FE6D-9CC4-4FA8-A640-AFA7EDA8766D}" srcOrd="4" destOrd="0" presId="urn:microsoft.com/office/officeart/2005/8/layout/hProcess4"/>
    <dgm:cxn modelId="{63022E58-5A2C-481E-A90B-01592EF1653A}" type="presParOf" srcId="{987A0597-56E6-4B49-9DEF-77C580280D52}" destId="{926A6380-F803-4556-9E4D-DC39A8C060E1}" srcOrd="3" destOrd="0" presId="urn:microsoft.com/office/officeart/2005/8/layout/hProcess4"/>
    <dgm:cxn modelId="{D5D3B0CD-07D6-4DDD-88D1-9DBFB2F2D9E9}" type="presParOf" srcId="{987A0597-56E6-4B49-9DEF-77C580280D52}" destId="{DA87C007-DC26-45EC-A51D-2DAC029AE61B}" srcOrd="4" destOrd="0" presId="urn:microsoft.com/office/officeart/2005/8/layout/hProcess4"/>
    <dgm:cxn modelId="{EDD0E09F-78E9-4B82-B750-67EB0B81717C}" type="presParOf" srcId="{DA87C007-DC26-45EC-A51D-2DAC029AE61B}" destId="{1D2CE2F5-95C9-4F8A-87E9-12D0D18787C2}" srcOrd="0" destOrd="0" presId="urn:microsoft.com/office/officeart/2005/8/layout/hProcess4"/>
    <dgm:cxn modelId="{1806EE44-390D-4468-80F4-95DA2D5E39C2}" type="presParOf" srcId="{DA87C007-DC26-45EC-A51D-2DAC029AE61B}" destId="{F6022EC9-482B-47BA-BB1F-B20EE714F3EF}" srcOrd="1" destOrd="0" presId="urn:microsoft.com/office/officeart/2005/8/layout/hProcess4"/>
    <dgm:cxn modelId="{7EC3A271-53EC-4415-87A0-8B560D3815DD}" type="presParOf" srcId="{DA87C007-DC26-45EC-A51D-2DAC029AE61B}" destId="{AE6BDE5E-4B5C-4682-97D5-AEC13D8A5CAB}" srcOrd="2" destOrd="0" presId="urn:microsoft.com/office/officeart/2005/8/layout/hProcess4"/>
    <dgm:cxn modelId="{C6865185-831D-40D2-98C0-843F99654BFD}" type="presParOf" srcId="{DA87C007-DC26-45EC-A51D-2DAC029AE61B}" destId="{067DB003-07DF-4293-891C-916C0C6762F4}" srcOrd="3" destOrd="0" presId="urn:microsoft.com/office/officeart/2005/8/layout/hProcess4"/>
    <dgm:cxn modelId="{49E95EFD-B50A-4B43-B99A-5EE6E212B5B1}" type="presParOf" srcId="{DA87C007-DC26-45EC-A51D-2DAC029AE61B}" destId="{3E987F15-1CE0-4D09-B739-2F3C7848BDBE}"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D7388C-12C8-4025-B448-A04806425A6B}" type="doc">
      <dgm:prSet loTypeId="urn:microsoft.com/office/officeart/2008/layout/VerticalCircleList" loCatId="list" qsTypeId="urn:microsoft.com/office/officeart/2005/8/quickstyle/simple1" qsCatId="simple" csTypeId="urn:microsoft.com/office/officeart/2005/8/colors/accent1_2" csCatId="accent1"/>
      <dgm:spPr/>
      <dgm:t>
        <a:bodyPr/>
        <a:lstStyle/>
        <a:p>
          <a:endParaRPr lang="es-EC"/>
        </a:p>
      </dgm:t>
    </dgm:pt>
    <dgm:pt modelId="{88882ADD-C1A0-4D69-B4F0-055CEB9E180A}">
      <dgm:prSet/>
      <dgm:spPr/>
      <dgm:t>
        <a:bodyPr/>
        <a:lstStyle/>
        <a:p>
          <a:r>
            <a:rPr lang="es-EC"/>
            <a:t>Afectaciones Psicosomáticas</a:t>
          </a:r>
        </a:p>
      </dgm:t>
    </dgm:pt>
    <dgm:pt modelId="{BFB4C0CC-6ADF-4A09-8EAC-7D47EF07A820}" type="parTrans" cxnId="{E3C40ADE-BDB2-4751-B897-4304BB7E1C66}">
      <dgm:prSet/>
      <dgm:spPr/>
      <dgm:t>
        <a:bodyPr/>
        <a:lstStyle/>
        <a:p>
          <a:endParaRPr lang="es-EC"/>
        </a:p>
      </dgm:t>
    </dgm:pt>
    <dgm:pt modelId="{C22CAD14-AF34-4F46-A80D-EBA8A0440475}" type="sibTrans" cxnId="{E3C40ADE-BDB2-4751-B897-4304BB7E1C66}">
      <dgm:prSet/>
      <dgm:spPr/>
      <dgm:t>
        <a:bodyPr/>
        <a:lstStyle/>
        <a:p>
          <a:endParaRPr lang="es-EC"/>
        </a:p>
      </dgm:t>
    </dgm:pt>
    <dgm:pt modelId="{9F78D742-F329-4F65-BA3E-27499910FB44}">
      <dgm:prSet/>
      <dgm:spPr/>
      <dgm:t>
        <a:bodyPr/>
        <a:lstStyle/>
        <a:p>
          <a:r>
            <a:rPr lang="es-EC"/>
            <a:t>Beneficios del Teletrabajo</a:t>
          </a:r>
        </a:p>
      </dgm:t>
    </dgm:pt>
    <dgm:pt modelId="{C89D0F96-9E19-438A-AC3A-B7CB5C6E8BD2}" type="parTrans" cxnId="{D804AB35-CF5D-4F8A-A1AB-9B740B5C98F9}">
      <dgm:prSet/>
      <dgm:spPr/>
      <dgm:t>
        <a:bodyPr/>
        <a:lstStyle/>
        <a:p>
          <a:endParaRPr lang="es-EC"/>
        </a:p>
      </dgm:t>
    </dgm:pt>
    <dgm:pt modelId="{1C591B9B-2754-4C74-B5BA-33113BCC168F}" type="sibTrans" cxnId="{D804AB35-CF5D-4F8A-A1AB-9B740B5C98F9}">
      <dgm:prSet/>
      <dgm:spPr/>
      <dgm:t>
        <a:bodyPr/>
        <a:lstStyle/>
        <a:p>
          <a:endParaRPr lang="es-EC"/>
        </a:p>
      </dgm:t>
    </dgm:pt>
    <dgm:pt modelId="{0B1BB2D2-0980-4E98-8A41-FF651E957D34}">
      <dgm:prSet/>
      <dgm:spPr/>
      <dgm:t>
        <a:bodyPr/>
        <a:lstStyle/>
        <a:p>
          <a:r>
            <a:rPr lang="es-EC"/>
            <a:t>Comunicación Laboral</a:t>
          </a:r>
        </a:p>
      </dgm:t>
    </dgm:pt>
    <dgm:pt modelId="{3F48AF4A-7574-4996-A266-8C18F6800C61}" type="parTrans" cxnId="{5A5BDCDE-72F5-48D1-BB37-789BF8B60A94}">
      <dgm:prSet/>
      <dgm:spPr/>
      <dgm:t>
        <a:bodyPr/>
        <a:lstStyle/>
        <a:p>
          <a:endParaRPr lang="es-EC"/>
        </a:p>
      </dgm:t>
    </dgm:pt>
    <dgm:pt modelId="{E1BF01E7-58B8-4937-A5A7-834D66C60C41}" type="sibTrans" cxnId="{5A5BDCDE-72F5-48D1-BB37-789BF8B60A94}">
      <dgm:prSet/>
      <dgm:spPr/>
      <dgm:t>
        <a:bodyPr/>
        <a:lstStyle/>
        <a:p>
          <a:endParaRPr lang="es-EC"/>
        </a:p>
      </dgm:t>
    </dgm:pt>
    <dgm:pt modelId="{5033DB11-DAD9-4992-9B8D-74DC73F7CA43}">
      <dgm:prSet/>
      <dgm:spPr/>
      <dgm:t>
        <a:bodyPr/>
        <a:lstStyle/>
        <a:p>
          <a:r>
            <a:rPr lang="es-EC"/>
            <a:t>Condiciones en Teletrabajo</a:t>
          </a:r>
        </a:p>
      </dgm:t>
    </dgm:pt>
    <dgm:pt modelId="{69E7F401-B7B9-48C4-9A48-5D0A3AAAB501}" type="parTrans" cxnId="{3D4650AD-BD54-4ADC-9159-74FF4CE1077D}">
      <dgm:prSet/>
      <dgm:spPr/>
      <dgm:t>
        <a:bodyPr/>
        <a:lstStyle/>
        <a:p>
          <a:endParaRPr lang="es-EC"/>
        </a:p>
      </dgm:t>
    </dgm:pt>
    <dgm:pt modelId="{0F69C374-E351-49C9-9DBC-8A7D8FC88207}" type="sibTrans" cxnId="{3D4650AD-BD54-4ADC-9159-74FF4CE1077D}">
      <dgm:prSet/>
      <dgm:spPr/>
      <dgm:t>
        <a:bodyPr/>
        <a:lstStyle/>
        <a:p>
          <a:endParaRPr lang="es-EC"/>
        </a:p>
      </dgm:t>
    </dgm:pt>
    <dgm:pt modelId="{A08C0FA9-AB58-4FDD-AB3A-BC97CC5F260A}">
      <dgm:prSet/>
      <dgm:spPr/>
      <dgm:t>
        <a:bodyPr/>
        <a:lstStyle/>
        <a:p>
          <a:r>
            <a:rPr lang="es-EC"/>
            <a:t>Extralaboral</a:t>
          </a:r>
        </a:p>
      </dgm:t>
    </dgm:pt>
    <dgm:pt modelId="{C9996C0A-040D-4595-9013-E4686B0F2DED}" type="parTrans" cxnId="{C4526CA4-1E8E-49FE-9D14-14DA10560DC9}">
      <dgm:prSet/>
      <dgm:spPr/>
      <dgm:t>
        <a:bodyPr/>
        <a:lstStyle/>
        <a:p>
          <a:endParaRPr lang="es-EC"/>
        </a:p>
      </dgm:t>
    </dgm:pt>
    <dgm:pt modelId="{BFC9B31B-513A-4730-BD00-2353F67675AE}" type="sibTrans" cxnId="{C4526CA4-1E8E-49FE-9D14-14DA10560DC9}">
      <dgm:prSet/>
      <dgm:spPr/>
      <dgm:t>
        <a:bodyPr/>
        <a:lstStyle/>
        <a:p>
          <a:endParaRPr lang="es-EC"/>
        </a:p>
      </dgm:t>
    </dgm:pt>
    <dgm:pt modelId="{2EFD6594-9BBF-45AB-9201-7D6DC41187EE}">
      <dgm:prSet/>
      <dgm:spPr/>
      <dgm:t>
        <a:bodyPr/>
        <a:lstStyle/>
        <a:p>
          <a:r>
            <a:rPr lang="es-EC"/>
            <a:t>Hábitos Saludables</a:t>
          </a:r>
        </a:p>
      </dgm:t>
    </dgm:pt>
    <dgm:pt modelId="{7904DB09-42B0-4FA9-8D80-7C5FAE363C92}" type="parTrans" cxnId="{237C1587-6AD4-4A63-BF31-AECA9EFCE127}">
      <dgm:prSet/>
      <dgm:spPr/>
      <dgm:t>
        <a:bodyPr/>
        <a:lstStyle/>
        <a:p>
          <a:endParaRPr lang="es-EC"/>
        </a:p>
      </dgm:t>
    </dgm:pt>
    <dgm:pt modelId="{6B104987-700E-42E4-A86F-23B118ECC945}" type="sibTrans" cxnId="{237C1587-6AD4-4A63-BF31-AECA9EFCE127}">
      <dgm:prSet/>
      <dgm:spPr/>
      <dgm:t>
        <a:bodyPr/>
        <a:lstStyle/>
        <a:p>
          <a:endParaRPr lang="es-EC"/>
        </a:p>
      </dgm:t>
    </dgm:pt>
    <dgm:pt modelId="{532351FB-9B5C-47C2-AA2A-3558169606C6}">
      <dgm:prSet/>
      <dgm:spPr/>
      <dgm:t>
        <a:bodyPr/>
        <a:lstStyle/>
        <a:p>
          <a:r>
            <a:rPr lang="es-MX"/>
            <a:t>Organización del tiempo de Trabajo</a:t>
          </a:r>
          <a:endParaRPr lang="es-EC"/>
        </a:p>
      </dgm:t>
    </dgm:pt>
    <dgm:pt modelId="{B47B3904-4843-4B90-9ED8-8184C8359D8B}" type="parTrans" cxnId="{333E12C9-B8C5-4A63-9EF4-F213C3C8E308}">
      <dgm:prSet/>
      <dgm:spPr/>
      <dgm:t>
        <a:bodyPr/>
        <a:lstStyle/>
        <a:p>
          <a:endParaRPr lang="es-EC"/>
        </a:p>
      </dgm:t>
    </dgm:pt>
    <dgm:pt modelId="{2A461BFD-7C1D-49D4-91E5-E41580DD190C}" type="sibTrans" cxnId="{333E12C9-B8C5-4A63-9EF4-F213C3C8E308}">
      <dgm:prSet/>
      <dgm:spPr/>
      <dgm:t>
        <a:bodyPr/>
        <a:lstStyle/>
        <a:p>
          <a:endParaRPr lang="es-EC"/>
        </a:p>
      </dgm:t>
    </dgm:pt>
    <dgm:pt modelId="{6C736407-C923-4065-89BF-06C969603689}">
      <dgm:prSet/>
      <dgm:spPr/>
      <dgm:t>
        <a:bodyPr/>
        <a:lstStyle/>
        <a:p>
          <a:r>
            <a:rPr lang="es-EC"/>
            <a:t>Productividad</a:t>
          </a:r>
        </a:p>
      </dgm:t>
    </dgm:pt>
    <dgm:pt modelId="{73CD2BAA-DB31-4AB2-9F43-6D24466E478C}" type="parTrans" cxnId="{578E32CF-E0BD-40FA-9A20-32C9F21294D0}">
      <dgm:prSet/>
      <dgm:spPr/>
      <dgm:t>
        <a:bodyPr/>
        <a:lstStyle/>
        <a:p>
          <a:endParaRPr lang="es-EC"/>
        </a:p>
      </dgm:t>
    </dgm:pt>
    <dgm:pt modelId="{EA50913D-268A-4C2B-9966-7BD2FD340A97}" type="sibTrans" cxnId="{578E32CF-E0BD-40FA-9A20-32C9F21294D0}">
      <dgm:prSet/>
      <dgm:spPr/>
      <dgm:t>
        <a:bodyPr/>
        <a:lstStyle/>
        <a:p>
          <a:endParaRPr lang="es-EC"/>
        </a:p>
      </dgm:t>
    </dgm:pt>
    <dgm:pt modelId="{7630500D-7408-4760-B44A-D2E75CB10996}" type="pres">
      <dgm:prSet presAssocID="{F7D7388C-12C8-4025-B448-A04806425A6B}" presName="Name0" presStyleCnt="0">
        <dgm:presLayoutVars>
          <dgm:dir/>
        </dgm:presLayoutVars>
      </dgm:prSet>
      <dgm:spPr/>
    </dgm:pt>
    <dgm:pt modelId="{53635133-C2F1-4566-81DD-822CC2BC317C}" type="pres">
      <dgm:prSet presAssocID="{88882ADD-C1A0-4D69-B4F0-055CEB9E180A}" presName="noChildren" presStyleCnt="0"/>
      <dgm:spPr/>
    </dgm:pt>
    <dgm:pt modelId="{9A299453-9DD8-4EDF-B430-2C5BFF688F20}" type="pres">
      <dgm:prSet presAssocID="{88882ADD-C1A0-4D69-B4F0-055CEB9E180A}" presName="gap" presStyleCnt="0"/>
      <dgm:spPr/>
    </dgm:pt>
    <dgm:pt modelId="{9685B525-6956-4843-8B9B-97ABE56D4CA3}" type="pres">
      <dgm:prSet presAssocID="{88882ADD-C1A0-4D69-B4F0-055CEB9E180A}" presName="medCircle2" presStyleLbl="vennNode1" presStyleIdx="0" presStyleCnt="8"/>
      <dgm:spPr/>
    </dgm:pt>
    <dgm:pt modelId="{A1C9C363-7431-4570-B7ED-E5BD87296897}" type="pres">
      <dgm:prSet presAssocID="{88882ADD-C1A0-4D69-B4F0-055CEB9E180A}" presName="txLvlOnly1" presStyleLbl="revTx" presStyleIdx="0" presStyleCnt="8"/>
      <dgm:spPr/>
    </dgm:pt>
    <dgm:pt modelId="{1FA10EB2-CE04-4D9D-AE17-DFA00C1F864B}" type="pres">
      <dgm:prSet presAssocID="{9F78D742-F329-4F65-BA3E-27499910FB44}" presName="noChildren" presStyleCnt="0"/>
      <dgm:spPr/>
    </dgm:pt>
    <dgm:pt modelId="{739CCF9F-5F33-4484-ABA0-07BDD81BDB34}" type="pres">
      <dgm:prSet presAssocID="{9F78D742-F329-4F65-BA3E-27499910FB44}" presName="gap" presStyleCnt="0"/>
      <dgm:spPr/>
    </dgm:pt>
    <dgm:pt modelId="{0849902A-69FF-4E30-8DFD-603C2C572559}" type="pres">
      <dgm:prSet presAssocID="{9F78D742-F329-4F65-BA3E-27499910FB44}" presName="medCircle2" presStyleLbl="vennNode1" presStyleIdx="1" presStyleCnt="8"/>
      <dgm:spPr/>
    </dgm:pt>
    <dgm:pt modelId="{3D7BE47A-959F-413D-89BE-8BEF9F4E05EF}" type="pres">
      <dgm:prSet presAssocID="{9F78D742-F329-4F65-BA3E-27499910FB44}" presName="txLvlOnly1" presStyleLbl="revTx" presStyleIdx="1" presStyleCnt="8"/>
      <dgm:spPr/>
    </dgm:pt>
    <dgm:pt modelId="{E873B37F-E5B2-44A9-9D69-E104A8FFB7BA}" type="pres">
      <dgm:prSet presAssocID="{0B1BB2D2-0980-4E98-8A41-FF651E957D34}" presName="noChildren" presStyleCnt="0"/>
      <dgm:spPr/>
    </dgm:pt>
    <dgm:pt modelId="{3D26A0A0-83EE-4E02-86E2-8CB615B8370D}" type="pres">
      <dgm:prSet presAssocID="{0B1BB2D2-0980-4E98-8A41-FF651E957D34}" presName="gap" presStyleCnt="0"/>
      <dgm:spPr/>
    </dgm:pt>
    <dgm:pt modelId="{8462638E-4C0D-43C6-9057-450F415F2224}" type="pres">
      <dgm:prSet presAssocID="{0B1BB2D2-0980-4E98-8A41-FF651E957D34}" presName="medCircle2" presStyleLbl="vennNode1" presStyleIdx="2" presStyleCnt="8"/>
      <dgm:spPr/>
    </dgm:pt>
    <dgm:pt modelId="{EB1C3116-FE5E-4AEC-81B5-C356205DE287}" type="pres">
      <dgm:prSet presAssocID="{0B1BB2D2-0980-4E98-8A41-FF651E957D34}" presName="txLvlOnly1" presStyleLbl="revTx" presStyleIdx="2" presStyleCnt="8"/>
      <dgm:spPr/>
    </dgm:pt>
    <dgm:pt modelId="{49DF16EE-2444-44BF-AADF-D3B4B48604ED}" type="pres">
      <dgm:prSet presAssocID="{5033DB11-DAD9-4992-9B8D-74DC73F7CA43}" presName="noChildren" presStyleCnt="0"/>
      <dgm:spPr/>
    </dgm:pt>
    <dgm:pt modelId="{320D2A43-9FB4-435F-8244-90FE3FA3DC15}" type="pres">
      <dgm:prSet presAssocID="{5033DB11-DAD9-4992-9B8D-74DC73F7CA43}" presName="gap" presStyleCnt="0"/>
      <dgm:spPr/>
    </dgm:pt>
    <dgm:pt modelId="{8FF4AE5E-C834-4FAE-8DA0-2167FB4FE64F}" type="pres">
      <dgm:prSet presAssocID="{5033DB11-DAD9-4992-9B8D-74DC73F7CA43}" presName="medCircle2" presStyleLbl="vennNode1" presStyleIdx="3" presStyleCnt="8"/>
      <dgm:spPr/>
    </dgm:pt>
    <dgm:pt modelId="{AEC38D9D-24A0-4066-BAE2-400226E85282}" type="pres">
      <dgm:prSet presAssocID="{5033DB11-DAD9-4992-9B8D-74DC73F7CA43}" presName="txLvlOnly1" presStyleLbl="revTx" presStyleIdx="3" presStyleCnt="8"/>
      <dgm:spPr/>
    </dgm:pt>
    <dgm:pt modelId="{2B19CB0A-B9E7-4E55-9C04-5AE13B82D294}" type="pres">
      <dgm:prSet presAssocID="{A08C0FA9-AB58-4FDD-AB3A-BC97CC5F260A}" presName="noChildren" presStyleCnt="0"/>
      <dgm:spPr/>
    </dgm:pt>
    <dgm:pt modelId="{E89DA712-F3BF-4281-84B4-C42BA8A8B935}" type="pres">
      <dgm:prSet presAssocID="{A08C0FA9-AB58-4FDD-AB3A-BC97CC5F260A}" presName="gap" presStyleCnt="0"/>
      <dgm:spPr/>
    </dgm:pt>
    <dgm:pt modelId="{7C6D4585-3830-4CC8-99EF-53B6B7BF7A23}" type="pres">
      <dgm:prSet presAssocID="{A08C0FA9-AB58-4FDD-AB3A-BC97CC5F260A}" presName="medCircle2" presStyleLbl="vennNode1" presStyleIdx="4" presStyleCnt="8"/>
      <dgm:spPr/>
    </dgm:pt>
    <dgm:pt modelId="{5B9819C9-76B8-4FF5-8EDA-F7AB9CF01177}" type="pres">
      <dgm:prSet presAssocID="{A08C0FA9-AB58-4FDD-AB3A-BC97CC5F260A}" presName="txLvlOnly1" presStyleLbl="revTx" presStyleIdx="4" presStyleCnt="8"/>
      <dgm:spPr/>
    </dgm:pt>
    <dgm:pt modelId="{C63AA8EC-DDFC-4991-9157-CD09DAB42125}" type="pres">
      <dgm:prSet presAssocID="{2EFD6594-9BBF-45AB-9201-7D6DC41187EE}" presName="noChildren" presStyleCnt="0"/>
      <dgm:spPr/>
    </dgm:pt>
    <dgm:pt modelId="{A822062B-432A-4D93-968E-EF50967AA0C1}" type="pres">
      <dgm:prSet presAssocID="{2EFD6594-9BBF-45AB-9201-7D6DC41187EE}" presName="gap" presStyleCnt="0"/>
      <dgm:spPr/>
    </dgm:pt>
    <dgm:pt modelId="{BA42523C-D960-490D-ACFC-1522C5A190CA}" type="pres">
      <dgm:prSet presAssocID="{2EFD6594-9BBF-45AB-9201-7D6DC41187EE}" presName="medCircle2" presStyleLbl="vennNode1" presStyleIdx="5" presStyleCnt="8"/>
      <dgm:spPr/>
    </dgm:pt>
    <dgm:pt modelId="{B43F2F62-79C8-47D3-862B-6F60259435E1}" type="pres">
      <dgm:prSet presAssocID="{2EFD6594-9BBF-45AB-9201-7D6DC41187EE}" presName="txLvlOnly1" presStyleLbl="revTx" presStyleIdx="5" presStyleCnt="8"/>
      <dgm:spPr/>
    </dgm:pt>
    <dgm:pt modelId="{503668F4-3C5F-471E-85BF-D5D81A1D588A}" type="pres">
      <dgm:prSet presAssocID="{532351FB-9B5C-47C2-AA2A-3558169606C6}" presName="noChildren" presStyleCnt="0"/>
      <dgm:spPr/>
    </dgm:pt>
    <dgm:pt modelId="{DCDD9E50-0A05-4FCE-BE4C-2AB4A8F8B926}" type="pres">
      <dgm:prSet presAssocID="{532351FB-9B5C-47C2-AA2A-3558169606C6}" presName="gap" presStyleCnt="0"/>
      <dgm:spPr/>
    </dgm:pt>
    <dgm:pt modelId="{DA584A29-0504-4080-BDFB-815D8DA1F086}" type="pres">
      <dgm:prSet presAssocID="{532351FB-9B5C-47C2-AA2A-3558169606C6}" presName="medCircle2" presStyleLbl="vennNode1" presStyleIdx="6" presStyleCnt="8"/>
      <dgm:spPr/>
    </dgm:pt>
    <dgm:pt modelId="{BADF23F2-4D44-47F5-A6EE-CB6672442B5D}" type="pres">
      <dgm:prSet presAssocID="{532351FB-9B5C-47C2-AA2A-3558169606C6}" presName="txLvlOnly1" presStyleLbl="revTx" presStyleIdx="6" presStyleCnt="8"/>
      <dgm:spPr/>
    </dgm:pt>
    <dgm:pt modelId="{73673A7D-24CA-4482-AAC3-5CF43EE5C3B6}" type="pres">
      <dgm:prSet presAssocID="{6C736407-C923-4065-89BF-06C969603689}" presName="noChildren" presStyleCnt="0"/>
      <dgm:spPr/>
    </dgm:pt>
    <dgm:pt modelId="{DA4E2648-A8EB-40DF-A036-748F2BC3C6BF}" type="pres">
      <dgm:prSet presAssocID="{6C736407-C923-4065-89BF-06C969603689}" presName="gap" presStyleCnt="0"/>
      <dgm:spPr/>
    </dgm:pt>
    <dgm:pt modelId="{55ED8410-5909-4240-9873-89A518523A59}" type="pres">
      <dgm:prSet presAssocID="{6C736407-C923-4065-89BF-06C969603689}" presName="medCircle2" presStyleLbl="vennNode1" presStyleIdx="7" presStyleCnt="8"/>
      <dgm:spPr/>
    </dgm:pt>
    <dgm:pt modelId="{25AF848F-D99B-4A7D-A614-3DE3E42BEB7D}" type="pres">
      <dgm:prSet presAssocID="{6C736407-C923-4065-89BF-06C969603689}" presName="txLvlOnly1" presStyleLbl="revTx" presStyleIdx="7" presStyleCnt="8"/>
      <dgm:spPr/>
    </dgm:pt>
  </dgm:ptLst>
  <dgm:cxnLst>
    <dgm:cxn modelId="{D804AB35-CF5D-4F8A-A1AB-9B740B5C98F9}" srcId="{F7D7388C-12C8-4025-B448-A04806425A6B}" destId="{9F78D742-F329-4F65-BA3E-27499910FB44}" srcOrd="1" destOrd="0" parTransId="{C89D0F96-9E19-438A-AC3A-B7CB5C6E8BD2}" sibTransId="{1C591B9B-2754-4C74-B5BA-33113BCC168F}"/>
    <dgm:cxn modelId="{5519593A-98D5-4A8D-9F98-73590B7534DC}" type="presOf" srcId="{A08C0FA9-AB58-4FDD-AB3A-BC97CC5F260A}" destId="{5B9819C9-76B8-4FF5-8EDA-F7AB9CF01177}" srcOrd="0" destOrd="0" presId="urn:microsoft.com/office/officeart/2008/layout/VerticalCircleList"/>
    <dgm:cxn modelId="{9C65643D-7551-405A-831D-A7A0CFB1C50B}" type="presOf" srcId="{0B1BB2D2-0980-4E98-8A41-FF651E957D34}" destId="{EB1C3116-FE5E-4AEC-81B5-C356205DE287}" srcOrd="0" destOrd="0" presId="urn:microsoft.com/office/officeart/2008/layout/VerticalCircleList"/>
    <dgm:cxn modelId="{237C1587-6AD4-4A63-BF31-AECA9EFCE127}" srcId="{F7D7388C-12C8-4025-B448-A04806425A6B}" destId="{2EFD6594-9BBF-45AB-9201-7D6DC41187EE}" srcOrd="5" destOrd="0" parTransId="{7904DB09-42B0-4FA9-8D80-7C5FAE363C92}" sibTransId="{6B104987-700E-42E4-A86F-23B118ECC945}"/>
    <dgm:cxn modelId="{611D248A-D3E5-420B-94A4-475C5A12D47B}" type="presOf" srcId="{5033DB11-DAD9-4992-9B8D-74DC73F7CA43}" destId="{AEC38D9D-24A0-4066-BAE2-400226E85282}" srcOrd="0" destOrd="0" presId="urn:microsoft.com/office/officeart/2008/layout/VerticalCircleList"/>
    <dgm:cxn modelId="{49B54797-9DF4-4988-8503-22B2C61ED450}" type="presOf" srcId="{2EFD6594-9BBF-45AB-9201-7D6DC41187EE}" destId="{B43F2F62-79C8-47D3-862B-6F60259435E1}" srcOrd="0" destOrd="0" presId="urn:microsoft.com/office/officeart/2008/layout/VerticalCircleList"/>
    <dgm:cxn modelId="{C4526CA4-1E8E-49FE-9D14-14DA10560DC9}" srcId="{F7D7388C-12C8-4025-B448-A04806425A6B}" destId="{A08C0FA9-AB58-4FDD-AB3A-BC97CC5F260A}" srcOrd="4" destOrd="0" parTransId="{C9996C0A-040D-4595-9013-E4686B0F2DED}" sibTransId="{BFC9B31B-513A-4730-BD00-2353F67675AE}"/>
    <dgm:cxn modelId="{3D4650AD-BD54-4ADC-9159-74FF4CE1077D}" srcId="{F7D7388C-12C8-4025-B448-A04806425A6B}" destId="{5033DB11-DAD9-4992-9B8D-74DC73F7CA43}" srcOrd="3" destOrd="0" parTransId="{69E7F401-B7B9-48C4-9A48-5D0A3AAAB501}" sibTransId="{0F69C374-E351-49C9-9DBC-8A7D8FC88207}"/>
    <dgm:cxn modelId="{4148A6B8-C113-441B-80D4-739663E9C279}" type="presOf" srcId="{88882ADD-C1A0-4D69-B4F0-055CEB9E180A}" destId="{A1C9C363-7431-4570-B7ED-E5BD87296897}" srcOrd="0" destOrd="0" presId="urn:microsoft.com/office/officeart/2008/layout/VerticalCircleList"/>
    <dgm:cxn modelId="{375604C8-55F0-4362-9BC0-BAD559BF6B67}" type="presOf" srcId="{F7D7388C-12C8-4025-B448-A04806425A6B}" destId="{7630500D-7408-4760-B44A-D2E75CB10996}" srcOrd="0" destOrd="0" presId="urn:microsoft.com/office/officeart/2008/layout/VerticalCircleList"/>
    <dgm:cxn modelId="{333E12C9-B8C5-4A63-9EF4-F213C3C8E308}" srcId="{F7D7388C-12C8-4025-B448-A04806425A6B}" destId="{532351FB-9B5C-47C2-AA2A-3558169606C6}" srcOrd="6" destOrd="0" parTransId="{B47B3904-4843-4B90-9ED8-8184C8359D8B}" sibTransId="{2A461BFD-7C1D-49D4-91E5-E41580DD190C}"/>
    <dgm:cxn modelId="{F2F9C3CD-5AC4-45AE-AC96-4F502428FE07}" type="presOf" srcId="{532351FB-9B5C-47C2-AA2A-3558169606C6}" destId="{BADF23F2-4D44-47F5-A6EE-CB6672442B5D}" srcOrd="0" destOrd="0" presId="urn:microsoft.com/office/officeart/2008/layout/VerticalCircleList"/>
    <dgm:cxn modelId="{578E32CF-E0BD-40FA-9A20-32C9F21294D0}" srcId="{F7D7388C-12C8-4025-B448-A04806425A6B}" destId="{6C736407-C923-4065-89BF-06C969603689}" srcOrd="7" destOrd="0" parTransId="{73CD2BAA-DB31-4AB2-9F43-6D24466E478C}" sibTransId="{EA50913D-268A-4C2B-9966-7BD2FD340A97}"/>
    <dgm:cxn modelId="{C5C439D1-8338-48A7-99B9-6F523A89C9B7}" type="presOf" srcId="{6C736407-C923-4065-89BF-06C969603689}" destId="{25AF848F-D99B-4A7D-A614-3DE3E42BEB7D}" srcOrd="0" destOrd="0" presId="urn:microsoft.com/office/officeart/2008/layout/VerticalCircleList"/>
    <dgm:cxn modelId="{D30562D3-67A4-4FFE-BA2F-AB46B54FF4AF}" type="presOf" srcId="{9F78D742-F329-4F65-BA3E-27499910FB44}" destId="{3D7BE47A-959F-413D-89BE-8BEF9F4E05EF}" srcOrd="0" destOrd="0" presId="urn:microsoft.com/office/officeart/2008/layout/VerticalCircleList"/>
    <dgm:cxn modelId="{E3C40ADE-BDB2-4751-B897-4304BB7E1C66}" srcId="{F7D7388C-12C8-4025-B448-A04806425A6B}" destId="{88882ADD-C1A0-4D69-B4F0-055CEB9E180A}" srcOrd="0" destOrd="0" parTransId="{BFB4C0CC-6ADF-4A09-8EAC-7D47EF07A820}" sibTransId="{C22CAD14-AF34-4F46-A80D-EBA8A0440475}"/>
    <dgm:cxn modelId="{5A5BDCDE-72F5-48D1-BB37-789BF8B60A94}" srcId="{F7D7388C-12C8-4025-B448-A04806425A6B}" destId="{0B1BB2D2-0980-4E98-8A41-FF651E957D34}" srcOrd="2" destOrd="0" parTransId="{3F48AF4A-7574-4996-A266-8C18F6800C61}" sibTransId="{E1BF01E7-58B8-4937-A5A7-834D66C60C41}"/>
    <dgm:cxn modelId="{30B9D18D-422B-4B04-8FDA-970B3E829201}" type="presParOf" srcId="{7630500D-7408-4760-B44A-D2E75CB10996}" destId="{53635133-C2F1-4566-81DD-822CC2BC317C}" srcOrd="0" destOrd="0" presId="urn:microsoft.com/office/officeart/2008/layout/VerticalCircleList"/>
    <dgm:cxn modelId="{AA80CEC5-6C67-4039-AC03-0D0D0A4A217D}" type="presParOf" srcId="{53635133-C2F1-4566-81DD-822CC2BC317C}" destId="{9A299453-9DD8-4EDF-B430-2C5BFF688F20}" srcOrd="0" destOrd="0" presId="urn:microsoft.com/office/officeart/2008/layout/VerticalCircleList"/>
    <dgm:cxn modelId="{3C1AD660-C93D-4AB7-BFE3-EE85806D14A3}" type="presParOf" srcId="{53635133-C2F1-4566-81DD-822CC2BC317C}" destId="{9685B525-6956-4843-8B9B-97ABE56D4CA3}" srcOrd="1" destOrd="0" presId="urn:microsoft.com/office/officeart/2008/layout/VerticalCircleList"/>
    <dgm:cxn modelId="{3375AFA2-EAC2-4C57-97AA-3C9E4F6AFA79}" type="presParOf" srcId="{53635133-C2F1-4566-81DD-822CC2BC317C}" destId="{A1C9C363-7431-4570-B7ED-E5BD87296897}" srcOrd="2" destOrd="0" presId="urn:microsoft.com/office/officeart/2008/layout/VerticalCircleList"/>
    <dgm:cxn modelId="{1DA905AA-54E8-48E5-A0AD-8FC376DFAD9D}" type="presParOf" srcId="{7630500D-7408-4760-B44A-D2E75CB10996}" destId="{1FA10EB2-CE04-4D9D-AE17-DFA00C1F864B}" srcOrd="1" destOrd="0" presId="urn:microsoft.com/office/officeart/2008/layout/VerticalCircleList"/>
    <dgm:cxn modelId="{2C1EB45C-8C88-456B-98E3-4C03E25351EF}" type="presParOf" srcId="{1FA10EB2-CE04-4D9D-AE17-DFA00C1F864B}" destId="{739CCF9F-5F33-4484-ABA0-07BDD81BDB34}" srcOrd="0" destOrd="0" presId="urn:microsoft.com/office/officeart/2008/layout/VerticalCircleList"/>
    <dgm:cxn modelId="{8DFEEE12-2150-45A3-A565-A8299D8D4EB3}" type="presParOf" srcId="{1FA10EB2-CE04-4D9D-AE17-DFA00C1F864B}" destId="{0849902A-69FF-4E30-8DFD-603C2C572559}" srcOrd="1" destOrd="0" presId="urn:microsoft.com/office/officeart/2008/layout/VerticalCircleList"/>
    <dgm:cxn modelId="{D75C1CA9-3A58-4A0A-BF0E-CB8F4F44AC55}" type="presParOf" srcId="{1FA10EB2-CE04-4D9D-AE17-DFA00C1F864B}" destId="{3D7BE47A-959F-413D-89BE-8BEF9F4E05EF}" srcOrd="2" destOrd="0" presId="urn:microsoft.com/office/officeart/2008/layout/VerticalCircleList"/>
    <dgm:cxn modelId="{AA37937C-8A45-4BD6-9509-1D32F889B0C5}" type="presParOf" srcId="{7630500D-7408-4760-B44A-D2E75CB10996}" destId="{E873B37F-E5B2-44A9-9D69-E104A8FFB7BA}" srcOrd="2" destOrd="0" presId="urn:microsoft.com/office/officeart/2008/layout/VerticalCircleList"/>
    <dgm:cxn modelId="{A36A98C1-7A26-43F5-AE3E-396F9E5A4185}" type="presParOf" srcId="{E873B37F-E5B2-44A9-9D69-E104A8FFB7BA}" destId="{3D26A0A0-83EE-4E02-86E2-8CB615B8370D}" srcOrd="0" destOrd="0" presId="urn:microsoft.com/office/officeart/2008/layout/VerticalCircleList"/>
    <dgm:cxn modelId="{5F31354E-41FE-441C-8A67-460AFA10BAA8}" type="presParOf" srcId="{E873B37F-E5B2-44A9-9D69-E104A8FFB7BA}" destId="{8462638E-4C0D-43C6-9057-450F415F2224}" srcOrd="1" destOrd="0" presId="urn:microsoft.com/office/officeart/2008/layout/VerticalCircleList"/>
    <dgm:cxn modelId="{16940AF4-035A-4FC9-AD41-FEB566CEC403}" type="presParOf" srcId="{E873B37F-E5B2-44A9-9D69-E104A8FFB7BA}" destId="{EB1C3116-FE5E-4AEC-81B5-C356205DE287}" srcOrd="2" destOrd="0" presId="urn:microsoft.com/office/officeart/2008/layout/VerticalCircleList"/>
    <dgm:cxn modelId="{4180B668-F96E-4516-B56A-FB45840AF6A1}" type="presParOf" srcId="{7630500D-7408-4760-B44A-D2E75CB10996}" destId="{49DF16EE-2444-44BF-AADF-D3B4B48604ED}" srcOrd="3" destOrd="0" presId="urn:microsoft.com/office/officeart/2008/layout/VerticalCircleList"/>
    <dgm:cxn modelId="{EB231946-784E-4E3D-A6C8-A61A4E586BFE}" type="presParOf" srcId="{49DF16EE-2444-44BF-AADF-D3B4B48604ED}" destId="{320D2A43-9FB4-435F-8244-90FE3FA3DC15}" srcOrd="0" destOrd="0" presId="urn:microsoft.com/office/officeart/2008/layout/VerticalCircleList"/>
    <dgm:cxn modelId="{D94E350B-D816-4CF4-BE3E-D26E3892E6F6}" type="presParOf" srcId="{49DF16EE-2444-44BF-AADF-D3B4B48604ED}" destId="{8FF4AE5E-C834-4FAE-8DA0-2167FB4FE64F}" srcOrd="1" destOrd="0" presId="urn:microsoft.com/office/officeart/2008/layout/VerticalCircleList"/>
    <dgm:cxn modelId="{922DEB48-3383-4F13-A99B-739DA911FEC5}" type="presParOf" srcId="{49DF16EE-2444-44BF-AADF-D3B4B48604ED}" destId="{AEC38D9D-24A0-4066-BAE2-400226E85282}" srcOrd="2" destOrd="0" presId="urn:microsoft.com/office/officeart/2008/layout/VerticalCircleList"/>
    <dgm:cxn modelId="{EFDC7F97-F121-4B8F-875A-5DBBCC3582C5}" type="presParOf" srcId="{7630500D-7408-4760-B44A-D2E75CB10996}" destId="{2B19CB0A-B9E7-4E55-9C04-5AE13B82D294}" srcOrd="4" destOrd="0" presId="urn:microsoft.com/office/officeart/2008/layout/VerticalCircleList"/>
    <dgm:cxn modelId="{36142D6C-ECEB-4452-8091-CB811E649ED6}" type="presParOf" srcId="{2B19CB0A-B9E7-4E55-9C04-5AE13B82D294}" destId="{E89DA712-F3BF-4281-84B4-C42BA8A8B935}" srcOrd="0" destOrd="0" presId="urn:microsoft.com/office/officeart/2008/layout/VerticalCircleList"/>
    <dgm:cxn modelId="{1C49C2C0-0B93-49AD-ABB5-D5ADBBE36BF5}" type="presParOf" srcId="{2B19CB0A-B9E7-4E55-9C04-5AE13B82D294}" destId="{7C6D4585-3830-4CC8-99EF-53B6B7BF7A23}" srcOrd="1" destOrd="0" presId="urn:microsoft.com/office/officeart/2008/layout/VerticalCircleList"/>
    <dgm:cxn modelId="{4808EF5B-5331-4510-8899-06FA702FF00B}" type="presParOf" srcId="{2B19CB0A-B9E7-4E55-9C04-5AE13B82D294}" destId="{5B9819C9-76B8-4FF5-8EDA-F7AB9CF01177}" srcOrd="2" destOrd="0" presId="urn:microsoft.com/office/officeart/2008/layout/VerticalCircleList"/>
    <dgm:cxn modelId="{A1771029-7777-4E67-840B-F5A7B5EE7861}" type="presParOf" srcId="{7630500D-7408-4760-B44A-D2E75CB10996}" destId="{C63AA8EC-DDFC-4991-9157-CD09DAB42125}" srcOrd="5" destOrd="0" presId="urn:microsoft.com/office/officeart/2008/layout/VerticalCircleList"/>
    <dgm:cxn modelId="{788BA930-E91C-456D-A1BF-E4F07A8182A0}" type="presParOf" srcId="{C63AA8EC-DDFC-4991-9157-CD09DAB42125}" destId="{A822062B-432A-4D93-968E-EF50967AA0C1}" srcOrd="0" destOrd="0" presId="urn:microsoft.com/office/officeart/2008/layout/VerticalCircleList"/>
    <dgm:cxn modelId="{1943EDF0-AA44-46FA-9BD2-A7814432FBDA}" type="presParOf" srcId="{C63AA8EC-DDFC-4991-9157-CD09DAB42125}" destId="{BA42523C-D960-490D-ACFC-1522C5A190CA}" srcOrd="1" destOrd="0" presId="urn:microsoft.com/office/officeart/2008/layout/VerticalCircleList"/>
    <dgm:cxn modelId="{4E72AD73-575F-4221-B6B9-CACE0F3A0A3D}" type="presParOf" srcId="{C63AA8EC-DDFC-4991-9157-CD09DAB42125}" destId="{B43F2F62-79C8-47D3-862B-6F60259435E1}" srcOrd="2" destOrd="0" presId="urn:microsoft.com/office/officeart/2008/layout/VerticalCircleList"/>
    <dgm:cxn modelId="{347CE6A0-2C75-4C8E-BC0C-BD58914C06F2}" type="presParOf" srcId="{7630500D-7408-4760-B44A-D2E75CB10996}" destId="{503668F4-3C5F-471E-85BF-D5D81A1D588A}" srcOrd="6" destOrd="0" presId="urn:microsoft.com/office/officeart/2008/layout/VerticalCircleList"/>
    <dgm:cxn modelId="{077B984A-D1F6-40F4-A369-9E81BCF6B6D0}" type="presParOf" srcId="{503668F4-3C5F-471E-85BF-D5D81A1D588A}" destId="{DCDD9E50-0A05-4FCE-BE4C-2AB4A8F8B926}" srcOrd="0" destOrd="0" presId="urn:microsoft.com/office/officeart/2008/layout/VerticalCircleList"/>
    <dgm:cxn modelId="{4E092A8E-977D-45C1-A8F9-4B193BE33604}" type="presParOf" srcId="{503668F4-3C5F-471E-85BF-D5D81A1D588A}" destId="{DA584A29-0504-4080-BDFB-815D8DA1F086}" srcOrd="1" destOrd="0" presId="urn:microsoft.com/office/officeart/2008/layout/VerticalCircleList"/>
    <dgm:cxn modelId="{34F08FEB-7459-425C-BC2F-4BF5934CCC11}" type="presParOf" srcId="{503668F4-3C5F-471E-85BF-D5D81A1D588A}" destId="{BADF23F2-4D44-47F5-A6EE-CB6672442B5D}" srcOrd="2" destOrd="0" presId="urn:microsoft.com/office/officeart/2008/layout/VerticalCircleList"/>
    <dgm:cxn modelId="{68F2F82C-0966-4693-91C1-7405EF7149E9}" type="presParOf" srcId="{7630500D-7408-4760-B44A-D2E75CB10996}" destId="{73673A7D-24CA-4482-AAC3-5CF43EE5C3B6}" srcOrd="7" destOrd="0" presId="urn:microsoft.com/office/officeart/2008/layout/VerticalCircleList"/>
    <dgm:cxn modelId="{CFCBC792-1A99-4517-A9EC-DFAD0FDE36F5}" type="presParOf" srcId="{73673A7D-24CA-4482-AAC3-5CF43EE5C3B6}" destId="{DA4E2648-A8EB-40DF-A036-748F2BC3C6BF}" srcOrd="0" destOrd="0" presId="urn:microsoft.com/office/officeart/2008/layout/VerticalCircleList"/>
    <dgm:cxn modelId="{FE02F437-7EB3-4BE7-BFD8-287128F85816}" type="presParOf" srcId="{73673A7D-24CA-4482-AAC3-5CF43EE5C3B6}" destId="{55ED8410-5909-4240-9873-89A518523A59}" srcOrd="1" destOrd="0" presId="urn:microsoft.com/office/officeart/2008/layout/VerticalCircleList"/>
    <dgm:cxn modelId="{4EEBD162-994F-4864-A4EB-D6CFF651B654}" type="presParOf" srcId="{73673A7D-24CA-4482-AAC3-5CF43EE5C3B6}" destId="{25AF848F-D99B-4A7D-A614-3DE3E42BEB7D}"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7EC908-20A8-4D20-AE9F-E5267F2D126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D5C2A134-A5AB-4BA7-A633-81901D7B109B}">
      <dgm:prSet custT="1"/>
      <dgm:spPr/>
      <dgm:t>
        <a:bodyPr/>
        <a:lstStyle/>
        <a:p>
          <a:r>
            <a:rPr lang="es-EC" sz="2000" dirty="0">
              <a:latin typeface="Times New Roman" panose="02020603050405020304" pitchFamily="18" charset="0"/>
              <a:cs typeface="Times New Roman" panose="02020603050405020304" pitchFamily="18" charset="0"/>
            </a:rPr>
            <a:t>En lo que corresponde al estudio realizado en términos generales, se mantiene entre riesgo bajo y medio la mayoría de las variables, con excepción de las dos indicadas anteriormente que son: Hábitos Saludables y Afectaciones Psicosomáticas. </a:t>
          </a:r>
        </a:p>
      </dgm:t>
    </dgm:pt>
    <dgm:pt modelId="{503EAD1D-6B42-42EC-A00F-533270649810}" type="parTrans" cxnId="{F09CA0EA-C594-444E-8C37-0200B4D3921A}">
      <dgm:prSet/>
      <dgm:spPr/>
      <dgm:t>
        <a:bodyPr/>
        <a:lstStyle/>
        <a:p>
          <a:endParaRPr lang="es-EC" sz="1800">
            <a:latin typeface="Times New Roman" panose="02020603050405020304" pitchFamily="18" charset="0"/>
            <a:cs typeface="Times New Roman" panose="02020603050405020304" pitchFamily="18" charset="0"/>
          </a:endParaRPr>
        </a:p>
      </dgm:t>
    </dgm:pt>
    <dgm:pt modelId="{AB35B3AD-0BA1-406D-9250-D9F4785E469C}" type="sibTrans" cxnId="{F09CA0EA-C594-444E-8C37-0200B4D3921A}">
      <dgm:prSet/>
      <dgm:spPr/>
      <dgm:t>
        <a:bodyPr/>
        <a:lstStyle/>
        <a:p>
          <a:endParaRPr lang="es-EC" sz="1800">
            <a:latin typeface="Times New Roman" panose="02020603050405020304" pitchFamily="18" charset="0"/>
            <a:cs typeface="Times New Roman" panose="02020603050405020304" pitchFamily="18" charset="0"/>
          </a:endParaRPr>
        </a:p>
      </dgm:t>
    </dgm:pt>
    <dgm:pt modelId="{7D3690A1-400F-461C-A185-B4DD699DE734}">
      <dgm:prSet custT="1"/>
      <dgm:spPr/>
      <dgm:t>
        <a:bodyPr/>
        <a:lstStyle/>
        <a:p>
          <a:r>
            <a:rPr lang="es-EC" sz="2000" dirty="0">
              <a:latin typeface="Times New Roman" panose="02020603050405020304" pitchFamily="18" charset="0"/>
              <a:cs typeface="Times New Roman" panose="02020603050405020304" pitchFamily="18" charset="0"/>
            </a:rPr>
            <a:t>El factor de riesgo psicosocial presente en más de una variable y en la cual es necesario enfatizar es la conciliación de la vida familiar-laboral. </a:t>
          </a:r>
        </a:p>
      </dgm:t>
    </dgm:pt>
    <dgm:pt modelId="{EC707F54-5A0E-422F-9216-C55D8ED0E0CE}" type="parTrans" cxnId="{5EDFF0D8-0E6F-4DB3-BC14-44E5C11FCFD0}">
      <dgm:prSet/>
      <dgm:spPr/>
      <dgm:t>
        <a:bodyPr/>
        <a:lstStyle/>
        <a:p>
          <a:endParaRPr lang="es-EC" sz="1800">
            <a:latin typeface="Times New Roman" panose="02020603050405020304" pitchFamily="18" charset="0"/>
            <a:cs typeface="Times New Roman" panose="02020603050405020304" pitchFamily="18" charset="0"/>
          </a:endParaRPr>
        </a:p>
      </dgm:t>
    </dgm:pt>
    <dgm:pt modelId="{17297669-68BB-4EDE-85A2-33FB3F02DA63}" type="sibTrans" cxnId="{5EDFF0D8-0E6F-4DB3-BC14-44E5C11FCFD0}">
      <dgm:prSet/>
      <dgm:spPr/>
      <dgm:t>
        <a:bodyPr/>
        <a:lstStyle/>
        <a:p>
          <a:endParaRPr lang="es-EC" sz="1800">
            <a:latin typeface="Times New Roman" panose="02020603050405020304" pitchFamily="18" charset="0"/>
            <a:cs typeface="Times New Roman" panose="02020603050405020304" pitchFamily="18" charset="0"/>
          </a:endParaRPr>
        </a:p>
      </dgm:t>
    </dgm:pt>
    <dgm:pt modelId="{28B4C983-3E93-4057-AA33-62AC973A3F64}">
      <dgm:prSet custT="1"/>
      <dgm:spPr/>
      <dgm:t>
        <a:bodyPr/>
        <a:lstStyle/>
        <a:p>
          <a:r>
            <a:rPr lang="es-EC" sz="2000" dirty="0">
              <a:latin typeface="Times New Roman" panose="02020603050405020304" pitchFamily="18" charset="0"/>
              <a:cs typeface="Times New Roman" panose="02020603050405020304" pitchFamily="18" charset="0"/>
            </a:rPr>
            <a:t>Otro agravante de la situación es que, al no haber un equilibrio entre la vida familiar-laboral, y entre todas las distracciones que existen en el hogar, ocasiona que las personas alarguen sus jornadas de trabajo. En un estudio realizado por Jean-Luc Metzger y Olivier Cleach, 2009. </a:t>
          </a:r>
        </a:p>
      </dgm:t>
    </dgm:pt>
    <dgm:pt modelId="{76EE8A0D-0211-43AE-B373-55623E7F5AE7}" type="parTrans" cxnId="{F5399760-19C4-4E8C-AB0C-F68F2B1CDBAE}">
      <dgm:prSet/>
      <dgm:spPr/>
      <dgm:t>
        <a:bodyPr/>
        <a:lstStyle/>
        <a:p>
          <a:endParaRPr lang="es-EC" sz="1800">
            <a:latin typeface="Times New Roman" panose="02020603050405020304" pitchFamily="18" charset="0"/>
            <a:cs typeface="Times New Roman" panose="02020603050405020304" pitchFamily="18" charset="0"/>
          </a:endParaRPr>
        </a:p>
      </dgm:t>
    </dgm:pt>
    <dgm:pt modelId="{D681D4A8-D972-4B7C-AC94-F400B800D255}" type="sibTrans" cxnId="{F5399760-19C4-4E8C-AB0C-F68F2B1CDBAE}">
      <dgm:prSet/>
      <dgm:spPr/>
      <dgm:t>
        <a:bodyPr/>
        <a:lstStyle/>
        <a:p>
          <a:endParaRPr lang="es-EC" sz="1800">
            <a:latin typeface="Times New Roman" panose="02020603050405020304" pitchFamily="18" charset="0"/>
            <a:cs typeface="Times New Roman" panose="02020603050405020304" pitchFamily="18" charset="0"/>
          </a:endParaRPr>
        </a:p>
      </dgm:t>
    </dgm:pt>
    <dgm:pt modelId="{4584A0A3-1F03-404D-8059-BDB622CE1E97}">
      <dgm:prSet custT="1"/>
      <dgm:spPr/>
      <dgm:t>
        <a:bodyPr/>
        <a:lstStyle/>
        <a:p>
          <a:r>
            <a:rPr lang="es-EC" sz="1800" dirty="0">
              <a:latin typeface="Times New Roman" panose="02020603050405020304" pitchFamily="18" charset="0"/>
              <a:cs typeface="Times New Roman" panose="02020603050405020304" pitchFamily="18" charset="0"/>
            </a:rPr>
            <a:t>Como tercer y último factor preponderante, encontramos que las personas que se encuentran en teletrabajo no están realizando la actividad física necesaria para mantener una salud física adecuada, con un 33% entre riesgo elevado y alto; y si esto le añadimos el incumplimiento de las pausas activas reglamentarias, la carga de trabajo, la monotonía de las actividades, etc. Tenemos unos de los principales desencadenantes de los porcentajes obtenidos en la variable afectaciones psicosomáticas.</a:t>
          </a:r>
        </a:p>
      </dgm:t>
    </dgm:pt>
    <dgm:pt modelId="{FC8C6CE0-47E7-4211-8C3D-FD1687B9F644}" type="parTrans" cxnId="{A3677229-216A-4125-9FD8-C9A6A2277A29}">
      <dgm:prSet/>
      <dgm:spPr/>
      <dgm:t>
        <a:bodyPr/>
        <a:lstStyle/>
        <a:p>
          <a:endParaRPr lang="es-EC" sz="1800">
            <a:latin typeface="Times New Roman" panose="02020603050405020304" pitchFamily="18" charset="0"/>
            <a:cs typeface="Times New Roman" panose="02020603050405020304" pitchFamily="18" charset="0"/>
          </a:endParaRPr>
        </a:p>
      </dgm:t>
    </dgm:pt>
    <dgm:pt modelId="{2DEF9B81-2B8B-4664-A790-AB89C509F769}" type="sibTrans" cxnId="{A3677229-216A-4125-9FD8-C9A6A2277A29}">
      <dgm:prSet/>
      <dgm:spPr/>
      <dgm:t>
        <a:bodyPr/>
        <a:lstStyle/>
        <a:p>
          <a:endParaRPr lang="es-EC" sz="1800">
            <a:latin typeface="Times New Roman" panose="02020603050405020304" pitchFamily="18" charset="0"/>
            <a:cs typeface="Times New Roman" panose="02020603050405020304" pitchFamily="18" charset="0"/>
          </a:endParaRPr>
        </a:p>
      </dgm:t>
    </dgm:pt>
    <dgm:pt modelId="{484278BD-CDB4-48E2-AC1D-F91007CE1B2A}" type="pres">
      <dgm:prSet presAssocID="{0C7EC908-20A8-4D20-AE9F-E5267F2D1261}" presName="vert0" presStyleCnt="0">
        <dgm:presLayoutVars>
          <dgm:dir/>
          <dgm:animOne val="branch"/>
          <dgm:animLvl val="lvl"/>
        </dgm:presLayoutVars>
      </dgm:prSet>
      <dgm:spPr/>
    </dgm:pt>
    <dgm:pt modelId="{998B71FA-B0D9-41BB-808D-19476BEE46DA}" type="pres">
      <dgm:prSet presAssocID="{D5C2A134-A5AB-4BA7-A633-81901D7B109B}" presName="thickLine" presStyleLbl="alignNode1" presStyleIdx="0" presStyleCnt="4"/>
      <dgm:spPr/>
    </dgm:pt>
    <dgm:pt modelId="{9A454023-8D44-48F3-AA81-3A82C227F069}" type="pres">
      <dgm:prSet presAssocID="{D5C2A134-A5AB-4BA7-A633-81901D7B109B}" presName="horz1" presStyleCnt="0"/>
      <dgm:spPr/>
    </dgm:pt>
    <dgm:pt modelId="{E0528593-0A7B-4FDD-B152-B48512945CC6}" type="pres">
      <dgm:prSet presAssocID="{D5C2A134-A5AB-4BA7-A633-81901D7B109B}" presName="tx1" presStyleLbl="revTx" presStyleIdx="0" presStyleCnt="4"/>
      <dgm:spPr/>
    </dgm:pt>
    <dgm:pt modelId="{479D990B-7311-480F-9846-3C08D5C1A611}" type="pres">
      <dgm:prSet presAssocID="{D5C2A134-A5AB-4BA7-A633-81901D7B109B}" presName="vert1" presStyleCnt="0"/>
      <dgm:spPr/>
    </dgm:pt>
    <dgm:pt modelId="{46FDA35F-FAAA-4DD7-A4C5-24C2FA44ABFF}" type="pres">
      <dgm:prSet presAssocID="{7D3690A1-400F-461C-A185-B4DD699DE734}" presName="thickLine" presStyleLbl="alignNode1" presStyleIdx="1" presStyleCnt="4"/>
      <dgm:spPr/>
    </dgm:pt>
    <dgm:pt modelId="{1CDCC38D-059A-4A42-AFC1-DE9B6F7284A6}" type="pres">
      <dgm:prSet presAssocID="{7D3690A1-400F-461C-A185-B4DD699DE734}" presName="horz1" presStyleCnt="0"/>
      <dgm:spPr/>
    </dgm:pt>
    <dgm:pt modelId="{13EB9066-8077-474F-B648-B6870E205945}" type="pres">
      <dgm:prSet presAssocID="{7D3690A1-400F-461C-A185-B4DD699DE734}" presName="tx1" presStyleLbl="revTx" presStyleIdx="1" presStyleCnt="4"/>
      <dgm:spPr/>
    </dgm:pt>
    <dgm:pt modelId="{626C5F72-F378-46B2-B90B-512124DDC1EB}" type="pres">
      <dgm:prSet presAssocID="{7D3690A1-400F-461C-A185-B4DD699DE734}" presName="vert1" presStyleCnt="0"/>
      <dgm:spPr/>
    </dgm:pt>
    <dgm:pt modelId="{9D312812-065A-4B1D-BFA3-7D73B0C57C08}" type="pres">
      <dgm:prSet presAssocID="{28B4C983-3E93-4057-AA33-62AC973A3F64}" presName="thickLine" presStyleLbl="alignNode1" presStyleIdx="2" presStyleCnt="4"/>
      <dgm:spPr/>
    </dgm:pt>
    <dgm:pt modelId="{09EDB1C8-C1CC-4213-BE76-1A3B7A38D319}" type="pres">
      <dgm:prSet presAssocID="{28B4C983-3E93-4057-AA33-62AC973A3F64}" presName="horz1" presStyleCnt="0"/>
      <dgm:spPr/>
    </dgm:pt>
    <dgm:pt modelId="{0078E576-9430-4283-942D-D3EF4CDB9C3A}" type="pres">
      <dgm:prSet presAssocID="{28B4C983-3E93-4057-AA33-62AC973A3F64}" presName="tx1" presStyleLbl="revTx" presStyleIdx="2" presStyleCnt="4"/>
      <dgm:spPr/>
    </dgm:pt>
    <dgm:pt modelId="{E3A7B787-A6D7-437B-ACDE-803DD3B04199}" type="pres">
      <dgm:prSet presAssocID="{28B4C983-3E93-4057-AA33-62AC973A3F64}" presName="vert1" presStyleCnt="0"/>
      <dgm:spPr/>
    </dgm:pt>
    <dgm:pt modelId="{7492123D-1F5D-4AAC-9092-68FFDFA3038C}" type="pres">
      <dgm:prSet presAssocID="{4584A0A3-1F03-404D-8059-BDB622CE1E97}" presName="thickLine" presStyleLbl="alignNode1" presStyleIdx="3" presStyleCnt="4"/>
      <dgm:spPr/>
    </dgm:pt>
    <dgm:pt modelId="{4D57B6AF-8EC0-4BEA-A7C3-AC31206E2A03}" type="pres">
      <dgm:prSet presAssocID="{4584A0A3-1F03-404D-8059-BDB622CE1E97}" presName="horz1" presStyleCnt="0"/>
      <dgm:spPr/>
    </dgm:pt>
    <dgm:pt modelId="{BFF71DBA-DB8F-4201-9E5D-43C2A78D0E74}" type="pres">
      <dgm:prSet presAssocID="{4584A0A3-1F03-404D-8059-BDB622CE1E97}" presName="tx1" presStyleLbl="revTx" presStyleIdx="3" presStyleCnt="4"/>
      <dgm:spPr/>
    </dgm:pt>
    <dgm:pt modelId="{B5DD1A74-518D-4398-AAF7-3DC5797271E7}" type="pres">
      <dgm:prSet presAssocID="{4584A0A3-1F03-404D-8059-BDB622CE1E97}" presName="vert1" presStyleCnt="0"/>
      <dgm:spPr/>
    </dgm:pt>
  </dgm:ptLst>
  <dgm:cxnLst>
    <dgm:cxn modelId="{8F5B6601-142A-4234-90F9-CF1BD4DED047}" type="presOf" srcId="{28B4C983-3E93-4057-AA33-62AC973A3F64}" destId="{0078E576-9430-4283-942D-D3EF4CDB9C3A}" srcOrd="0" destOrd="0" presId="urn:microsoft.com/office/officeart/2008/layout/LinedList"/>
    <dgm:cxn modelId="{A3677229-216A-4125-9FD8-C9A6A2277A29}" srcId="{0C7EC908-20A8-4D20-AE9F-E5267F2D1261}" destId="{4584A0A3-1F03-404D-8059-BDB622CE1E97}" srcOrd="3" destOrd="0" parTransId="{FC8C6CE0-47E7-4211-8C3D-FD1687B9F644}" sibTransId="{2DEF9B81-2B8B-4664-A790-AB89C509F769}"/>
    <dgm:cxn modelId="{F5399760-19C4-4E8C-AB0C-F68F2B1CDBAE}" srcId="{0C7EC908-20A8-4D20-AE9F-E5267F2D1261}" destId="{28B4C983-3E93-4057-AA33-62AC973A3F64}" srcOrd="2" destOrd="0" parTransId="{76EE8A0D-0211-43AE-B373-55623E7F5AE7}" sibTransId="{D681D4A8-D972-4B7C-AC94-F400B800D255}"/>
    <dgm:cxn modelId="{5F24986B-CA54-4F83-90D3-A5FBD1CC1864}" type="presOf" srcId="{7D3690A1-400F-461C-A185-B4DD699DE734}" destId="{13EB9066-8077-474F-B648-B6870E205945}" srcOrd="0" destOrd="0" presId="urn:microsoft.com/office/officeart/2008/layout/LinedList"/>
    <dgm:cxn modelId="{738CC086-C71D-4960-860E-4A719F7500B1}" type="presOf" srcId="{4584A0A3-1F03-404D-8059-BDB622CE1E97}" destId="{BFF71DBA-DB8F-4201-9E5D-43C2A78D0E74}" srcOrd="0" destOrd="0" presId="urn:microsoft.com/office/officeart/2008/layout/LinedList"/>
    <dgm:cxn modelId="{7B5A9DA9-C8E0-4B49-B7DC-EB8A32E664BD}" type="presOf" srcId="{D5C2A134-A5AB-4BA7-A633-81901D7B109B}" destId="{E0528593-0A7B-4FDD-B152-B48512945CC6}" srcOrd="0" destOrd="0" presId="urn:microsoft.com/office/officeart/2008/layout/LinedList"/>
    <dgm:cxn modelId="{A8B1AFB8-61BD-4DF7-B0E6-D78BB9E4DFE6}" type="presOf" srcId="{0C7EC908-20A8-4D20-AE9F-E5267F2D1261}" destId="{484278BD-CDB4-48E2-AC1D-F91007CE1B2A}" srcOrd="0" destOrd="0" presId="urn:microsoft.com/office/officeart/2008/layout/LinedList"/>
    <dgm:cxn modelId="{5EDFF0D8-0E6F-4DB3-BC14-44E5C11FCFD0}" srcId="{0C7EC908-20A8-4D20-AE9F-E5267F2D1261}" destId="{7D3690A1-400F-461C-A185-B4DD699DE734}" srcOrd="1" destOrd="0" parTransId="{EC707F54-5A0E-422F-9216-C55D8ED0E0CE}" sibTransId="{17297669-68BB-4EDE-85A2-33FB3F02DA63}"/>
    <dgm:cxn modelId="{F09CA0EA-C594-444E-8C37-0200B4D3921A}" srcId="{0C7EC908-20A8-4D20-AE9F-E5267F2D1261}" destId="{D5C2A134-A5AB-4BA7-A633-81901D7B109B}" srcOrd="0" destOrd="0" parTransId="{503EAD1D-6B42-42EC-A00F-533270649810}" sibTransId="{AB35B3AD-0BA1-406D-9250-D9F4785E469C}"/>
    <dgm:cxn modelId="{5E75E0AF-E5FD-426F-9930-66F3F68251A8}" type="presParOf" srcId="{484278BD-CDB4-48E2-AC1D-F91007CE1B2A}" destId="{998B71FA-B0D9-41BB-808D-19476BEE46DA}" srcOrd="0" destOrd="0" presId="urn:microsoft.com/office/officeart/2008/layout/LinedList"/>
    <dgm:cxn modelId="{D6B96C4E-20CE-4D35-96C3-C3B485F06AB3}" type="presParOf" srcId="{484278BD-CDB4-48E2-AC1D-F91007CE1B2A}" destId="{9A454023-8D44-48F3-AA81-3A82C227F069}" srcOrd="1" destOrd="0" presId="urn:microsoft.com/office/officeart/2008/layout/LinedList"/>
    <dgm:cxn modelId="{0F11937B-3AA2-4B7B-84AD-BECF0C194CD4}" type="presParOf" srcId="{9A454023-8D44-48F3-AA81-3A82C227F069}" destId="{E0528593-0A7B-4FDD-B152-B48512945CC6}" srcOrd="0" destOrd="0" presId="urn:microsoft.com/office/officeart/2008/layout/LinedList"/>
    <dgm:cxn modelId="{6B6DF82F-170C-4427-AA15-E97A583FAB58}" type="presParOf" srcId="{9A454023-8D44-48F3-AA81-3A82C227F069}" destId="{479D990B-7311-480F-9846-3C08D5C1A611}" srcOrd="1" destOrd="0" presId="urn:microsoft.com/office/officeart/2008/layout/LinedList"/>
    <dgm:cxn modelId="{C75BCD32-4E23-45A8-9F08-9B260C89072D}" type="presParOf" srcId="{484278BD-CDB4-48E2-AC1D-F91007CE1B2A}" destId="{46FDA35F-FAAA-4DD7-A4C5-24C2FA44ABFF}" srcOrd="2" destOrd="0" presId="urn:microsoft.com/office/officeart/2008/layout/LinedList"/>
    <dgm:cxn modelId="{3B4C146C-67A3-469C-AD59-B7E5A2802D65}" type="presParOf" srcId="{484278BD-CDB4-48E2-AC1D-F91007CE1B2A}" destId="{1CDCC38D-059A-4A42-AFC1-DE9B6F7284A6}" srcOrd="3" destOrd="0" presId="urn:microsoft.com/office/officeart/2008/layout/LinedList"/>
    <dgm:cxn modelId="{CEF09D25-C5CC-4A17-9C5A-5FBC671D1D67}" type="presParOf" srcId="{1CDCC38D-059A-4A42-AFC1-DE9B6F7284A6}" destId="{13EB9066-8077-474F-B648-B6870E205945}" srcOrd="0" destOrd="0" presId="urn:microsoft.com/office/officeart/2008/layout/LinedList"/>
    <dgm:cxn modelId="{AE8AC264-051C-47BA-9DEE-ADF6833BA702}" type="presParOf" srcId="{1CDCC38D-059A-4A42-AFC1-DE9B6F7284A6}" destId="{626C5F72-F378-46B2-B90B-512124DDC1EB}" srcOrd="1" destOrd="0" presId="urn:microsoft.com/office/officeart/2008/layout/LinedList"/>
    <dgm:cxn modelId="{D4610E0B-BD03-4072-A189-0CB4F02324D3}" type="presParOf" srcId="{484278BD-CDB4-48E2-AC1D-F91007CE1B2A}" destId="{9D312812-065A-4B1D-BFA3-7D73B0C57C08}" srcOrd="4" destOrd="0" presId="urn:microsoft.com/office/officeart/2008/layout/LinedList"/>
    <dgm:cxn modelId="{CA1FFDC3-1E21-478A-84E2-B905BB0A5A2F}" type="presParOf" srcId="{484278BD-CDB4-48E2-AC1D-F91007CE1B2A}" destId="{09EDB1C8-C1CC-4213-BE76-1A3B7A38D319}" srcOrd="5" destOrd="0" presId="urn:microsoft.com/office/officeart/2008/layout/LinedList"/>
    <dgm:cxn modelId="{84D17FB1-5D10-46C5-960E-DCA6C6205A3D}" type="presParOf" srcId="{09EDB1C8-C1CC-4213-BE76-1A3B7A38D319}" destId="{0078E576-9430-4283-942D-D3EF4CDB9C3A}" srcOrd="0" destOrd="0" presId="urn:microsoft.com/office/officeart/2008/layout/LinedList"/>
    <dgm:cxn modelId="{23679055-29F3-4F4E-A825-330CBC84FFC9}" type="presParOf" srcId="{09EDB1C8-C1CC-4213-BE76-1A3B7A38D319}" destId="{E3A7B787-A6D7-437B-ACDE-803DD3B04199}" srcOrd="1" destOrd="0" presId="urn:microsoft.com/office/officeart/2008/layout/LinedList"/>
    <dgm:cxn modelId="{E58AA220-680D-4C05-8F3C-19A9FB7FD5CB}" type="presParOf" srcId="{484278BD-CDB4-48E2-AC1D-F91007CE1B2A}" destId="{7492123D-1F5D-4AAC-9092-68FFDFA3038C}" srcOrd="6" destOrd="0" presId="urn:microsoft.com/office/officeart/2008/layout/LinedList"/>
    <dgm:cxn modelId="{77AD8682-3A1C-413A-92C3-682392741204}" type="presParOf" srcId="{484278BD-CDB4-48E2-AC1D-F91007CE1B2A}" destId="{4D57B6AF-8EC0-4BEA-A7C3-AC31206E2A03}" srcOrd="7" destOrd="0" presId="urn:microsoft.com/office/officeart/2008/layout/LinedList"/>
    <dgm:cxn modelId="{9D8A11EB-E3E2-4F0E-9115-0DD8E880F689}" type="presParOf" srcId="{4D57B6AF-8EC0-4BEA-A7C3-AC31206E2A03}" destId="{BFF71DBA-DB8F-4201-9E5D-43C2A78D0E74}" srcOrd="0" destOrd="0" presId="urn:microsoft.com/office/officeart/2008/layout/LinedList"/>
    <dgm:cxn modelId="{4935E2F1-EADD-494B-B171-227C1266D816}" type="presParOf" srcId="{4D57B6AF-8EC0-4BEA-A7C3-AC31206E2A03}" destId="{B5DD1A74-518D-4398-AAF7-3DC5797271E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366C5-EB54-4B09-9F11-A01D61DE9EFD}">
      <dsp:nvSpPr>
        <dsp:cNvPr id="0" name=""/>
        <dsp:cNvSpPr/>
      </dsp:nvSpPr>
      <dsp:spPr>
        <a:xfrm>
          <a:off x="580046" y="1069285"/>
          <a:ext cx="2491183" cy="20547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244600">
            <a:lnSpc>
              <a:spcPct val="90000"/>
            </a:lnSpc>
            <a:spcBef>
              <a:spcPct val="0"/>
            </a:spcBef>
            <a:spcAft>
              <a:spcPct val="15000"/>
            </a:spcAft>
            <a:buChar char="•"/>
          </a:pPr>
          <a:r>
            <a:rPr lang="es-EC" sz="2800" kern="1200" dirty="0">
              <a:latin typeface="Times New Roman" panose="02020603050405020304" pitchFamily="18" charset="0"/>
              <a:cs typeface="Times New Roman" panose="02020603050405020304" pitchFamily="18" charset="0"/>
            </a:rPr>
            <a:t>Descriptivo</a:t>
          </a:r>
        </a:p>
      </dsp:txBody>
      <dsp:txXfrm>
        <a:off x="627330" y="1116569"/>
        <a:ext cx="2396615" cy="1519843"/>
      </dsp:txXfrm>
    </dsp:sp>
    <dsp:sp modelId="{8EC3E449-DD9D-4530-B6CE-FA6CAD8080D2}">
      <dsp:nvSpPr>
        <dsp:cNvPr id="0" name=""/>
        <dsp:cNvSpPr/>
      </dsp:nvSpPr>
      <dsp:spPr>
        <a:xfrm>
          <a:off x="1945810" y="1435761"/>
          <a:ext cx="2928859" cy="2928859"/>
        </a:xfrm>
        <a:prstGeom prst="leftCircularArrow">
          <a:avLst>
            <a:gd name="adj1" fmla="val 3770"/>
            <a:gd name="adj2" fmla="val 470785"/>
            <a:gd name="adj3" fmla="val 2246296"/>
            <a:gd name="adj4" fmla="val 9024489"/>
            <a:gd name="adj5" fmla="val 439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B545E0-8ED7-4D5A-BCD7-E2E64307CEE4}">
      <dsp:nvSpPr>
        <dsp:cNvPr id="0" name=""/>
        <dsp:cNvSpPr/>
      </dsp:nvSpPr>
      <dsp:spPr>
        <a:xfrm>
          <a:off x="1133643" y="2683697"/>
          <a:ext cx="2214385" cy="8805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s-EC" sz="2800" b="1" kern="1200" dirty="0">
              <a:latin typeface="Times New Roman" panose="02020603050405020304" pitchFamily="18" charset="0"/>
              <a:cs typeface="Times New Roman" panose="02020603050405020304" pitchFamily="18" charset="0"/>
            </a:rPr>
            <a:t>Tipo de Estudio</a:t>
          </a:r>
          <a:endParaRPr lang="es-EC" sz="2800" kern="1200" dirty="0">
            <a:latin typeface="Times New Roman" panose="02020603050405020304" pitchFamily="18" charset="0"/>
            <a:cs typeface="Times New Roman" panose="02020603050405020304" pitchFamily="18" charset="0"/>
          </a:endParaRPr>
        </a:p>
      </dsp:txBody>
      <dsp:txXfrm>
        <a:off x="1159435" y="2709489"/>
        <a:ext cx="2162801" cy="829004"/>
      </dsp:txXfrm>
    </dsp:sp>
    <dsp:sp modelId="{4275C535-6C63-4247-A6D1-08ADC30A9C26}">
      <dsp:nvSpPr>
        <dsp:cNvPr id="0" name=""/>
        <dsp:cNvSpPr/>
      </dsp:nvSpPr>
      <dsp:spPr>
        <a:xfrm>
          <a:off x="3873808" y="1069285"/>
          <a:ext cx="2491183" cy="20547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244600">
            <a:lnSpc>
              <a:spcPct val="90000"/>
            </a:lnSpc>
            <a:spcBef>
              <a:spcPct val="0"/>
            </a:spcBef>
            <a:spcAft>
              <a:spcPct val="15000"/>
            </a:spcAft>
            <a:buChar char="•"/>
          </a:pPr>
          <a:r>
            <a:rPr lang="es-EC" sz="2800" kern="1200" dirty="0">
              <a:latin typeface="Times New Roman" panose="02020603050405020304" pitchFamily="18" charset="0"/>
              <a:cs typeface="Times New Roman" panose="02020603050405020304" pitchFamily="18" charset="0"/>
            </a:rPr>
            <a:t>Campo</a:t>
          </a:r>
        </a:p>
      </dsp:txBody>
      <dsp:txXfrm>
        <a:off x="3921092" y="1556863"/>
        <a:ext cx="2396615" cy="1519843"/>
      </dsp:txXfrm>
    </dsp:sp>
    <dsp:sp modelId="{926A6380-F803-4556-9E4D-DC39A8C060E1}">
      <dsp:nvSpPr>
        <dsp:cNvPr id="0" name=""/>
        <dsp:cNvSpPr/>
      </dsp:nvSpPr>
      <dsp:spPr>
        <a:xfrm>
          <a:off x="5218812" y="-251907"/>
          <a:ext cx="3247177" cy="3247177"/>
        </a:xfrm>
        <a:prstGeom prst="circularArrow">
          <a:avLst>
            <a:gd name="adj1" fmla="val 3400"/>
            <a:gd name="adj2" fmla="val 420898"/>
            <a:gd name="adj3" fmla="val 19403591"/>
            <a:gd name="adj4" fmla="val 12575511"/>
            <a:gd name="adj5" fmla="val 39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E13614-DA79-4933-A9B0-E1EA53EC288D}">
      <dsp:nvSpPr>
        <dsp:cNvPr id="0" name=""/>
        <dsp:cNvSpPr/>
      </dsp:nvSpPr>
      <dsp:spPr>
        <a:xfrm>
          <a:off x="4427405" y="628991"/>
          <a:ext cx="2214385" cy="8805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C" sz="2400" b="1" kern="1200" dirty="0">
              <a:latin typeface="Times New Roman" panose="02020603050405020304" pitchFamily="18" charset="0"/>
              <a:cs typeface="Times New Roman" panose="02020603050405020304" pitchFamily="18" charset="0"/>
            </a:rPr>
            <a:t>Modalidad de la Investigación</a:t>
          </a:r>
          <a:endParaRPr lang="es-EC" sz="2400" kern="1200" dirty="0">
            <a:latin typeface="Times New Roman" panose="02020603050405020304" pitchFamily="18" charset="0"/>
            <a:cs typeface="Times New Roman" panose="02020603050405020304" pitchFamily="18" charset="0"/>
          </a:endParaRPr>
        </a:p>
      </dsp:txBody>
      <dsp:txXfrm>
        <a:off x="4453197" y="654783"/>
        <a:ext cx="2162801" cy="829004"/>
      </dsp:txXfrm>
    </dsp:sp>
    <dsp:sp modelId="{F6022EC9-482B-47BA-BB1F-B20EE714F3EF}">
      <dsp:nvSpPr>
        <dsp:cNvPr id="0" name=""/>
        <dsp:cNvSpPr/>
      </dsp:nvSpPr>
      <dsp:spPr>
        <a:xfrm>
          <a:off x="7167571" y="1069285"/>
          <a:ext cx="2491183" cy="20547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244600">
            <a:lnSpc>
              <a:spcPct val="90000"/>
            </a:lnSpc>
            <a:spcBef>
              <a:spcPct val="0"/>
            </a:spcBef>
            <a:spcAft>
              <a:spcPct val="15000"/>
            </a:spcAft>
            <a:buChar char="•"/>
          </a:pPr>
          <a:r>
            <a:rPr lang="es-EC" sz="2800" kern="1200" dirty="0">
              <a:latin typeface="Times New Roman" panose="02020603050405020304" pitchFamily="18" charset="0"/>
              <a:cs typeface="Times New Roman" panose="02020603050405020304" pitchFamily="18" charset="0"/>
            </a:rPr>
            <a:t>Inductivo-Deductivo</a:t>
          </a:r>
        </a:p>
      </dsp:txBody>
      <dsp:txXfrm>
        <a:off x="7214855" y="1116569"/>
        <a:ext cx="2396615" cy="1519843"/>
      </dsp:txXfrm>
    </dsp:sp>
    <dsp:sp modelId="{067DB003-07DF-4293-891C-916C0C6762F4}">
      <dsp:nvSpPr>
        <dsp:cNvPr id="0" name=""/>
        <dsp:cNvSpPr/>
      </dsp:nvSpPr>
      <dsp:spPr>
        <a:xfrm>
          <a:off x="7721167" y="2683697"/>
          <a:ext cx="2214385" cy="8805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C" sz="2400" b="1" kern="1200" dirty="0">
              <a:latin typeface="Times New Roman" panose="02020603050405020304" pitchFamily="18" charset="0"/>
              <a:cs typeface="Times New Roman" panose="02020603050405020304" pitchFamily="18" charset="0"/>
            </a:rPr>
            <a:t>Método</a:t>
          </a:r>
          <a:endParaRPr lang="es-EC" sz="2400" kern="1200" dirty="0">
            <a:latin typeface="Times New Roman" panose="02020603050405020304" pitchFamily="18" charset="0"/>
            <a:cs typeface="Times New Roman" panose="02020603050405020304" pitchFamily="18" charset="0"/>
          </a:endParaRPr>
        </a:p>
      </dsp:txBody>
      <dsp:txXfrm>
        <a:off x="7746959" y="2709489"/>
        <a:ext cx="2162801" cy="8290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5B525-6956-4843-8B9B-97ABE56D4CA3}">
      <dsp:nvSpPr>
        <dsp:cNvPr id="0" name=""/>
        <dsp:cNvSpPr/>
      </dsp:nvSpPr>
      <dsp:spPr>
        <a:xfrm>
          <a:off x="429255" y="939"/>
          <a:ext cx="543682" cy="54368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1C9C363-7431-4570-B7ED-E5BD87296897}">
      <dsp:nvSpPr>
        <dsp:cNvPr id="0" name=""/>
        <dsp:cNvSpPr/>
      </dsp:nvSpPr>
      <dsp:spPr>
        <a:xfrm>
          <a:off x="701096" y="939"/>
          <a:ext cx="2900744" cy="543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marL="0" lvl="0" indent="0" algn="l" defTabSz="755650">
            <a:lnSpc>
              <a:spcPct val="90000"/>
            </a:lnSpc>
            <a:spcBef>
              <a:spcPct val="0"/>
            </a:spcBef>
            <a:spcAft>
              <a:spcPct val="35000"/>
            </a:spcAft>
            <a:buNone/>
          </a:pPr>
          <a:r>
            <a:rPr lang="es-EC" sz="1700" kern="1200"/>
            <a:t>Afectaciones Psicosomáticas</a:t>
          </a:r>
        </a:p>
      </dsp:txBody>
      <dsp:txXfrm>
        <a:off x="701096" y="939"/>
        <a:ext cx="2900744" cy="543682"/>
      </dsp:txXfrm>
    </dsp:sp>
    <dsp:sp modelId="{0849902A-69FF-4E30-8DFD-603C2C572559}">
      <dsp:nvSpPr>
        <dsp:cNvPr id="0" name=""/>
        <dsp:cNvSpPr/>
      </dsp:nvSpPr>
      <dsp:spPr>
        <a:xfrm>
          <a:off x="429255" y="544621"/>
          <a:ext cx="543682" cy="54368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D7BE47A-959F-413D-89BE-8BEF9F4E05EF}">
      <dsp:nvSpPr>
        <dsp:cNvPr id="0" name=""/>
        <dsp:cNvSpPr/>
      </dsp:nvSpPr>
      <dsp:spPr>
        <a:xfrm>
          <a:off x="701096" y="544621"/>
          <a:ext cx="2900744" cy="543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marL="0" lvl="0" indent="0" algn="l" defTabSz="755650">
            <a:lnSpc>
              <a:spcPct val="90000"/>
            </a:lnSpc>
            <a:spcBef>
              <a:spcPct val="0"/>
            </a:spcBef>
            <a:spcAft>
              <a:spcPct val="35000"/>
            </a:spcAft>
            <a:buNone/>
          </a:pPr>
          <a:r>
            <a:rPr lang="es-EC" sz="1700" kern="1200"/>
            <a:t>Beneficios del Teletrabajo</a:t>
          </a:r>
        </a:p>
      </dsp:txBody>
      <dsp:txXfrm>
        <a:off x="701096" y="544621"/>
        <a:ext cx="2900744" cy="543682"/>
      </dsp:txXfrm>
    </dsp:sp>
    <dsp:sp modelId="{8462638E-4C0D-43C6-9057-450F415F2224}">
      <dsp:nvSpPr>
        <dsp:cNvPr id="0" name=""/>
        <dsp:cNvSpPr/>
      </dsp:nvSpPr>
      <dsp:spPr>
        <a:xfrm>
          <a:off x="429255" y="1088304"/>
          <a:ext cx="543682" cy="54368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B1C3116-FE5E-4AEC-81B5-C356205DE287}">
      <dsp:nvSpPr>
        <dsp:cNvPr id="0" name=""/>
        <dsp:cNvSpPr/>
      </dsp:nvSpPr>
      <dsp:spPr>
        <a:xfrm>
          <a:off x="701096" y="1088304"/>
          <a:ext cx="2900744" cy="543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marL="0" lvl="0" indent="0" algn="l" defTabSz="755650">
            <a:lnSpc>
              <a:spcPct val="90000"/>
            </a:lnSpc>
            <a:spcBef>
              <a:spcPct val="0"/>
            </a:spcBef>
            <a:spcAft>
              <a:spcPct val="35000"/>
            </a:spcAft>
            <a:buNone/>
          </a:pPr>
          <a:r>
            <a:rPr lang="es-EC" sz="1700" kern="1200"/>
            <a:t>Comunicación Laboral</a:t>
          </a:r>
        </a:p>
      </dsp:txBody>
      <dsp:txXfrm>
        <a:off x="701096" y="1088304"/>
        <a:ext cx="2900744" cy="543682"/>
      </dsp:txXfrm>
    </dsp:sp>
    <dsp:sp modelId="{8FF4AE5E-C834-4FAE-8DA0-2167FB4FE64F}">
      <dsp:nvSpPr>
        <dsp:cNvPr id="0" name=""/>
        <dsp:cNvSpPr/>
      </dsp:nvSpPr>
      <dsp:spPr>
        <a:xfrm>
          <a:off x="429255" y="1631986"/>
          <a:ext cx="543682" cy="54368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EC38D9D-24A0-4066-BAE2-400226E85282}">
      <dsp:nvSpPr>
        <dsp:cNvPr id="0" name=""/>
        <dsp:cNvSpPr/>
      </dsp:nvSpPr>
      <dsp:spPr>
        <a:xfrm>
          <a:off x="701096" y="1631986"/>
          <a:ext cx="2900744" cy="543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marL="0" lvl="0" indent="0" algn="l" defTabSz="755650">
            <a:lnSpc>
              <a:spcPct val="90000"/>
            </a:lnSpc>
            <a:spcBef>
              <a:spcPct val="0"/>
            </a:spcBef>
            <a:spcAft>
              <a:spcPct val="35000"/>
            </a:spcAft>
            <a:buNone/>
          </a:pPr>
          <a:r>
            <a:rPr lang="es-EC" sz="1700" kern="1200"/>
            <a:t>Condiciones en Teletrabajo</a:t>
          </a:r>
        </a:p>
      </dsp:txBody>
      <dsp:txXfrm>
        <a:off x="701096" y="1631986"/>
        <a:ext cx="2900744" cy="543682"/>
      </dsp:txXfrm>
    </dsp:sp>
    <dsp:sp modelId="{7C6D4585-3830-4CC8-99EF-53B6B7BF7A23}">
      <dsp:nvSpPr>
        <dsp:cNvPr id="0" name=""/>
        <dsp:cNvSpPr/>
      </dsp:nvSpPr>
      <dsp:spPr>
        <a:xfrm>
          <a:off x="429255" y="2175669"/>
          <a:ext cx="543682" cy="54368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B9819C9-76B8-4FF5-8EDA-F7AB9CF01177}">
      <dsp:nvSpPr>
        <dsp:cNvPr id="0" name=""/>
        <dsp:cNvSpPr/>
      </dsp:nvSpPr>
      <dsp:spPr>
        <a:xfrm>
          <a:off x="701096" y="2175669"/>
          <a:ext cx="2900744" cy="543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marL="0" lvl="0" indent="0" algn="l" defTabSz="755650">
            <a:lnSpc>
              <a:spcPct val="90000"/>
            </a:lnSpc>
            <a:spcBef>
              <a:spcPct val="0"/>
            </a:spcBef>
            <a:spcAft>
              <a:spcPct val="35000"/>
            </a:spcAft>
            <a:buNone/>
          </a:pPr>
          <a:r>
            <a:rPr lang="es-EC" sz="1700" kern="1200"/>
            <a:t>Extralaboral</a:t>
          </a:r>
        </a:p>
      </dsp:txBody>
      <dsp:txXfrm>
        <a:off x="701096" y="2175669"/>
        <a:ext cx="2900744" cy="543682"/>
      </dsp:txXfrm>
    </dsp:sp>
    <dsp:sp modelId="{BA42523C-D960-490D-ACFC-1522C5A190CA}">
      <dsp:nvSpPr>
        <dsp:cNvPr id="0" name=""/>
        <dsp:cNvSpPr/>
      </dsp:nvSpPr>
      <dsp:spPr>
        <a:xfrm>
          <a:off x="429255" y="2719351"/>
          <a:ext cx="543682" cy="54368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43F2F62-79C8-47D3-862B-6F60259435E1}">
      <dsp:nvSpPr>
        <dsp:cNvPr id="0" name=""/>
        <dsp:cNvSpPr/>
      </dsp:nvSpPr>
      <dsp:spPr>
        <a:xfrm>
          <a:off x="701096" y="2719351"/>
          <a:ext cx="2900744" cy="543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marL="0" lvl="0" indent="0" algn="l" defTabSz="755650">
            <a:lnSpc>
              <a:spcPct val="90000"/>
            </a:lnSpc>
            <a:spcBef>
              <a:spcPct val="0"/>
            </a:spcBef>
            <a:spcAft>
              <a:spcPct val="35000"/>
            </a:spcAft>
            <a:buNone/>
          </a:pPr>
          <a:r>
            <a:rPr lang="es-EC" sz="1700" kern="1200"/>
            <a:t>Hábitos Saludables</a:t>
          </a:r>
        </a:p>
      </dsp:txBody>
      <dsp:txXfrm>
        <a:off x="701096" y="2719351"/>
        <a:ext cx="2900744" cy="543682"/>
      </dsp:txXfrm>
    </dsp:sp>
    <dsp:sp modelId="{DA584A29-0504-4080-BDFB-815D8DA1F086}">
      <dsp:nvSpPr>
        <dsp:cNvPr id="0" name=""/>
        <dsp:cNvSpPr/>
      </dsp:nvSpPr>
      <dsp:spPr>
        <a:xfrm>
          <a:off x="429255" y="3263033"/>
          <a:ext cx="543682" cy="54368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ADF23F2-4D44-47F5-A6EE-CB6672442B5D}">
      <dsp:nvSpPr>
        <dsp:cNvPr id="0" name=""/>
        <dsp:cNvSpPr/>
      </dsp:nvSpPr>
      <dsp:spPr>
        <a:xfrm>
          <a:off x="701096" y="3263033"/>
          <a:ext cx="2900744" cy="543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marL="0" lvl="0" indent="0" algn="l" defTabSz="755650">
            <a:lnSpc>
              <a:spcPct val="90000"/>
            </a:lnSpc>
            <a:spcBef>
              <a:spcPct val="0"/>
            </a:spcBef>
            <a:spcAft>
              <a:spcPct val="35000"/>
            </a:spcAft>
            <a:buNone/>
          </a:pPr>
          <a:r>
            <a:rPr lang="es-MX" sz="1700" kern="1200"/>
            <a:t>Organización del tiempo de Trabajo</a:t>
          </a:r>
          <a:endParaRPr lang="es-EC" sz="1700" kern="1200"/>
        </a:p>
      </dsp:txBody>
      <dsp:txXfrm>
        <a:off x="701096" y="3263033"/>
        <a:ext cx="2900744" cy="543682"/>
      </dsp:txXfrm>
    </dsp:sp>
    <dsp:sp modelId="{55ED8410-5909-4240-9873-89A518523A59}">
      <dsp:nvSpPr>
        <dsp:cNvPr id="0" name=""/>
        <dsp:cNvSpPr/>
      </dsp:nvSpPr>
      <dsp:spPr>
        <a:xfrm>
          <a:off x="429255" y="3806716"/>
          <a:ext cx="543682" cy="54368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5AF848F-D99B-4A7D-A614-3DE3E42BEB7D}">
      <dsp:nvSpPr>
        <dsp:cNvPr id="0" name=""/>
        <dsp:cNvSpPr/>
      </dsp:nvSpPr>
      <dsp:spPr>
        <a:xfrm>
          <a:off x="701096" y="3806716"/>
          <a:ext cx="2900744" cy="543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marL="0" lvl="0" indent="0" algn="l" defTabSz="755650">
            <a:lnSpc>
              <a:spcPct val="90000"/>
            </a:lnSpc>
            <a:spcBef>
              <a:spcPct val="0"/>
            </a:spcBef>
            <a:spcAft>
              <a:spcPct val="35000"/>
            </a:spcAft>
            <a:buNone/>
          </a:pPr>
          <a:r>
            <a:rPr lang="es-EC" sz="1700" kern="1200"/>
            <a:t>Productividad</a:t>
          </a:r>
        </a:p>
      </dsp:txBody>
      <dsp:txXfrm>
        <a:off x="701096" y="3806716"/>
        <a:ext cx="2900744" cy="5436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B71FA-B0D9-41BB-808D-19476BEE46DA}">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528593-0A7B-4FDD-B152-B48512945CC6}">
      <dsp:nvSpPr>
        <dsp:cNvPr id="0" name=""/>
        <dsp:cNvSpPr/>
      </dsp:nvSpPr>
      <dsp:spPr>
        <a:xfrm>
          <a:off x="0" y="0"/>
          <a:ext cx="10515600" cy="1262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En lo que corresponde al estudio realizado en términos generales, se mantiene entre riesgo bajo y medio la mayoría de las variables, con excepción de las dos indicadas anteriormente que son: Hábitos Saludables y Afectaciones Psicosomáticas. </a:t>
          </a:r>
        </a:p>
      </dsp:txBody>
      <dsp:txXfrm>
        <a:off x="0" y="0"/>
        <a:ext cx="10515600" cy="1262886"/>
      </dsp:txXfrm>
    </dsp:sp>
    <dsp:sp modelId="{46FDA35F-FAAA-4DD7-A4C5-24C2FA44ABFF}">
      <dsp:nvSpPr>
        <dsp:cNvPr id="0" name=""/>
        <dsp:cNvSpPr/>
      </dsp:nvSpPr>
      <dsp:spPr>
        <a:xfrm>
          <a:off x="0" y="12628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EB9066-8077-474F-B648-B6870E205945}">
      <dsp:nvSpPr>
        <dsp:cNvPr id="0" name=""/>
        <dsp:cNvSpPr/>
      </dsp:nvSpPr>
      <dsp:spPr>
        <a:xfrm>
          <a:off x="0" y="1262886"/>
          <a:ext cx="10515600" cy="1262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El factor de riesgo psicosocial presente en más de una variable y en la cual es necesario enfatizar es la conciliación de la vida familiar-laboral. </a:t>
          </a:r>
        </a:p>
      </dsp:txBody>
      <dsp:txXfrm>
        <a:off x="0" y="1262886"/>
        <a:ext cx="10515600" cy="1262886"/>
      </dsp:txXfrm>
    </dsp:sp>
    <dsp:sp modelId="{9D312812-065A-4B1D-BFA3-7D73B0C57C08}">
      <dsp:nvSpPr>
        <dsp:cNvPr id="0" name=""/>
        <dsp:cNvSpPr/>
      </dsp:nvSpPr>
      <dsp:spPr>
        <a:xfrm>
          <a:off x="0" y="252577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78E576-9430-4283-942D-D3EF4CDB9C3A}">
      <dsp:nvSpPr>
        <dsp:cNvPr id="0" name=""/>
        <dsp:cNvSpPr/>
      </dsp:nvSpPr>
      <dsp:spPr>
        <a:xfrm>
          <a:off x="0" y="2525773"/>
          <a:ext cx="10515600" cy="1262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Otro agravante de la situación es que, al no haber un equilibrio entre la vida familiar-laboral, y entre todas las distracciones que existen en el hogar, ocasiona que las personas alarguen sus jornadas de trabajo. En un estudio realizado por Jean-Luc Metzger y Olivier Cleach, 2009. </a:t>
          </a:r>
        </a:p>
      </dsp:txBody>
      <dsp:txXfrm>
        <a:off x="0" y="2525773"/>
        <a:ext cx="10515600" cy="1262886"/>
      </dsp:txXfrm>
    </dsp:sp>
    <dsp:sp modelId="{7492123D-1F5D-4AAC-9092-68FFDFA3038C}">
      <dsp:nvSpPr>
        <dsp:cNvPr id="0" name=""/>
        <dsp:cNvSpPr/>
      </dsp:nvSpPr>
      <dsp:spPr>
        <a:xfrm>
          <a:off x="0" y="378866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F71DBA-DB8F-4201-9E5D-43C2A78D0E74}">
      <dsp:nvSpPr>
        <dsp:cNvPr id="0" name=""/>
        <dsp:cNvSpPr/>
      </dsp:nvSpPr>
      <dsp:spPr>
        <a:xfrm>
          <a:off x="0" y="3788660"/>
          <a:ext cx="10515600" cy="1262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Como tercer y último factor preponderante, encontramos que las personas que se encuentran en teletrabajo no están realizando la actividad física necesaria para mantener una salud física adecuada, con un 33% entre riesgo elevado y alto; y si esto le añadimos el incumplimiento de las pausas activas reglamentarias, la carga de trabajo, la monotonía de las actividades, etc. Tenemos unos de los principales desencadenantes de los porcentajes obtenidos en la variable afectaciones psicosomáticas.</a:t>
          </a:r>
        </a:p>
      </dsp:txBody>
      <dsp:txXfrm>
        <a:off x="0" y="3788660"/>
        <a:ext cx="10515600" cy="126288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918A418E-3DB7-459B-8BF7-C4BC549D80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a:extLst>
              <a:ext uri="{FF2B5EF4-FFF2-40B4-BE49-F238E27FC236}">
                <a16:creationId xmlns:a16="http://schemas.microsoft.com/office/drawing/2014/main" id="{6E2053B2-4D56-419B-8E6D-08784D3426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66947E-02BB-455D-A0C1-2E266E7CFBF9}" type="datetimeFigureOut">
              <a:rPr lang="es-EC" smtClean="0"/>
              <a:t>24/8/2021</a:t>
            </a:fld>
            <a:endParaRPr lang="es-EC"/>
          </a:p>
        </p:txBody>
      </p:sp>
      <p:sp>
        <p:nvSpPr>
          <p:cNvPr id="4" name="Marcador de pie de página 3">
            <a:extLst>
              <a:ext uri="{FF2B5EF4-FFF2-40B4-BE49-F238E27FC236}">
                <a16:creationId xmlns:a16="http://schemas.microsoft.com/office/drawing/2014/main" id="{4228CD02-0B03-419A-95D5-5BD2E99F30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a:extLst>
              <a:ext uri="{FF2B5EF4-FFF2-40B4-BE49-F238E27FC236}">
                <a16:creationId xmlns:a16="http://schemas.microsoft.com/office/drawing/2014/main" id="{68B57E72-FC34-45CA-9993-7E52CC23ED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E988E9-8B33-4806-AB9F-C7BB5A127D8E}" type="slidenum">
              <a:rPr lang="es-EC" smtClean="0"/>
              <a:t>‹Nº›</a:t>
            </a:fld>
            <a:endParaRPr lang="es-EC"/>
          </a:p>
        </p:txBody>
      </p:sp>
    </p:spTree>
    <p:extLst>
      <p:ext uri="{BB962C8B-B14F-4D97-AF65-F5344CB8AC3E}">
        <p14:creationId xmlns:p14="http://schemas.microsoft.com/office/powerpoint/2010/main" val="192744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6351D-0205-4E2C-BC36-1FB559AD12B4}" type="datetimeFigureOut">
              <a:rPr lang="es-EC" smtClean="0"/>
              <a:t>24/8/2021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5EEB68-9619-4949-A0D5-ABB366A24EAB}" type="slidenum">
              <a:rPr lang="es-EC" smtClean="0"/>
              <a:t>‹Nº›</a:t>
            </a:fld>
            <a:endParaRPr lang="es-EC"/>
          </a:p>
        </p:txBody>
      </p:sp>
    </p:spTree>
    <p:extLst>
      <p:ext uri="{BB962C8B-B14F-4D97-AF65-F5344CB8AC3E}">
        <p14:creationId xmlns:p14="http://schemas.microsoft.com/office/powerpoint/2010/main" val="305402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355EEB68-9619-4949-A0D5-ABB366A24EAB}" type="slidenum">
              <a:rPr lang="es-EC" smtClean="0"/>
              <a:t>5</a:t>
            </a:fld>
            <a:endParaRPr lang="es-EC"/>
          </a:p>
        </p:txBody>
      </p:sp>
    </p:spTree>
    <p:extLst>
      <p:ext uri="{BB962C8B-B14F-4D97-AF65-F5344CB8AC3E}">
        <p14:creationId xmlns:p14="http://schemas.microsoft.com/office/powerpoint/2010/main" val="222466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355EEB68-9619-4949-A0D5-ABB366A24EAB}" type="slidenum">
              <a:rPr lang="es-EC" smtClean="0"/>
              <a:t>6</a:t>
            </a:fld>
            <a:endParaRPr lang="es-EC"/>
          </a:p>
        </p:txBody>
      </p:sp>
    </p:spTree>
    <p:extLst>
      <p:ext uri="{BB962C8B-B14F-4D97-AF65-F5344CB8AC3E}">
        <p14:creationId xmlns:p14="http://schemas.microsoft.com/office/powerpoint/2010/main" val="2188599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355EEB68-9619-4949-A0D5-ABB366A24EAB}" type="slidenum">
              <a:rPr lang="es-EC" smtClean="0"/>
              <a:t>7</a:t>
            </a:fld>
            <a:endParaRPr lang="es-EC"/>
          </a:p>
        </p:txBody>
      </p:sp>
    </p:spTree>
    <p:extLst>
      <p:ext uri="{BB962C8B-B14F-4D97-AF65-F5344CB8AC3E}">
        <p14:creationId xmlns:p14="http://schemas.microsoft.com/office/powerpoint/2010/main" val="65405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355EEB68-9619-4949-A0D5-ABB366A24EAB}" type="slidenum">
              <a:rPr lang="es-EC" smtClean="0"/>
              <a:t>17</a:t>
            </a:fld>
            <a:endParaRPr lang="es-EC"/>
          </a:p>
        </p:txBody>
      </p:sp>
    </p:spTree>
    <p:extLst>
      <p:ext uri="{BB962C8B-B14F-4D97-AF65-F5344CB8AC3E}">
        <p14:creationId xmlns:p14="http://schemas.microsoft.com/office/powerpoint/2010/main" val="463925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AEDBEF-C8AD-448F-856A-5022100C2738}"/>
              </a:ext>
            </a:extLst>
          </p:cNvPr>
          <p:cNvSpPr>
            <a:spLocks noGrp="1"/>
          </p:cNvSpPr>
          <p:nvPr>
            <p:ph type="ctrTitle"/>
          </p:nvPr>
        </p:nvSpPr>
        <p:spPr>
          <a:xfrm>
            <a:off x="838201" y="1122363"/>
            <a:ext cx="8070272" cy="2387600"/>
          </a:xfrm>
        </p:spPr>
        <p:txBody>
          <a:bodyPr anchor="b">
            <a:normAutofit/>
          </a:bodyPr>
          <a:lstStyle>
            <a:lvl1pPr algn="ctr">
              <a:defRPr sz="54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FCA0FE09-498C-4C96-96D9-51264BD281E3}"/>
              </a:ext>
            </a:extLst>
          </p:cNvPr>
          <p:cNvSpPr>
            <a:spLocks noGrp="1"/>
          </p:cNvSpPr>
          <p:nvPr>
            <p:ph type="subTitle" idx="1"/>
          </p:nvPr>
        </p:nvSpPr>
        <p:spPr>
          <a:xfrm>
            <a:off x="838201" y="3602038"/>
            <a:ext cx="807027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E029E16D-2F81-4FB6-BDB6-242659F14C3D}"/>
              </a:ext>
            </a:extLst>
          </p:cNvPr>
          <p:cNvSpPr>
            <a:spLocks noGrp="1"/>
          </p:cNvSpPr>
          <p:nvPr>
            <p:ph type="dt" sz="half" idx="10"/>
          </p:nvPr>
        </p:nvSpPr>
        <p:spPr/>
        <p:txBody>
          <a:bodyPr/>
          <a:lstStyle/>
          <a:p>
            <a:fld id="{E94F1980-1F96-4C72-BC52-AB690A299606}" type="datetimeFigureOut">
              <a:rPr lang="es-EC" smtClean="0"/>
              <a:t>24/8/2021</a:t>
            </a:fld>
            <a:endParaRPr lang="es-EC"/>
          </a:p>
        </p:txBody>
      </p:sp>
      <p:sp>
        <p:nvSpPr>
          <p:cNvPr id="5" name="Marcador de pie de página 4">
            <a:extLst>
              <a:ext uri="{FF2B5EF4-FFF2-40B4-BE49-F238E27FC236}">
                <a16:creationId xmlns:a16="http://schemas.microsoft.com/office/drawing/2014/main" id="{3FE2796D-AAB3-43A5-97C7-6B167479F2D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9B2BCEC-1F9E-4C9C-9CAB-E74F92F225D9}"/>
              </a:ext>
            </a:extLst>
          </p:cNvPr>
          <p:cNvSpPr>
            <a:spLocks noGrp="1"/>
          </p:cNvSpPr>
          <p:nvPr>
            <p:ph type="sldNum" sz="quarter" idx="12"/>
          </p:nvPr>
        </p:nvSpPr>
        <p:spPr/>
        <p:txBody>
          <a:bodyPr/>
          <a:lstStyle/>
          <a:p>
            <a:fld id="{4AA3E53E-808A-4BEC-B8D6-385C017600E5}" type="slidenum">
              <a:rPr lang="es-EC" smtClean="0"/>
              <a:t>‹Nº›</a:t>
            </a:fld>
            <a:endParaRPr lang="es-EC"/>
          </a:p>
        </p:txBody>
      </p:sp>
      <p:pic>
        <p:nvPicPr>
          <p:cNvPr id="12" name="Imagen 11">
            <a:extLst>
              <a:ext uri="{FF2B5EF4-FFF2-40B4-BE49-F238E27FC236}">
                <a16:creationId xmlns:a16="http://schemas.microsoft.com/office/drawing/2014/main" id="{BD59F856-AE11-442F-8383-95EC04E57D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45" y="0"/>
            <a:ext cx="12167419" cy="6885710"/>
          </a:xfrm>
          <a:prstGeom prst="rect">
            <a:avLst/>
          </a:prstGeom>
        </p:spPr>
      </p:pic>
    </p:spTree>
    <p:extLst>
      <p:ext uri="{BB962C8B-B14F-4D97-AF65-F5344CB8AC3E}">
        <p14:creationId xmlns:p14="http://schemas.microsoft.com/office/powerpoint/2010/main" val="1739874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660823-6A0A-407E-84A5-0F44E922EB2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C387551B-C2BC-47FD-83BE-10A50F86B91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DD8E1B2E-DE5F-48B7-AC63-34B0462DF9C7}"/>
              </a:ext>
            </a:extLst>
          </p:cNvPr>
          <p:cNvSpPr>
            <a:spLocks noGrp="1"/>
          </p:cNvSpPr>
          <p:nvPr>
            <p:ph type="dt" sz="half" idx="10"/>
          </p:nvPr>
        </p:nvSpPr>
        <p:spPr/>
        <p:txBody>
          <a:bodyPr/>
          <a:lstStyle/>
          <a:p>
            <a:fld id="{E94F1980-1F96-4C72-BC52-AB690A299606}" type="datetimeFigureOut">
              <a:rPr lang="es-EC" smtClean="0"/>
              <a:t>24/8/2021</a:t>
            </a:fld>
            <a:endParaRPr lang="es-EC"/>
          </a:p>
        </p:txBody>
      </p:sp>
      <p:sp>
        <p:nvSpPr>
          <p:cNvPr id="5" name="Marcador de pie de página 4">
            <a:extLst>
              <a:ext uri="{FF2B5EF4-FFF2-40B4-BE49-F238E27FC236}">
                <a16:creationId xmlns:a16="http://schemas.microsoft.com/office/drawing/2014/main" id="{49289AA7-0D32-4D50-8F2F-56E03AE131F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17C1AC3D-4143-4A2A-8127-E03F176985FE}"/>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272821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1DB6CD-01D4-4E4B-BD88-E13E9F03F71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565B9D3A-6E29-4C07-BBD4-83F8A9F6D32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7C1D24B9-289E-4F9E-8886-012117414968}"/>
              </a:ext>
            </a:extLst>
          </p:cNvPr>
          <p:cNvSpPr>
            <a:spLocks noGrp="1"/>
          </p:cNvSpPr>
          <p:nvPr>
            <p:ph type="dt" sz="half" idx="10"/>
          </p:nvPr>
        </p:nvSpPr>
        <p:spPr/>
        <p:txBody>
          <a:bodyPr/>
          <a:lstStyle/>
          <a:p>
            <a:fld id="{E94F1980-1F96-4C72-BC52-AB690A299606}" type="datetimeFigureOut">
              <a:rPr lang="es-EC" smtClean="0"/>
              <a:t>24/8/2021</a:t>
            </a:fld>
            <a:endParaRPr lang="es-EC"/>
          </a:p>
        </p:txBody>
      </p:sp>
      <p:sp>
        <p:nvSpPr>
          <p:cNvPr id="5" name="Marcador de pie de página 4">
            <a:extLst>
              <a:ext uri="{FF2B5EF4-FFF2-40B4-BE49-F238E27FC236}">
                <a16:creationId xmlns:a16="http://schemas.microsoft.com/office/drawing/2014/main" id="{A58252AE-9D66-4343-B714-D0781E134F6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367FBB3-3A1F-47A2-B949-FE98DFA02238}"/>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864729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13999F-E20D-4723-8F4A-960EE3B3E8EA}"/>
              </a:ext>
            </a:extLst>
          </p:cNvPr>
          <p:cNvSpPr>
            <a:spLocks noGrp="1"/>
          </p:cNvSpPr>
          <p:nvPr>
            <p:ph type="title"/>
          </p:nvPr>
        </p:nvSpPr>
        <p:spPr/>
        <p:txBody>
          <a:bodyPr>
            <a:normAutofit/>
          </a:bodyPr>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8769018-52D5-4C1A-A074-125249C5FED3}"/>
              </a:ext>
            </a:extLst>
          </p:cNvPr>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2FE733F-A3CA-492A-8912-FD0DEFE50D8C}"/>
              </a:ext>
            </a:extLst>
          </p:cNvPr>
          <p:cNvSpPr>
            <a:spLocks noGrp="1"/>
          </p:cNvSpPr>
          <p:nvPr>
            <p:ph type="dt" sz="half" idx="10"/>
          </p:nvPr>
        </p:nvSpPr>
        <p:spPr/>
        <p:txBody>
          <a:bodyPr/>
          <a:lstStyle/>
          <a:p>
            <a:fld id="{E94F1980-1F96-4C72-BC52-AB690A299606}" type="datetimeFigureOut">
              <a:rPr lang="es-EC" smtClean="0"/>
              <a:t>24/8/2021</a:t>
            </a:fld>
            <a:endParaRPr lang="es-EC"/>
          </a:p>
        </p:txBody>
      </p:sp>
      <p:sp>
        <p:nvSpPr>
          <p:cNvPr id="5" name="Marcador de pie de página 4">
            <a:extLst>
              <a:ext uri="{FF2B5EF4-FFF2-40B4-BE49-F238E27FC236}">
                <a16:creationId xmlns:a16="http://schemas.microsoft.com/office/drawing/2014/main" id="{3644285C-834E-43EC-B1F1-182A20EA188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39F7A5D-60ED-4295-B61F-3CDD99311DAE}"/>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634014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347909-CF9D-4E24-BE14-DBD8AA21CAC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7E94EA7E-867C-48A0-BA85-9CC3D51BEE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92BCC73-C42F-4107-9A8B-B60F08156676}"/>
              </a:ext>
            </a:extLst>
          </p:cNvPr>
          <p:cNvSpPr>
            <a:spLocks noGrp="1"/>
          </p:cNvSpPr>
          <p:nvPr>
            <p:ph type="dt" sz="half" idx="10"/>
          </p:nvPr>
        </p:nvSpPr>
        <p:spPr/>
        <p:txBody>
          <a:bodyPr/>
          <a:lstStyle/>
          <a:p>
            <a:fld id="{E94F1980-1F96-4C72-BC52-AB690A299606}" type="datetimeFigureOut">
              <a:rPr lang="es-EC" smtClean="0"/>
              <a:t>24/8/2021</a:t>
            </a:fld>
            <a:endParaRPr lang="es-EC"/>
          </a:p>
        </p:txBody>
      </p:sp>
      <p:sp>
        <p:nvSpPr>
          <p:cNvPr id="5" name="Marcador de pie de página 4">
            <a:extLst>
              <a:ext uri="{FF2B5EF4-FFF2-40B4-BE49-F238E27FC236}">
                <a16:creationId xmlns:a16="http://schemas.microsoft.com/office/drawing/2014/main" id="{9D8CDBBF-5CA0-4001-B899-0CB4BAB0CF4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D448C36-CD97-479D-8BA2-C3B5E3536227}"/>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2150093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FE4E53-5F59-406D-9C24-1F33C1B2F7E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1101226-F168-4C3F-8C3D-1D25DBA84A4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E97B4B5B-6FF4-4CCC-B800-A8C9C8F6F5C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F5E5FC71-0D9B-47C3-966B-240AF585AF69}"/>
              </a:ext>
            </a:extLst>
          </p:cNvPr>
          <p:cNvSpPr>
            <a:spLocks noGrp="1"/>
          </p:cNvSpPr>
          <p:nvPr>
            <p:ph type="dt" sz="half" idx="10"/>
          </p:nvPr>
        </p:nvSpPr>
        <p:spPr/>
        <p:txBody>
          <a:bodyPr/>
          <a:lstStyle/>
          <a:p>
            <a:fld id="{E94F1980-1F96-4C72-BC52-AB690A299606}" type="datetimeFigureOut">
              <a:rPr lang="es-EC" smtClean="0"/>
              <a:t>24/8/2021</a:t>
            </a:fld>
            <a:endParaRPr lang="es-EC"/>
          </a:p>
        </p:txBody>
      </p:sp>
      <p:sp>
        <p:nvSpPr>
          <p:cNvPr id="6" name="Marcador de pie de página 5">
            <a:extLst>
              <a:ext uri="{FF2B5EF4-FFF2-40B4-BE49-F238E27FC236}">
                <a16:creationId xmlns:a16="http://schemas.microsoft.com/office/drawing/2014/main" id="{302FA2B6-9D55-45EF-8546-B0E02547D63A}"/>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CD72DAF3-EB68-4E58-805A-2E9449D63F7E}"/>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912377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66800D-5B04-49CD-B53F-04A43EEC896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572EEAE8-09EE-4E4F-A8ED-EACF2B80C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AD79657-3505-4E01-A437-0555438BD5B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2CAE897B-FE05-446E-B20F-99ED6FE002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48F1C2A-3D97-4976-8D28-66C04C17173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E58FE1F0-F4F5-401C-A203-25E23F438BBC}"/>
              </a:ext>
            </a:extLst>
          </p:cNvPr>
          <p:cNvSpPr>
            <a:spLocks noGrp="1"/>
          </p:cNvSpPr>
          <p:nvPr>
            <p:ph type="dt" sz="half" idx="10"/>
          </p:nvPr>
        </p:nvSpPr>
        <p:spPr/>
        <p:txBody>
          <a:bodyPr/>
          <a:lstStyle/>
          <a:p>
            <a:fld id="{E94F1980-1F96-4C72-BC52-AB690A299606}" type="datetimeFigureOut">
              <a:rPr lang="es-EC" smtClean="0"/>
              <a:t>24/8/2021</a:t>
            </a:fld>
            <a:endParaRPr lang="es-EC"/>
          </a:p>
        </p:txBody>
      </p:sp>
      <p:sp>
        <p:nvSpPr>
          <p:cNvPr id="8" name="Marcador de pie de página 7">
            <a:extLst>
              <a:ext uri="{FF2B5EF4-FFF2-40B4-BE49-F238E27FC236}">
                <a16:creationId xmlns:a16="http://schemas.microsoft.com/office/drawing/2014/main" id="{FB255BB4-778F-4D68-B2D9-831E2257EDA4}"/>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D243F70A-4958-40CB-8C91-F6518E641BE5}"/>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3082852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1C906F-6D17-4A7B-9DC1-3CBDCB7B1BB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B8DB0315-15FC-4092-AE5E-74A938A068C0}"/>
              </a:ext>
            </a:extLst>
          </p:cNvPr>
          <p:cNvSpPr>
            <a:spLocks noGrp="1"/>
          </p:cNvSpPr>
          <p:nvPr>
            <p:ph type="dt" sz="half" idx="10"/>
          </p:nvPr>
        </p:nvSpPr>
        <p:spPr/>
        <p:txBody>
          <a:bodyPr/>
          <a:lstStyle/>
          <a:p>
            <a:fld id="{E94F1980-1F96-4C72-BC52-AB690A299606}" type="datetimeFigureOut">
              <a:rPr lang="es-EC" smtClean="0"/>
              <a:t>24/8/2021</a:t>
            </a:fld>
            <a:endParaRPr lang="es-EC"/>
          </a:p>
        </p:txBody>
      </p:sp>
      <p:sp>
        <p:nvSpPr>
          <p:cNvPr id="4" name="Marcador de pie de página 3">
            <a:extLst>
              <a:ext uri="{FF2B5EF4-FFF2-40B4-BE49-F238E27FC236}">
                <a16:creationId xmlns:a16="http://schemas.microsoft.com/office/drawing/2014/main" id="{AE1E63BE-0603-4D2D-B39A-FBBE211EE486}"/>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43DBF8B8-C83B-4D06-BF57-284C83734505}"/>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163782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C62E53A-DA9D-4E1C-94A9-A8B412A674B9}"/>
              </a:ext>
            </a:extLst>
          </p:cNvPr>
          <p:cNvSpPr>
            <a:spLocks noGrp="1"/>
          </p:cNvSpPr>
          <p:nvPr>
            <p:ph type="dt" sz="half" idx="10"/>
          </p:nvPr>
        </p:nvSpPr>
        <p:spPr/>
        <p:txBody>
          <a:bodyPr/>
          <a:lstStyle/>
          <a:p>
            <a:fld id="{E94F1980-1F96-4C72-BC52-AB690A299606}" type="datetimeFigureOut">
              <a:rPr lang="es-EC" smtClean="0"/>
              <a:t>24/8/2021</a:t>
            </a:fld>
            <a:endParaRPr lang="es-EC"/>
          </a:p>
        </p:txBody>
      </p:sp>
      <p:sp>
        <p:nvSpPr>
          <p:cNvPr id="3" name="Marcador de pie de página 2">
            <a:extLst>
              <a:ext uri="{FF2B5EF4-FFF2-40B4-BE49-F238E27FC236}">
                <a16:creationId xmlns:a16="http://schemas.microsoft.com/office/drawing/2014/main" id="{971151FD-9498-4A66-BBA7-C439CFE9C5FF}"/>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8BA18C74-44F7-49F3-BD63-C21BE943DA58}"/>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272387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0AB1AF-3A6C-4A7D-A5BC-E45B18BA36A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6095936-3BF8-4931-AEC3-59143EBE8A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7932CF39-AF70-45AF-9ADF-544C7EAC48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57A0355-69C7-4E55-9A91-AE8608A86E67}"/>
              </a:ext>
            </a:extLst>
          </p:cNvPr>
          <p:cNvSpPr>
            <a:spLocks noGrp="1"/>
          </p:cNvSpPr>
          <p:nvPr>
            <p:ph type="dt" sz="half" idx="10"/>
          </p:nvPr>
        </p:nvSpPr>
        <p:spPr/>
        <p:txBody>
          <a:bodyPr/>
          <a:lstStyle/>
          <a:p>
            <a:fld id="{E94F1980-1F96-4C72-BC52-AB690A299606}" type="datetimeFigureOut">
              <a:rPr lang="es-EC" smtClean="0"/>
              <a:t>24/8/2021</a:t>
            </a:fld>
            <a:endParaRPr lang="es-EC"/>
          </a:p>
        </p:txBody>
      </p:sp>
      <p:sp>
        <p:nvSpPr>
          <p:cNvPr id="6" name="Marcador de pie de página 5">
            <a:extLst>
              <a:ext uri="{FF2B5EF4-FFF2-40B4-BE49-F238E27FC236}">
                <a16:creationId xmlns:a16="http://schemas.microsoft.com/office/drawing/2014/main" id="{C6179C6F-7AF5-494E-AF91-768CC0219D48}"/>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92F8D7A3-99B0-4AD4-AFB4-9298D0E727D1}"/>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332005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F39E79-A46F-436D-A1B1-34514D59C37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75E2FA73-B955-4F73-B13F-C3DB5FCEDD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BF3A9068-8406-4B82-B2B4-DED25E974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152DDC-7D42-4E3C-A0E6-27DCEB1D1A5A}"/>
              </a:ext>
            </a:extLst>
          </p:cNvPr>
          <p:cNvSpPr>
            <a:spLocks noGrp="1"/>
          </p:cNvSpPr>
          <p:nvPr>
            <p:ph type="dt" sz="half" idx="10"/>
          </p:nvPr>
        </p:nvSpPr>
        <p:spPr/>
        <p:txBody>
          <a:bodyPr/>
          <a:lstStyle/>
          <a:p>
            <a:fld id="{E94F1980-1F96-4C72-BC52-AB690A299606}" type="datetimeFigureOut">
              <a:rPr lang="es-EC" smtClean="0"/>
              <a:t>24/8/2021</a:t>
            </a:fld>
            <a:endParaRPr lang="es-EC"/>
          </a:p>
        </p:txBody>
      </p:sp>
      <p:sp>
        <p:nvSpPr>
          <p:cNvPr id="6" name="Marcador de pie de página 5">
            <a:extLst>
              <a:ext uri="{FF2B5EF4-FFF2-40B4-BE49-F238E27FC236}">
                <a16:creationId xmlns:a16="http://schemas.microsoft.com/office/drawing/2014/main" id="{195EF50F-A41B-40A7-B1AA-BED9FB19153C}"/>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7A8CBCF0-234E-455E-AD9F-2E85388E9AAB}"/>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1831695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E3417AC5-4863-464D-B9F6-D26DA8D21FB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837830"/>
            <a:ext cx="12192000" cy="1047880"/>
          </a:xfrm>
          <a:prstGeom prst="rect">
            <a:avLst/>
          </a:prstGeom>
        </p:spPr>
      </p:pic>
      <p:sp>
        <p:nvSpPr>
          <p:cNvPr id="2" name="Marcador de título 1">
            <a:extLst>
              <a:ext uri="{FF2B5EF4-FFF2-40B4-BE49-F238E27FC236}">
                <a16:creationId xmlns:a16="http://schemas.microsoft.com/office/drawing/2014/main" id="{094517E5-B96F-4A98-ABD4-0782CD7AC0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9901170C-5DDA-40DE-B061-AEB8D65EE8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9236687-FEE9-4E9F-A7C8-A6FE0D62C4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F1980-1F96-4C72-BC52-AB690A299606}" type="datetimeFigureOut">
              <a:rPr lang="es-EC" smtClean="0"/>
              <a:t>24/8/2021</a:t>
            </a:fld>
            <a:endParaRPr lang="es-EC"/>
          </a:p>
        </p:txBody>
      </p:sp>
      <p:sp>
        <p:nvSpPr>
          <p:cNvPr id="5" name="Marcador de pie de página 4">
            <a:extLst>
              <a:ext uri="{FF2B5EF4-FFF2-40B4-BE49-F238E27FC236}">
                <a16:creationId xmlns:a16="http://schemas.microsoft.com/office/drawing/2014/main" id="{3AF1C877-2C16-42F2-B7E0-F52C4A7B40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C03788A5-2104-41F2-B20C-DCA2292E1769}"/>
              </a:ext>
            </a:extLst>
          </p:cNvPr>
          <p:cNvSpPr>
            <a:spLocks noGrp="1"/>
          </p:cNvSpPr>
          <p:nvPr>
            <p:ph type="sldNum" sz="quarter" idx="4"/>
          </p:nvPr>
        </p:nvSpPr>
        <p:spPr>
          <a:xfrm>
            <a:off x="8610600" y="620394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3E53E-808A-4BEC-B8D6-385C017600E5}" type="slidenum">
              <a:rPr lang="es-EC" smtClean="0"/>
              <a:t>‹Nº›</a:t>
            </a:fld>
            <a:endParaRPr lang="es-EC"/>
          </a:p>
        </p:txBody>
      </p:sp>
    </p:spTree>
    <p:extLst>
      <p:ext uri="{BB962C8B-B14F-4D97-AF65-F5344CB8AC3E}">
        <p14:creationId xmlns:p14="http://schemas.microsoft.com/office/powerpoint/2010/main" val="237792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package" Target="../embeddings/Microsoft_Excel_Worksheet2.xlsx"/><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package" Target="../embeddings/Microsoft_Excel_Worksheet3.xlsx"/><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0.emf"/><Relationship Id="rId4" Type="http://schemas.openxmlformats.org/officeDocument/2006/relationships/diagramLayout" Target="../diagrams/layout2.xml"/><Relationship Id="rId9" Type="http://schemas.openxmlformats.org/officeDocument/2006/relationships/package" Target="../embeddings/Microsoft_Excel_Worksheet.xlsx"/></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892848-90CE-4345-A008-BBF3D0007D1A}"/>
              </a:ext>
            </a:extLst>
          </p:cNvPr>
          <p:cNvSpPr>
            <a:spLocks noGrp="1"/>
          </p:cNvSpPr>
          <p:nvPr>
            <p:ph type="ctrTitle"/>
          </p:nvPr>
        </p:nvSpPr>
        <p:spPr>
          <a:xfrm>
            <a:off x="354842" y="1698213"/>
            <a:ext cx="8363293" cy="2919035"/>
          </a:xfrm>
        </p:spPr>
        <p:txBody>
          <a:bodyPr>
            <a:noAutofit/>
          </a:bodyPr>
          <a:lstStyle/>
          <a:p>
            <a:pPr algn="l"/>
            <a:r>
              <a:rPr lang="es-MX" sz="3500" dirty="0">
                <a:latin typeface="Times New Roman" panose="02020603050405020304" pitchFamily="18" charset="0"/>
                <a:cs typeface="Times New Roman" panose="02020603050405020304" pitchFamily="18" charset="0"/>
              </a:rPr>
              <a:t>EVALUACIÓN DE RIESGOS PSICOSOCIALES EN LA MODALIDAD DE TELETRABAJO A PARTIR DEL ESTADO DE EXCEPCIÓN POR PANDEMIA COVID-19 EN UNA EMPRESA ECUATORIANA</a:t>
            </a:r>
            <a:endParaRPr lang="es-EC" sz="3500" dirty="0">
              <a:latin typeface="Times New Roman" panose="02020603050405020304" pitchFamily="18" charset="0"/>
              <a:cs typeface="Times New Roman" panose="02020603050405020304" pitchFamily="18" charset="0"/>
            </a:endParaRPr>
          </a:p>
        </p:txBody>
      </p:sp>
      <p:sp>
        <p:nvSpPr>
          <p:cNvPr id="3" name="Subtítulo 2">
            <a:extLst>
              <a:ext uri="{FF2B5EF4-FFF2-40B4-BE49-F238E27FC236}">
                <a16:creationId xmlns:a16="http://schemas.microsoft.com/office/drawing/2014/main" id="{9BE72425-3523-42F9-824F-3A719446FE35}"/>
              </a:ext>
            </a:extLst>
          </p:cNvPr>
          <p:cNvSpPr>
            <a:spLocks noGrp="1"/>
          </p:cNvSpPr>
          <p:nvPr>
            <p:ph type="subTitle" idx="1"/>
          </p:nvPr>
        </p:nvSpPr>
        <p:spPr>
          <a:xfrm>
            <a:off x="6731185" y="4975437"/>
            <a:ext cx="2963134" cy="977879"/>
          </a:xfrm>
        </p:spPr>
        <p:txBody>
          <a:bodyPr/>
          <a:lstStyle/>
          <a:p>
            <a:r>
              <a:rPr lang="es-EC" b="1" dirty="0">
                <a:latin typeface="Times New Roman" panose="02020603050405020304" pitchFamily="18" charset="0"/>
                <a:cs typeface="Times New Roman" panose="02020603050405020304" pitchFamily="18" charset="0"/>
              </a:rPr>
              <a:t>David Cruz Hidalgo</a:t>
            </a:r>
          </a:p>
          <a:p>
            <a:r>
              <a:rPr lang="es-EC" dirty="0">
                <a:latin typeface="Times New Roman" panose="02020603050405020304" pitchFamily="18" charset="0"/>
                <a:cs typeface="Times New Roman" panose="02020603050405020304" pitchFamily="18" charset="0"/>
              </a:rPr>
              <a:t>Agosto 2021</a:t>
            </a:r>
          </a:p>
        </p:txBody>
      </p:sp>
      <p:sp>
        <p:nvSpPr>
          <p:cNvPr id="6" name="CuadroTexto 5">
            <a:extLst>
              <a:ext uri="{FF2B5EF4-FFF2-40B4-BE49-F238E27FC236}">
                <a16:creationId xmlns:a16="http://schemas.microsoft.com/office/drawing/2014/main" id="{56536E69-339B-43E5-901E-72213847E307}"/>
              </a:ext>
            </a:extLst>
          </p:cNvPr>
          <p:cNvSpPr txBox="1"/>
          <p:nvPr/>
        </p:nvSpPr>
        <p:spPr>
          <a:xfrm>
            <a:off x="354842" y="5464376"/>
            <a:ext cx="5741158" cy="646331"/>
          </a:xfrm>
          <a:prstGeom prst="rect">
            <a:avLst/>
          </a:prstGeom>
          <a:noFill/>
        </p:spPr>
        <p:txBody>
          <a:bodyPr wrap="square" rtlCol="0">
            <a:spAutoFit/>
          </a:bodyPr>
          <a:lstStyle/>
          <a:p>
            <a:r>
              <a:rPr lang="es-MX" i="1" dirty="0">
                <a:solidFill>
                  <a:schemeClr val="accent5">
                    <a:lumMod val="60000"/>
                    <a:lumOff val="40000"/>
                  </a:schemeClr>
                </a:solidFill>
              </a:rPr>
              <a:t>“Es mejor perder un minuto en la vida, que perder la vida en un minuto.” Anónimo</a:t>
            </a:r>
            <a:endParaRPr lang="es-EC" i="1" dirty="0">
              <a:solidFill>
                <a:schemeClr val="accent5">
                  <a:lumMod val="60000"/>
                  <a:lumOff val="40000"/>
                </a:schemeClr>
              </a:solidFill>
            </a:endParaRPr>
          </a:p>
        </p:txBody>
      </p:sp>
    </p:spTree>
    <p:extLst>
      <p:ext uri="{BB962C8B-B14F-4D97-AF65-F5344CB8AC3E}">
        <p14:creationId xmlns:p14="http://schemas.microsoft.com/office/powerpoint/2010/main" val="11834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B50A37-6F76-4E4A-86C1-654ABD8622E8}"/>
              </a:ext>
            </a:extLst>
          </p:cNvPr>
          <p:cNvSpPr>
            <a:spLocks noGrp="1"/>
          </p:cNvSpPr>
          <p:nvPr>
            <p:ph type="title"/>
          </p:nvPr>
        </p:nvSpPr>
        <p:spPr>
          <a:xfrm>
            <a:off x="838200" y="150067"/>
            <a:ext cx="10515600" cy="746223"/>
          </a:xfr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s-EC" b="1" dirty="0">
                <a:latin typeface="Times New Roman" panose="02020603050405020304" pitchFamily="18" charset="0"/>
                <a:cs typeface="Times New Roman" panose="02020603050405020304" pitchFamily="18" charset="0"/>
              </a:rPr>
              <a:t>RESULTADOS</a:t>
            </a:r>
          </a:p>
        </p:txBody>
      </p:sp>
      <p:sp>
        <p:nvSpPr>
          <p:cNvPr id="4" name="CuadroTexto 3">
            <a:extLst>
              <a:ext uri="{FF2B5EF4-FFF2-40B4-BE49-F238E27FC236}">
                <a16:creationId xmlns:a16="http://schemas.microsoft.com/office/drawing/2014/main" id="{934B2A96-1C8F-43B9-ACEC-2ED64671FB43}"/>
              </a:ext>
            </a:extLst>
          </p:cNvPr>
          <p:cNvSpPr txBox="1"/>
          <p:nvPr/>
        </p:nvSpPr>
        <p:spPr>
          <a:xfrm>
            <a:off x="3843996" y="927644"/>
            <a:ext cx="5319933" cy="400110"/>
          </a:xfrm>
          <a:prstGeom prst="rect">
            <a:avLst/>
          </a:prstGeom>
          <a:noFill/>
        </p:spPr>
        <p:txBody>
          <a:bodyPr wrap="square" rtlCol="0">
            <a:spAutoFit/>
          </a:bodyPr>
          <a:lstStyle/>
          <a:p>
            <a:r>
              <a:rPr lang="es-EC" sz="2000" b="1" dirty="0">
                <a:latin typeface="Times New Roman" panose="02020603050405020304" pitchFamily="18" charset="0"/>
                <a:cs typeface="Times New Roman" panose="02020603050405020304" pitchFamily="18" charset="0"/>
              </a:rPr>
              <a:t>RESULTADOS SOCIO-LABORALES</a:t>
            </a:r>
          </a:p>
        </p:txBody>
      </p:sp>
      <p:cxnSp>
        <p:nvCxnSpPr>
          <p:cNvPr id="10" name="Conector recto 9">
            <a:extLst>
              <a:ext uri="{FF2B5EF4-FFF2-40B4-BE49-F238E27FC236}">
                <a16:creationId xmlns:a16="http://schemas.microsoft.com/office/drawing/2014/main" id="{6CE0BC87-2DFC-4B8A-AEBB-06B3E5D04653}"/>
              </a:ext>
            </a:extLst>
          </p:cNvPr>
          <p:cNvCxnSpPr>
            <a:cxnSpLocks/>
          </p:cNvCxnSpPr>
          <p:nvPr/>
        </p:nvCxnSpPr>
        <p:spPr>
          <a:xfrm>
            <a:off x="6156960" y="1658212"/>
            <a:ext cx="0" cy="4359239"/>
          </a:xfrm>
          <a:prstGeom prst="line">
            <a:avLst/>
          </a:prstGeom>
          <a:ln w="57150">
            <a:solidFill>
              <a:srgbClr val="004996"/>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C8FB753F-2CE8-4B7D-BC5B-A8C04E14643F}"/>
              </a:ext>
            </a:extLst>
          </p:cNvPr>
          <p:cNvSpPr txBox="1"/>
          <p:nvPr/>
        </p:nvSpPr>
        <p:spPr>
          <a:xfrm>
            <a:off x="953049" y="1809538"/>
            <a:ext cx="4397360" cy="646331"/>
          </a:xfrm>
          <a:prstGeom prst="rect">
            <a:avLst/>
          </a:prstGeom>
          <a:noFill/>
        </p:spPr>
        <p:txBody>
          <a:bodyPr wrap="square" rtlCol="0">
            <a:spAutoFit/>
          </a:bodyPr>
          <a:lstStyle/>
          <a:p>
            <a:pPr algn="ctr"/>
            <a:r>
              <a:rPr lang="es-MX" dirty="0">
                <a:latin typeface="Times New Roman" panose="02020603050405020304" pitchFamily="18" charset="0"/>
                <a:cs typeface="Times New Roman" panose="02020603050405020304" pitchFamily="18" charset="0"/>
              </a:rPr>
              <a:t>Señala la opción que mas se ajusta a tu situación actual</a:t>
            </a:r>
            <a:endParaRPr lang="es-EC" dirty="0">
              <a:latin typeface="Times New Roman" panose="02020603050405020304" pitchFamily="18" charset="0"/>
              <a:cs typeface="Times New Roman" panose="02020603050405020304" pitchFamily="18" charset="0"/>
            </a:endParaRPr>
          </a:p>
        </p:txBody>
      </p:sp>
      <p:sp>
        <p:nvSpPr>
          <p:cNvPr id="14" name="CuadroTexto 13">
            <a:extLst>
              <a:ext uri="{FF2B5EF4-FFF2-40B4-BE49-F238E27FC236}">
                <a16:creationId xmlns:a16="http://schemas.microsoft.com/office/drawing/2014/main" id="{408D64A5-6B2A-457A-8BC5-3D01A3EB9DFB}"/>
              </a:ext>
            </a:extLst>
          </p:cNvPr>
          <p:cNvSpPr txBox="1"/>
          <p:nvPr/>
        </p:nvSpPr>
        <p:spPr>
          <a:xfrm>
            <a:off x="6841591" y="1809538"/>
            <a:ext cx="4397360" cy="646331"/>
          </a:xfrm>
          <a:prstGeom prst="rect">
            <a:avLst/>
          </a:prstGeom>
          <a:noFill/>
        </p:spPr>
        <p:txBody>
          <a:bodyPr wrap="square" rtlCol="0">
            <a:spAutoFit/>
          </a:bodyPr>
          <a:lstStyle/>
          <a:p>
            <a:pPr algn="ctr"/>
            <a:r>
              <a:rPr lang="es-MX" dirty="0">
                <a:latin typeface="Times New Roman" panose="02020603050405020304" pitchFamily="18" charset="0"/>
                <a:cs typeface="Times New Roman" panose="02020603050405020304" pitchFamily="18" charset="0"/>
              </a:rPr>
              <a:t>Si tienes uno o mas hijos pequeños selecciona las edades</a:t>
            </a:r>
            <a:endParaRPr lang="es-EC" dirty="0">
              <a:latin typeface="Times New Roman" panose="02020603050405020304" pitchFamily="18" charset="0"/>
              <a:cs typeface="Times New Roman" panose="02020603050405020304" pitchFamily="18" charset="0"/>
            </a:endParaRPr>
          </a:p>
        </p:txBody>
      </p:sp>
      <p:pic>
        <p:nvPicPr>
          <p:cNvPr id="17" name="Imagen 16">
            <a:extLst>
              <a:ext uri="{FF2B5EF4-FFF2-40B4-BE49-F238E27FC236}">
                <a16:creationId xmlns:a16="http://schemas.microsoft.com/office/drawing/2014/main" id="{5CB3D5F2-8A65-42FC-A8A2-081E4A1A9EB4}"/>
              </a:ext>
            </a:extLst>
          </p:cNvPr>
          <p:cNvPicPr/>
          <p:nvPr/>
        </p:nvPicPr>
        <p:blipFill rotWithShape="1">
          <a:blip r:embed="rId2">
            <a:extLst>
              <a:ext uri="{28A0092B-C50C-407E-A947-70E740481C1C}">
                <a14:useLocalDpi xmlns:a14="http://schemas.microsoft.com/office/drawing/2010/main" val="0"/>
              </a:ext>
            </a:extLst>
          </a:blip>
          <a:srcRect t="21369"/>
          <a:stretch/>
        </p:blipFill>
        <p:spPr bwMode="auto">
          <a:xfrm>
            <a:off x="491763" y="2573097"/>
            <a:ext cx="5319933" cy="2457587"/>
          </a:xfrm>
          <a:prstGeom prst="rect">
            <a:avLst/>
          </a:prstGeom>
          <a:noFill/>
          <a:ln>
            <a:solidFill>
              <a:schemeClr val="tx1"/>
            </a:solidFill>
          </a:ln>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8C0D05E3-0445-4772-81C5-0F2EE71F4F82}"/>
              </a:ext>
            </a:extLst>
          </p:cNvPr>
          <p:cNvPicPr/>
          <p:nvPr/>
        </p:nvPicPr>
        <p:blipFill rotWithShape="1">
          <a:blip r:embed="rId3">
            <a:extLst>
              <a:ext uri="{28A0092B-C50C-407E-A947-70E740481C1C}">
                <a14:useLocalDpi xmlns:a14="http://schemas.microsoft.com/office/drawing/2010/main" val="0"/>
              </a:ext>
            </a:extLst>
          </a:blip>
          <a:srcRect t="23363"/>
          <a:stretch/>
        </p:blipFill>
        <p:spPr bwMode="auto">
          <a:xfrm>
            <a:off x="6559062" y="2852355"/>
            <a:ext cx="5209733" cy="1886544"/>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308324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FACB75A-D3D9-4E93-86EC-32234779B4F9}"/>
              </a:ext>
            </a:extLst>
          </p:cNvPr>
          <p:cNvSpPr>
            <a:spLocks noGrp="1"/>
          </p:cNvSpPr>
          <p:nvPr>
            <p:ph type="title"/>
          </p:nvPr>
        </p:nvSpPr>
        <p:spPr>
          <a:xfrm>
            <a:off x="838200" y="150067"/>
            <a:ext cx="10515600" cy="746223"/>
          </a:xfr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s-EC" b="1">
                <a:latin typeface="Times New Roman" panose="02020603050405020304" pitchFamily="18" charset="0"/>
                <a:cs typeface="Times New Roman" panose="02020603050405020304" pitchFamily="18" charset="0"/>
              </a:rPr>
              <a:t>HALLAZGOS ENCONTRADOS</a:t>
            </a:r>
            <a:endParaRPr lang="es-EC" b="1" dirty="0">
              <a:latin typeface="Times New Roman" panose="02020603050405020304" pitchFamily="18" charset="0"/>
              <a:cs typeface="Times New Roman" panose="02020603050405020304" pitchFamily="18" charset="0"/>
            </a:endParaRPr>
          </a:p>
        </p:txBody>
      </p:sp>
      <p:sp>
        <p:nvSpPr>
          <p:cNvPr id="5" name="CuadroTexto 4">
            <a:extLst>
              <a:ext uri="{FF2B5EF4-FFF2-40B4-BE49-F238E27FC236}">
                <a16:creationId xmlns:a16="http://schemas.microsoft.com/office/drawing/2014/main" id="{56EB0116-922A-448C-A4F6-DBC871EE70D0}"/>
              </a:ext>
            </a:extLst>
          </p:cNvPr>
          <p:cNvSpPr txBox="1"/>
          <p:nvPr/>
        </p:nvSpPr>
        <p:spPr>
          <a:xfrm>
            <a:off x="1280160" y="1045724"/>
            <a:ext cx="10073640" cy="400110"/>
          </a:xfrm>
          <a:prstGeom prst="rect">
            <a:avLst/>
          </a:prstGeom>
          <a:noFill/>
        </p:spPr>
        <p:txBody>
          <a:bodyPr wrap="square" rtlCol="0">
            <a:spAutoFit/>
          </a:bodyPr>
          <a:lstStyle/>
          <a:p>
            <a:r>
              <a:rPr lang="es-EC" sz="2000" b="1" dirty="0">
                <a:latin typeface="Times New Roman" panose="02020603050405020304" pitchFamily="18" charset="0"/>
                <a:cs typeface="Times New Roman" panose="02020603050405020304" pitchFamily="18" charset="0"/>
              </a:rPr>
              <a:t>RESULTADOS EVALUACIÓN DE RIESGO PSICOSOCIAL EN EL TELETRABAJO</a:t>
            </a:r>
          </a:p>
        </p:txBody>
      </p:sp>
      <p:pic>
        <p:nvPicPr>
          <p:cNvPr id="51" name="Imagen 50">
            <a:extLst>
              <a:ext uri="{FF2B5EF4-FFF2-40B4-BE49-F238E27FC236}">
                <a16:creationId xmlns:a16="http://schemas.microsoft.com/office/drawing/2014/main" id="{6CDD2385-51C6-4D8D-86CB-D73ED1689749}"/>
              </a:ext>
            </a:extLst>
          </p:cNvPr>
          <p:cNvPicPr/>
          <p:nvPr/>
        </p:nvPicPr>
        <p:blipFill rotWithShape="1">
          <a:blip r:embed="rId2">
            <a:extLst>
              <a:ext uri="{28A0092B-C50C-407E-A947-70E740481C1C}">
                <a14:useLocalDpi xmlns:a14="http://schemas.microsoft.com/office/drawing/2010/main" val="0"/>
              </a:ext>
            </a:extLst>
          </a:blip>
          <a:srcRect t="11295"/>
          <a:stretch/>
        </p:blipFill>
        <p:spPr bwMode="auto">
          <a:xfrm>
            <a:off x="3974120" y="1873643"/>
            <a:ext cx="8085016" cy="3354606"/>
          </a:xfrm>
          <a:prstGeom prst="rect">
            <a:avLst/>
          </a:prstGeom>
          <a:noFill/>
          <a:ln>
            <a:solidFill>
              <a:schemeClr val="tx1"/>
            </a:solidFill>
          </a:ln>
          <a:extLst>
            <a:ext uri="{53640926-AAD7-44D8-BBD7-CCE9431645EC}">
              <a14:shadowObscured xmlns:a14="http://schemas.microsoft.com/office/drawing/2010/main"/>
            </a:ext>
          </a:extLst>
        </p:spPr>
      </p:pic>
      <p:graphicFrame>
        <p:nvGraphicFramePr>
          <p:cNvPr id="9" name="Tabla 9">
            <a:extLst>
              <a:ext uri="{FF2B5EF4-FFF2-40B4-BE49-F238E27FC236}">
                <a16:creationId xmlns:a16="http://schemas.microsoft.com/office/drawing/2014/main" id="{6802F61E-9F97-4DCE-B5E2-EBC6BBD3BCF8}"/>
              </a:ext>
            </a:extLst>
          </p:cNvPr>
          <p:cNvGraphicFramePr>
            <a:graphicFrameLocks noGrp="1"/>
          </p:cNvGraphicFramePr>
          <p:nvPr>
            <p:extLst>
              <p:ext uri="{D42A27DB-BD31-4B8C-83A1-F6EECF244321}">
                <p14:modId xmlns:p14="http://schemas.microsoft.com/office/powerpoint/2010/main" val="748070114"/>
              </p:ext>
            </p:extLst>
          </p:nvPr>
        </p:nvGraphicFramePr>
        <p:xfrm>
          <a:off x="132862" y="1890689"/>
          <a:ext cx="3566942" cy="3337560"/>
        </p:xfrm>
        <a:graphic>
          <a:graphicData uri="http://schemas.openxmlformats.org/drawingml/2006/table">
            <a:tbl>
              <a:tblPr firstRow="1" bandRow="1">
                <a:tableStyleId>{5C22544A-7EE6-4342-B048-85BDC9FD1C3A}</a:tableStyleId>
              </a:tblPr>
              <a:tblGrid>
                <a:gridCol w="598658">
                  <a:extLst>
                    <a:ext uri="{9D8B030D-6E8A-4147-A177-3AD203B41FA5}">
                      <a16:colId xmlns:a16="http://schemas.microsoft.com/office/drawing/2014/main" val="1895862376"/>
                    </a:ext>
                  </a:extLst>
                </a:gridCol>
                <a:gridCol w="2968284">
                  <a:extLst>
                    <a:ext uri="{9D8B030D-6E8A-4147-A177-3AD203B41FA5}">
                      <a16:colId xmlns:a16="http://schemas.microsoft.com/office/drawing/2014/main" val="2731572546"/>
                    </a:ext>
                  </a:extLst>
                </a:gridCol>
              </a:tblGrid>
              <a:tr h="370840">
                <a:tc gridSpan="2">
                  <a:txBody>
                    <a:bodyPr/>
                    <a:lstStyle/>
                    <a:p>
                      <a:pPr algn="ctr"/>
                      <a:r>
                        <a:rPr lang="es-EC" sz="1600" dirty="0">
                          <a:solidFill>
                            <a:schemeClr val="bg1"/>
                          </a:solidFill>
                          <a:latin typeface="Times New Roman" panose="02020603050405020304" pitchFamily="18" charset="0"/>
                          <a:cs typeface="Times New Roman" panose="02020603050405020304" pitchFamily="18" charset="0"/>
                        </a:rPr>
                        <a:t>Variables</a:t>
                      </a:r>
                    </a:p>
                  </a:txBody>
                  <a:tcPr/>
                </a:tc>
                <a:tc hMerge="1">
                  <a:txBody>
                    <a:bodyPr/>
                    <a:lstStyle/>
                    <a:p>
                      <a:endParaRPr lang="es-EC"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58777424"/>
                  </a:ext>
                </a:extLst>
              </a:tr>
              <a:tr h="370840">
                <a:tc>
                  <a:txBody>
                    <a:bodyPr/>
                    <a:lstStyle/>
                    <a:p>
                      <a:pPr algn="ctr"/>
                      <a:r>
                        <a:rPr lang="es-EC" sz="1400" b="1" dirty="0">
                          <a:solidFill>
                            <a:schemeClr val="bg1"/>
                          </a:solidFill>
                          <a:latin typeface="Times New Roman" panose="02020603050405020304" pitchFamily="18" charset="0"/>
                          <a:cs typeface="Times New Roman" panose="02020603050405020304" pitchFamily="18" charset="0"/>
                        </a:rPr>
                        <a:t>AP</a:t>
                      </a:r>
                    </a:p>
                  </a:txBody>
                  <a:tcPr>
                    <a:solidFill>
                      <a:schemeClr val="accent1"/>
                    </a:solidFill>
                  </a:tcPr>
                </a:tc>
                <a:tc>
                  <a:txBody>
                    <a:bodyPr/>
                    <a:lstStyle/>
                    <a:p>
                      <a:r>
                        <a:rPr lang="es-EC" sz="1400" dirty="0">
                          <a:latin typeface="Times New Roman" panose="02020603050405020304" pitchFamily="18" charset="0"/>
                          <a:cs typeface="Times New Roman" panose="02020603050405020304" pitchFamily="18" charset="0"/>
                        </a:rPr>
                        <a:t>Afectaciones Psicosomáticas</a:t>
                      </a:r>
                    </a:p>
                  </a:txBody>
                  <a:tcPr/>
                </a:tc>
                <a:extLst>
                  <a:ext uri="{0D108BD9-81ED-4DB2-BD59-A6C34878D82A}">
                    <a16:rowId xmlns:a16="http://schemas.microsoft.com/office/drawing/2014/main" val="2664057633"/>
                  </a:ext>
                </a:extLst>
              </a:tr>
              <a:tr h="370840">
                <a:tc>
                  <a:txBody>
                    <a:bodyPr/>
                    <a:lstStyle/>
                    <a:p>
                      <a:pPr algn="ctr"/>
                      <a:r>
                        <a:rPr lang="es-EC" sz="1400" b="1" dirty="0">
                          <a:solidFill>
                            <a:schemeClr val="bg1"/>
                          </a:solidFill>
                          <a:latin typeface="Times New Roman" panose="02020603050405020304" pitchFamily="18" charset="0"/>
                          <a:cs typeface="Times New Roman" panose="02020603050405020304" pitchFamily="18" charset="0"/>
                        </a:rPr>
                        <a:t>BT</a:t>
                      </a:r>
                    </a:p>
                  </a:txBody>
                  <a:tcPr>
                    <a:solidFill>
                      <a:schemeClr val="accent1"/>
                    </a:solidFill>
                  </a:tcPr>
                </a:tc>
                <a:tc>
                  <a:txBody>
                    <a:bodyPr/>
                    <a:lstStyle/>
                    <a:p>
                      <a:r>
                        <a:rPr lang="es-EC" sz="1400" dirty="0">
                          <a:latin typeface="Times New Roman" panose="02020603050405020304" pitchFamily="18" charset="0"/>
                          <a:cs typeface="Times New Roman" panose="02020603050405020304" pitchFamily="18" charset="0"/>
                        </a:rPr>
                        <a:t>Beneficios del Teletrabajo</a:t>
                      </a:r>
                    </a:p>
                  </a:txBody>
                  <a:tcPr/>
                </a:tc>
                <a:extLst>
                  <a:ext uri="{0D108BD9-81ED-4DB2-BD59-A6C34878D82A}">
                    <a16:rowId xmlns:a16="http://schemas.microsoft.com/office/drawing/2014/main" val="3492840832"/>
                  </a:ext>
                </a:extLst>
              </a:tr>
              <a:tr h="370840">
                <a:tc>
                  <a:txBody>
                    <a:bodyPr/>
                    <a:lstStyle/>
                    <a:p>
                      <a:pPr algn="ctr"/>
                      <a:r>
                        <a:rPr lang="es-EC" sz="1400" b="1" dirty="0">
                          <a:solidFill>
                            <a:schemeClr val="bg1"/>
                          </a:solidFill>
                          <a:latin typeface="Times New Roman" panose="02020603050405020304" pitchFamily="18" charset="0"/>
                          <a:cs typeface="Times New Roman" panose="02020603050405020304" pitchFamily="18" charset="0"/>
                        </a:rPr>
                        <a:t>CL</a:t>
                      </a:r>
                    </a:p>
                  </a:txBody>
                  <a:tcPr>
                    <a:solidFill>
                      <a:schemeClr val="accent1"/>
                    </a:solidFill>
                  </a:tcPr>
                </a:tc>
                <a:tc>
                  <a:txBody>
                    <a:bodyPr/>
                    <a:lstStyle/>
                    <a:p>
                      <a:r>
                        <a:rPr lang="es-EC" sz="1400" dirty="0">
                          <a:latin typeface="Times New Roman" panose="02020603050405020304" pitchFamily="18" charset="0"/>
                          <a:cs typeface="Times New Roman" panose="02020603050405020304" pitchFamily="18" charset="0"/>
                        </a:rPr>
                        <a:t>Comunicación Laboral</a:t>
                      </a:r>
                    </a:p>
                  </a:txBody>
                  <a:tcPr/>
                </a:tc>
                <a:extLst>
                  <a:ext uri="{0D108BD9-81ED-4DB2-BD59-A6C34878D82A}">
                    <a16:rowId xmlns:a16="http://schemas.microsoft.com/office/drawing/2014/main" val="3653627630"/>
                  </a:ext>
                </a:extLst>
              </a:tr>
              <a:tr h="370840">
                <a:tc>
                  <a:txBody>
                    <a:bodyPr/>
                    <a:lstStyle/>
                    <a:p>
                      <a:pPr algn="ctr"/>
                      <a:r>
                        <a:rPr lang="es-EC" sz="1400" b="1" dirty="0">
                          <a:solidFill>
                            <a:schemeClr val="bg1"/>
                          </a:solidFill>
                          <a:latin typeface="Times New Roman" panose="02020603050405020304" pitchFamily="18" charset="0"/>
                          <a:cs typeface="Times New Roman" panose="02020603050405020304" pitchFamily="18" charset="0"/>
                        </a:rPr>
                        <a:t>CT</a:t>
                      </a:r>
                    </a:p>
                  </a:txBody>
                  <a:tcPr>
                    <a:solidFill>
                      <a:schemeClr val="accent1"/>
                    </a:solidFill>
                  </a:tcPr>
                </a:tc>
                <a:tc>
                  <a:txBody>
                    <a:bodyPr/>
                    <a:lstStyle/>
                    <a:p>
                      <a:r>
                        <a:rPr lang="es-EC" sz="1400" dirty="0">
                          <a:latin typeface="Times New Roman" panose="02020603050405020304" pitchFamily="18" charset="0"/>
                          <a:cs typeface="Times New Roman" panose="02020603050405020304" pitchFamily="18" charset="0"/>
                        </a:rPr>
                        <a:t>Condiciones en Teletrabajo</a:t>
                      </a:r>
                    </a:p>
                  </a:txBody>
                  <a:tcPr/>
                </a:tc>
                <a:extLst>
                  <a:ext uri="{0D108BD9-81ED-4DB2-BD59-A6C34878D82A}">
                    <a16:rowId xmlns:a16="http://schemas.microsoft.com/office/drawing/2014/main" val="1733042186"/>
                  </a:ext>
                </a:extLst>
              </a:tr>
              <a:tr h="370840">
                <a:tc>
                  <a:txBody>
                    <a:bodyPr/>
                    <a:lstStyle/>
                    <a:p>
                      <a:pPr algn="ctr"/>
                      <a:r>
                        <a:rPr lang="es-EC" sz="1400" b="1" dirty="0">
                          <a:solidFill>
                            <a:schemeClr val="bg1"/>
                          </a:solidFill>
                          <a:latin typeface="Times New Roman" panose="02020603050405020304" pitchFamily="18" charset="0"/>
                          <a:cs typeface="Times New Roman" panose="02020603050405020304" pitchFamily="18" charset="0"/>
                        </a:rPr>
                        <a:t>EX</a:t>
                      </a:r>
                    </a:p>
                  </a:txBody>
                  <a:tcPr>
                    <a:solidFill>
                      <a:schemeClr val="accent1"/>
                    </a:solidFill>
                  </a:tcPr>
                </a:tc>
                <a:tc>
                  <a:txBody>
                    <a:bodyPr/>
                    <a:lstStyle/>
                    <a:p>
                      <a:r>
                        <a:rPr lang="es-EC" sz="1400" dirty="0">
                          <a:latin typeface="Times New Roman" panose="02020603050405020304" pitchFamily="18" charset="0"/>
                          <a:cs typeface="Times New Roman" panose="02020603050405020304" pitchFamily="18" charset="0"/>
                        </a:rPr>
                        <a:t>Extralaboral</a:t>
                      </a:r>
                    </a:p>
                  </a:txBody>
                  <a:tcPr/>
                </a:tc>
                <a:extLst>
                  <a:ext uri="{0D108BD9-81ED-4DB2-BD59-A6C34878D82A}">
                    <a16:rowId xmlns:a16="http://schemas.microsoft.com/office/drawing/2014/main" val="1433663306"/>
                  </a:ext>
                </a:extLst>
              </a:tr>
              <a:tr h="370840">
                <a:tc>
                  <a:txBody>
                    <a:bodyPr/>
                    <a:lstStyle/>
                    <a:p>
                      <a:pPr algn="ctr"/>
                      <a:r>
                        <a:rPr lang="es-EC" sz="1400" b="1" dirty="0">
                          <a:solidFill>
                            <a:schemeClr val="bg1"/>
                          </a:solidFill>
                          <a:latin typeface="Times New Roman" panose="02020603050405020304" pitchFamily="18" charset="0"/>
                          <a:cs typeface="Times New Roman" panose="02020603050405020304" pitchFamily="18" charset="0"/>
                        </a:rPr>
                        <a:t>HS</a:t>
                      </a:r>
                    </a:p>
                  </a:txBody>
                  <a:tcPr>
                    <a:solidFill>
                      <a:schemeClr val="accent1"/>
                    </a:solidFill>
                  </a:tcPr>
                </a:tc>
                <a:tc>
                  <a:txBody>
                    <a:bodyPr/>
                    <a:lstStyle/>
                    <a:p>
                      <a:r>
                        <a:rPr lang="es-EC" sz="1400" dirty="0">
                          <a:latin typeface="Times New Roman" panose="02020603050405020304" pitchFamily="18" charset="0"/>
                          <a:cs typeface="Times New Roman" panose="02020603050405020304" pitchFamily="18" charset="0"/>
                        </a:rPr>
                        <a:t>Hábitos Saludables</a:t>
                      </a:r>
                    </a:p>
                  </a:txBody>
                  <a:tcPr/>
                </a:tc>
                <a:extLst>
                  <a:ext uri="{0D108BD9-81ED-4DB2-BD59-A6C34878D82A}">
                    <a16:rowId xmlns:a16="http://schemas.microsoft.com/office/drawing/2014/main" val="1625995065"/>
                  </a:ext>
                </a:extLst>
              </a:tr>
              <a:tr h="370840">
                <a:tc>
                  <a:txBody>
                    <a:bodyPr/>
                    <a:lstStyle/>
                    <a:p>
                      <a:pPr algn="ctr"/>
                      <a:r>
                        <a:rPr lang="es-EC" sz="1400" b="1" dirty="0">
                          <a:solidFill>
                            <a:schemeClr val="bg1"/>
                          </a:solidFill>
                          <a:latin typeface="Times New Roman" panose="02020603050405020304" pitchFamily="18" charset="0"/>
                          <a:cs typeface="Times New Roman" panose="02020603050405020304" pitchFamily="18" charset="0"/>
                        </a:rPr>
                        <a:t>OTT</a:t>
                      </a:r>
                    </a:p>
                  </a:txBody>
                  <a:tcPr>
                    <a:solidFill>
                      <a:schemeClr val="accent1"/>
                    </a:solidFill>
                  </a:tcPr>
                </a:tc>
                <a:tc>
                  <a:txBody>
                    <a:bodyPr/>
                    <a:lstStyle/>
                    <a:p>
                      <a:r>
                        <a:rPr lang="es-MX" sz="1400" dirty="0">
                          <a:latin typeface="Times New Roman" panose="02020603050405020304" pitchFamily="18" charset="0"/>
                          <a:cs typeface="Times New Roman" panose="02020603050405020304" pitchFamily="18" charset="0"/>
                        </a:rPr>
                        <a:t>Organización del tiempo de Trabajo</a:t>
                      </a:r>
                      <a:endParaRPr lang="es-EC"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6487639"/>
                  </a:ext>
                </a:extLst>
              </a:tr>
              <a:tr h="370840">
                <a:tc>
                  <a:txBody>
                    <a:bodyPr/>
                    <a:lstStyle/>
                    <a:p>
                      <a:pPr algn="ctr"/>
                      <a:r>
                        <a:rPr lang="es-EC" sz="1400" b="1" dirty="0">
                          <a:solidFill>
                            <a:schemeClr val="bg1"/>
                          </a:solidFill>
                          <a:latin typeface="Times New Roman" panose="02020603050405020304" pitchFamily="18" charset="0"/>
                          <a:cs typeface="Times New Roman" panose="02020603050405020304" pitchFamily="18" charset="0"/>
                        </a:rPr>
                        <a:t>PR</a:t>
                      </a:r>
                    </a:p>
                  </a:txBody>
                  <a:tcPr>
                    <a:solidFill>
                      <a:schemeClr val="accent1"/>
                    </a:solidFill>
                  </a:tcPr>
                </a:tc>
                <a:tc>
                  <a:txBody>
                    <a:bodyPr/>
                    <a:lstStyle/>
                    <a:p>
                      <a:r>
                        <a:rPr lang="es-EC" sz="1400" dirty="0">
                          <a:latin typeface="Times New Roman" panose="02020603050405020304" pitchFamily="18" charset="0"/>
                          <a:cs typeface="Times New Roman" panose="02020603050405020304" pitchFamily="18" charset="0"/>
                        </a:rPr>
                        <a:t>Productividad</a:t>
                      </a:r>
                    </a:p>
                  </a:txBody>
                  <a:tcPr/>
                </a:tc>
                <a:extLst>
                  <a:ext uri="{0D108BD9-81ED-4DB2-BD59-A6C34878D82A}">
                    <a16:rowId xmlns:a16="http://schemas.microsoft.com/office/drawing/2014/main" val="2070047885"/>
                  </a:ext>
                </a:extLst>
              </a:tr>
            </a:tbl>
          </a:graphicData>
        </a:graphic>
      </p:graphicFrame>
      <p:sp>
        <p:nvSpPr>
          <p:cNvPr id="8" name="CuadroTexto 7">
            <a:extLst>
              <a:ext uri="{FF2B5EF4-FFF2-40B4-BE49-F238E27FC236}">
                <a16:creationId xmlns:a16="http://schemas.microsoft.com/office/drawing/2014/main" id="{A9A3A2E9-6644-460D-A7FF-2A4F4281CF9A}"/>
              </a:ext>
            </a:extLst>
          </p:cNvPr>
          <p:cNvSpPr txBox="1"/>
          <p:nvPr/>
        </p:nvSpPr>
        <p:spPr>
          <a:xfrm>
            <a:off x="10560924" y="2834601"/>
            <a:ext cx="411481" cy="246221"/>
          </a:xfrm>
          <a:prstGeom prst="rect">
            <a:avLst/>
          </a:prstGeom>
          <a:noFill/>
        </p:spPr>
        <p:txBody>
          <a:bodyPr wrap="square">
            <a:spAutoFit/>
          </a:bodyPr>
          <a:lstStyle/>
          <a:p>
            <a:pPr algn="ctr" rtl="0">
              <a:defRPr sz="1000" b="1" i="0" u="none" strike="noStrike" kern="1200" baseline="0">
                <a:solidFill>
                  <a:prstClr val="black">
                    <a:lumMod val="75000"/>
                    <a:lumOff val="25000"/>
                  </a:prstClr>
                </a:solidFill>
                <a:latin typeface="+mn-lt"/>
                <a:ea typeface="+mn-ea"/>
                <a:cs typeface="+mn-cs"/>
              </a:defRPr>
            </a:pPr>
            <a:r>
              <a:rPr lang="en-US" dirty="0">
                <a:latin typeface="Times New Roman" panose="02020603050405020304" pitchFamily="18" charset="0"/>
                <a:cs typeface="Times New Roman" panose="02020603050405020304" pitchFamily="18" charset="0"/>
              </a:rPr>
              <a:t>1%</a:t>
            </a:r>
          </a:p>
        </p:txBody>
      </p:sp>
      <p:sp>
        <p:nvSpPr>
          <p:cNvPr id="7" name="Rectángulo 6">
            <a:extLst>
              <a:ext uri="{FF2B5EF4-FFF2-40B4-BE49-F238E27FC236}">
                <a16:creationId xmlns:a16="http://schemas.microsoft.com/office/drawing/2014/main" id="{0A6B361A-C7A9-4988-B552-B1D341F3AC22}"/>
              </a:ext>
            </a:extLst>
          </p:cNvPr>
          <p:cNvSpPr/>
          <p:nvPr/>
        </p:nvSpPr>
        <p:spPr>
          <a:xfrm>
            <a:off x="8153789" y="2876805"/>
            <a:ext cx="411480" cy="2216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CuadroTexto 10">
            <a:extLst>
              <a:ext uri="{FF2B5EF4-FFF2-40B4-BE49-F238E27FC236}">
                <a16:creationId xmlns:a16="http://schemas.microsoft.com/office/drawing/2014/main" id="{D086B47C-A458-40CD-B010-E2101E548C84}"/>
              </a:ext>
            </a:extLst>
          </p:cNvPr>
          <p:cNvSpPr txBox="1"/>
          <p:nvPr/>
        </p:nvSpPr>
        <p:spPr>
          <a:xfrm>
            <a:off x="7777667" y="2834601"/>
            <a:ext cx="568180" cy="246221"/>
          </a:xfrm>
          <a:prstGeom prst="rect">
            <a:avLst/>
          </a:prstGeom>
          <a:noFill/>
        </p:spPr>
        <p:txBody>
          <a:bodyPr wrap="square">
            <a:spAutoFit/>
          </a:bodyPr>
          <a:lstStyle/>
          <a:p>
            <a:pPr algn="ctr" rtl="0">
              <a:defRPr sz="1000" b="1" i="0" u="none" strike="noStrike" kern="1200" baseline="0">
                <a:solidFill>
                  <a:prstClr val="black">
                    <a:lumMod val="75000"/>
                    <a:lumOff val="25000"/>
                  </a:prstClr>
                </a:solidFill>
                <a:latin typeface="+mn-lt"/>
                <a:ea typeface="+mn-ea"/>
                <a:cs typeface="+mn-cs"/>
              </a:defRPr>
            </a:pPr>
            <a:r>
              <a:rPr lang="en-US" dirty="0">
                <a:latin typeface="Times New Roman" panose="02020603050405020304" pitchFamily="18" charset="0"/>
                <a:cs typeface="Times New Roman" panose="02020603050405020304" pitchFamily="18" charset="0"/>
              </a:rPr>
              <a:t>48%</a:t>
            </a:r>
          </a:p>
        </p:txBody>
      </p:sp>
      <p:sp>
        <p:nvSpPr>
          <p:cNvPr id="14" name="Rectángulo 13">
            <a:extLst>
              <a:ext uri="{FF2B5EF4-FFF2-40B4-BE49-F238E27FC236}">
                <a16:creationId xmlns:a16="http://schemas.microsoft.com/office/drawing/2014/main" id="{EB6165AB-598D-47E5-B100-B4D60F68B436}"/>
              </a:ext>
            </a:extLst>
          </p:cNvPr>
          <p:cNvSpPr/>
          <p:nvPr/>
        </p:nvSpPr>
        <p:spPr>
          <a:xfrm>
            <a:off x="9998613" y="2864505"/>
            <a:ext cx="411480" cy="2216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CuadroTexto 15">
            <a:extLst>
              <a:ext uri="{FF2B5EF4-FFF2-40B4-BE49-F238E27FC236}">
                <a16:creationId xmlns:a16="http://schemas.microsoft.com/office/drawing/2014/main" id="{789E00BD-B807-482D-B865-31DAEC997B17}"/>
              </a:ext>
            </a:extLst>
          </p:cNvPr>
          <p:cNvSpPr txBox="1"/>
          <p:nvPr/>
        </p:nvSpPr>
        <p:spPr>
          <a:xfrm>
            <a:off x="9998613" y="2834601"/>
            <a:ext cx="650632" cy="246221"/>
          </a:xfrm>
          <a:prstGeom prst="rect">
            <a:avLst/>
          </a:prstGeom>
          <a:noFill/>
        </p:spPr>
        <p:txBody>
          <a:bodyPr wrap="square">
            <a:spAutoFit/>
          </a:bodyPr>
          <a:lstStyle/>
          <a:p>
            <a:pPr algn="ctr" rtl="0">
              <a:defRPr sz="1000" b="1" i="0" u="none" strike="noStrike" kern="1200" baseline="0">
                <a:solidFill>
                  <a:prstClr val="black">
                    <a:lumMod val="75000"/>
                    <a:lumOff val="25000"/>
                  </a:prstClr>
                </a:solidFill>
                <a:latin typeface="+mn-lt"/>
                <a:ea typeface="+mn-ea"/>
                <a:cs typeface="+mn-cs"/>
              </a:defRPr>
            </a:pPr>
            <a:r>
              <a:rPr lang="en-US" dirty="0">
                <a:latin typeface="Times New Roman" panose="02020603050405020304" pitchFamily="18" charset="0"/>
                <a:cs typeface="Times New Roman" panose="02020603050405020304" pitchFamily="18" charset="0"/>
              </a:rPr>
              <a:t>13%</a:t>
            </a:r>
          </a:p>
        </p:txBody>
      </p:sp>
      <p:sp>
        <p:nvSpPr>
          <p:cNvPr id="19" name="Rectángulo 18">
            <a:extLst>
              <a:ext uri="{FF2B5EF4-FFF2-40B4-BE49-F238E27FC236}">
                <a16:creationId xmlns:a16="http://schemas.microsoft.com/office/drawing/2014/main" id="{702D1057-2D94-4D3B-B40B-FCE9F2198E19}"/>
              </a:ext>
            </a:extLst>
          </p:cNvPr>
          <p:cNvSpPr/>
          <p:nvPr/>
        </p:nvSpPr>
        <p:spPr>
          <a:xfrm>
            <a:off x="5446735" y="2861853"/>
            <a:ext cx="411480" cy="1917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CuadroTexto 17">
            <a:extLst>
              <a:ext uri="{FF2B5EF4-FFF2-40B4-BE49-F238E27FC236}">
                <a16:creationId xmlns:a16="http://schemas.microsoft.com/office/drawing/2014/main" id="{2A0EE5B9-C333-4DEA-84B4-8C9502E753F5}"/>
              </a:ext>
            </a:extLst>
          </p:cNvPr>
          <p:cNvSpPr txBox="1"/>
          <p:nvPr/>
        </p:nvSpPr>
        <p:spPr>
          <a:xfrm>
            <a:off x="5413323" y="2834601"/>
            <a:ext cx="650632" cy="246221"/>
          </a:xfrm>
          <a:prstGeom prst="rect">
            <a:avLst/>
          </a:prstGeom>
          <a:noFill/>
        </p:spPr>
        <p:txBody>
          <a:bodyPr wrap="square">
            <a:spAutoFit/>
          </a:bodyPr>
          <a:lstStyle/>
          <a:p>
            <a:pPr algn="ctr" rtl="0">
              <a:defRPr sz="1000" b="1" i="0" u="none" strike="noStrike" kern="1200" baseline="0">
                <a:solidFill>
                  <a:prstClr val="white"/>
                </a:solidFill>
                <a:latin typeface="+mn-lt"/>
                <a:ea typeface="+mn-ea"/>
                <a:cs typeface="+mn-cs"/>
              </a:defRPr>
            </a:pPr>
            <a:r>
              <a:rPr lang="en-US" dirty="0">
                <a:latin typeface="Times New Roman" panose="02020603050405020304" pitchFamily="18" charset="0"/>
                <a:cs typeface="Times New Roman" panose="02020603050405020304" pitchFamily="18" charset="0"/>
              </a:rPr>
              <a:t>38%</a:t>
            </a:r>
          </a:p>
        </p:txBody>
      </p:sp>
    </p:spTree>
    <p:extLst>
      <p:ext uri="{BB962C8B-B14F-4D97-AF65-F5344CB8AC3E}">
        <p14:creationId xmlns:p14="http://schemas.microsoft.com/office/powerpoint/2010/main" val="25553639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7E79FDE-3BED-4377-B2CA-A92C88678A48}"/>
              </a:ext>
            </a:extLst>
          </p:cNvPr>
          <p:cNvSpPr>
            <a:spLocks noGrp="1"/>
          </p:cNvSpPr>
          <p:nvPr>
            <p:ph type="title"/>
          </p:nvPr>
        </p:nvSpPr>
        <p:spPr>
          <a:xfrm>
            <a:off x="838200" y="150067"/>
            <a:ext cx="10515600" cy="746223"/>
          </a:xfr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s-EC" b="1" dirty="0">
                <a:latin typeface="Times New Roman" panose="02020603050405020304" pitchFamily="18" charset="0"/>
                <a:cs typeface="Times New Roman" panose="02020603050405020304" pitchFamily="18" charset="0"/>
              </a:rPr>
              <a:t>HALLAZGOS ENCONTRADOS</a:t>
            </a:r>
          </a:p>
        </p:txBody>
      </p:sp>
      <p:cxnSp>
        <p:nvCxnSpPr>
          <p:cNvPr id="5" name="Conector recto 4">
            <a:extLst>
              <a:ext uri="{FF2B5EF4-FFF2-40B4-BE49-F238E27FC236}">
                <a16:creationId xmlns:a16="http://schemas.microsoft.com/office/drawing/2014/main" id="{169F2CAD-2301-4EFC-8AEB-B9FB88B01D75}"/>
              </a:ext>
            </a:extLst>
          </p:cNvPr>
          <p:cNvCxnSpPr>
            <a:cxnSpLocks/>
          </p:cNvCxnSpPr>
          <p:nvPr/>
        </p:nvCxnSpPr>
        <p:spPr>
          <a:xfrm>
            <a:off x="6128824" y="1517535"/>
            <a:ext cx="0" cy="4359239"/>
          </a:xfrm>
          <a:prstGeom prst="line">
            <a:avLst/>
          </a:prstGeom>
          <a:ln w="57150">
            <a:solidFill>
              <a:srgbClr val="004996"/>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175CC5AF-1989-4165-83A1-F122FAE8C8A0}"/>
              </a:ext>
            </a:extLst>
          </p:cNvPr>
          <p:cNvSpPr txBox="1"/>
          <p:nvPr/>
        </p:nvSpPr>
        <p:spPr>
          <a:xfrm>
            <a:off x="618957" y="1132656"/>
            <a:ext cx="5096059" cy="461665"/>
          </a:xfrm>
          <a:prstGeom prst="rect">
            <a:avLst/>
          </a:prstGeom>
          <a:noFill/>
        </p:spPr>
        <p:txBody>
          <a:bodyPr wrap="square" rtlCol="0">
            <a:spAutoFit/>
          </a:bodyPr>
          <a:lstStyle/>
          <a:p>
            <a:pPr algn="ctr"/>
            <a:r>
              <a:rPr lang="es-MX" sz="2400" dirty="0">
                <a:latin typeface="Times New Roman" panose="02020603050405020304" pitchFamily="18" charset="0"/>
                <a:cs typeface="Times New Roman" panose="02020603050405020304" pitchFamily="18" charset="0"/>
              </a:rPr>
              <a:t>Afectaciones Psicosomáticas</a:t>
            </a:r>
            <a:endParaRPr lang="es-EC" sz="2400" dirty="0">
              <a:latin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a16="http://schemas.microsoft.com/office/drawing/2014/main" id="{FE2B460B-434D-4963-B4CF-4D7117F05357}"/>
              </a:ext>
            </a:extLst>
          </p:cNvPr>
          <p:cNvSpPr txBox="1"/>
          <p:nvPr/>
        </p:nvSpPr>
        <p:spPr>
          <a:xfrm>
            <a:off x="6827926" y="1132656"/>
            <a:ext cx="4397360" cy="461665"/>
          </a:xfrm>
          <a:prstGeom prst="rect">
            <a:avLst/>
          </a:prstGeom>
          <a:noFill/>
        </p:spPr>
        <p:txBody>
          <a:bodyPr wrap="square" rtlCol="0">
            <a:spAutoFit/>
          </a:bodyPr>
          <a:lstStyle/>
          <a:p>
            <a:pPr algn="ctr"/>
            <a:r>
              <a:rPr lang="es-MX" sz="2400" dirty="0">
                <a:latin typeface="Times New Roman" panose="02020603050405020304" pitchFamily="18" charset="0"/>
                <a:cs typeface="Times New Roman" panose="02020603050405020304" pitchFamily="18" charset="0"/>
              </a:rPr>
              <a:t>Hábitos Saludables</a:t>
            </a:r>
            <a:endParaRPr lang="es-EC" sz="2400" dirty="0">
              <a:latin typeface="Times New Roman" panose="02020603050405020304" pitchFamily="18" charset="0"/>
              <a:cs typeface="Times New Roman" panose="02020603050405020304" pitchFamily="18" charset="0"/>
            </a:endParaRPr>
          </a:p>
        </p:txBody>
      </p:sp>
      <p:graphicFrame>
        <p:nvGraphicFramePr>
          <p:cNvPr id="8" name="Gráfico 7">
            <a:extLst>
              <a:ext uri="{FF2B5EF4-FFF2-40B4-BE49-F238E27FC236}">
                <a16:creationId xmlns:a16="http://schemas.microsoft.com/office/drawing/2014/main" id="{7193F1B6-1FB8-4102-AE96-645B28ED568D}"/>
              </a:ext>
            </a:extLst>
          </p:cNvPr>
          <p:cNvGraphicFramePr/>
          <p:nvPr>
            <p:extLst>
              <p:ext uri="{D42A27DB-BD31-4B8C-83A1-F6EECF244321}">
                <p14:modId xmlns:p14="http://schemas.microsoft.com/office/powerpoint/2010/main" val="3920752914"/>
              </p:ext>
            </p:extLst>
          </p:nvPr>
        </p:nvGraphicFramePr>
        <p:xfrm>
          <a:off x="516949" y="1966712"/>
          <a:ext cx="5307069" cy="35618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a:extLst>
              <a:ext uri="{FF2B5EF4-FFF2-40B4-BE49-F238E27FC236}">
                <a16:creationId xmlns:a16="http://schemas.microsoft.com/office/drawing/2014/main" id="{CE82EB44-D349-43CB-9B75-C38FEA68D4D3}"/>
              </a:ext>
            </a:extLst>
          </p:cNvPr>
          <p:cNvGraphicFramePr/>
          <p:nvPr>
            <p:extLst>
              <p:ext uri="{D42A27DB-BD31-4B8C-83A1-F6EECF244321}">
                <p14:modId xmlns:p14="http://schemas.microsoft.com/office/powerpoint/2010/main" val="959323816"/>
              </p:ext>
            </p:extLst>
          </p:nvPr>
        </p:nvGraphicFramePr>
        <p:xfrm>
          <a:off x="6434434" y="1966712"/>
          <a:ext cx="5184344" cy="3561891"/>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Conector recto 9">
            <a:extLst>
              <a:ext uri="{FF2B5EF4-FFF2-40B4-BE49-F238E27FC236}">
                <a16:creationId xmlns:a16="http://schemas.microsoft.com/office/drawing/2014/main" id="{301412DC-C657-4FAA-B070-D2D774B05937}"/>
              </a:ext>
            </a:extLst>
          </p:cNvPr>
          <p:cNvCxnSpPr>
            <a:cxnSpLocks/>
          </p:cNvCxnSpPr>
          <p:nvPr/>
        </p:nvCxnSpPr>
        <p:spPr>
          <a:xfrm flipH="1">
            <a:off x="7666892" y="1624933"/>
            <a:ext cx="2743200" cy="0"/>
          </a:xfrm>
          <a:prstGeom prst="line">
            <a:avLst/>
          </a:prstGeom>
          <a:ln w="57150">
            <a:solidFill>
              <a:srgbClr val="004996"/>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E9A00943-7C9B-44F4-8439-9D04B3001836}"/>
              </a:ext>
            </a:extLst>
          </p:cNvPr>
          <p:cNvCxnSpPr>
            <a:cxnSpLocks/>
          </p:cNvCxnSpPr>
          <p:nvPr/>
        </p:nvCxnSpPr>
        <p:spPr>
          <a:xfrm flipH="1">
            <a:off x="1237958" y="1624933"/>
            <a:ext cx="3798276" cy="0"/>
          </a:xfrm>
          <a:prstGeom prst="line">
            <a:avLst/>
          </a:prstGeom>
          <a:ln w="57150">
            <a:solidFill>
              <a:srgbClr val="004996"/>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2334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Graphic spid="8" grpId="0">
        <p:bldAsOne/>
      </p:bldGraphic>
      <p:bldGraphic spid="9"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ABE4119-6C97-4444-AD1E-DF47FE9144D8}"/>
              </a:ext>
            </a:extLst>
          </p:cNvPr>
          <p:cNvSpPr>
            <a:spLocks noGrp="1"/>
          </p:cNvSpPr>
          <p:nvPr>
            <p:ph type="title"/>
          </p:nvPr>
        </p:nvSpPr>
        <p:spPr>
          <a:xfrm>
            <a:off x="838200" y="150067"/>
            <a:ext cx="10515600" cy="746223"/>
          </a:xfr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s-EC" b="1" dirty="0">
                <a:latin typeface="Times New Roman" panose="02020603050405020304" pitchFamily="18" charset="0"/>
                <a:cs typeface="Times New Roman" panose="02020603050405020304" pitchFamily="18" charset="0"/>
              </a:rPr>
              <a:t>HALLAZGOS ENCONTRADOS</a:t>
            </a:r>
          </a:p>
        </p:txBody>
      </p:sp>
      <p:sp>
        <p:nvSpPr>
          <p:cNvPr id="9" name="CuadroTexto 8">
            <a:extLst>
              <a:ext uri="{FF2B5EF4-FFF2-40B4-BE49-F238E27FC236}">
                <a16:creationId xmlns:a16="http://schemas.microsoft.com/office/drawing/2014/main" id="{D1CBAE57-7E3B-4412-9D30-5DA0FDBB7D66}"/>
              </a:ext>
            </a:extLst>
          </p:cNvPr>
          <p:cNvSpPr txBox="1"/>
          <p:nvPr/>
        </p:nvSpPr>
        <p:spPr>
          <a:xfrm>
            <a:off x="778413" y="1726683"/>
            <a:ext cx="5303520" cy="646331"/>
          </a:xfrm>
          <a:prstGeom prst="rect">
            <a:avLst/>
          </a:prstGeom>
          <a:noFill/>
        </p:spPr>
        <p:txBody>
          <a:bodyPr wrap="square" rtlCol="0">
            <a:spAutoFit/>
          </a:bodyPr>
          <a:lstStyle/>
          <a:p>
            <a:r>
              <a:rPr lang="es-EC" dirty="0">
                <a:effectLst/>
                <a:latin typeface="Times New Roman" panose="02020603050405020304" pitchFamily="18" charset="0"/>
                <a:ea typeface="Calibri" panose="020F0502020204030204" pitchFamily="34" charset="0"/>
                <a:cs typeface="Times New Roman" panose="02020603050405020304" pitchFamily="18" charset="0"/>
              </a:rPr>
              <a:t>1. Me he sentido cansado/a, sin energía y con mayor tensión muscular de lo habitual</a:t>
            </a:r>
          </a:p>
        </p:txBody>
      </p:sp>
      <p:sp>
        <p:nvSpPr>
          <p:cNvPr id="10" name="CuadroTexto 9">
            <a:extLst>
              <a:ext uri="{FF2B5EF4-FFF2-40B4-BE49-F238E27FC236}">
                <a16:creationId xmlns:a16="http://schemas.microsoft.com/office/drawing/2014/main" id="{22092360-D2FD-45B2-B3BC-13B0064894CF}"/>
              </a:ext>
            </a:extLst>
          </p:cNvPr>
          <p:cNvSpPr txBox="1"/>
          <p:nvPr/>
        </p:nvSpPr>
        <p:spPr>
          <a:xfrm>
            <a:off x="617004" y="3764575"/>
            <a:ext cx="5303520" cy="646331"/>
          </a:xfrm>
          <a:prstGeom prst="rect">
            <a:avLst/>
          </a:prstGeom>
          <a:noFill/>
        </p:spPr>
        <p:txBody>
          <a:bodyPr wrap="square" rtlCol="0">
            <a:spAutoFit/>
          </a:bodyPr>
          <a:lstStyle/>
          <a:p>
            <a:r>
              <a:rPr lang="es-EC" dirty="0">
                <a:effectLst/>
                <a:latin typeface="Times New Roman" panose="02020603050405020304" pitchFamily="18" charset="0"/>
                <a:ea typeface="Calibri" panose="020F0502020204030204" pitchFamily="34" charset="0"/>
                <a:cs typeface="Times New Roman" panose="02020603050405020304" pitchFamily="18" charset="0"/>
              </a:rPr>
              <a:t>2. He tenido problemas para relajarme, dolores de cabeza o que se acelera mi ritmo cardiaco</a:t>
            </a:r>
          </a:p>
        </p:txBody>
      </p:sp>
      <p:graphicFrame>
        <p:nvGraphicFramePr>
          <p:cNvPr id="15" name="Gráfico 14">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1006925552"/>
              </p:ext>
            </p:extLst>
          </p:nvPr>
        </p:nvGraphicFramePr>
        <p:xfrm>
          <a:off x="617004" y="4483280"/>
          <a:ext cx="4772585" cy="13191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Gráfico 15">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619350746"/>
              </p:ext>
            </p:extLst>
          </p:nvPr>
        </p:nvGraphicFramePr>
        <p:xfrm>
          <a:off x="778413" y="2371342"/>
          <a:ext cx="4623748" cy="12952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Gráfico 16">
            <a:extLst>
              <a:ext uri="{FF2B5EF4-FFF2-40B4-BE49-F238E27FC236}">
                <a16:creationId xmlns:a16="http://schemas.microsoft.com/office/drawing/2014/main" id="{00000000-0008-0000-0200-000005000000}"/>
              </a:ext>
            </a:extLst>
          </p:cNvPr>
          <p:cNvGraphicFramePr>
            <a:graphicFrameLocks/>
          </p:cNvGraphicFramePr>
          <p:nvPr>
            <p:extLst>
              <p:ext uri="{D42A27DB-BD31-4B8C-83A1-F6EECF244321}">
                <p14:modId xmlns:p14="http://schemas.microsoft.com/office/powerpoint/2010/main" val="2739040716"/>
              </p:ext>
            </p:extLst>
          </p:nvPr>
        </p:nvGraphicFramePr>
        <p:xfrm>
          <a:off x="6581215" y="3429000"/>
          <a:ext cx="4772585" cy="1512079"/>
        </p:xfrm>
        <a:graphic>
          <a:graphicData uri="http://schemas.openxmlformats.org/drawingml/2006/chart">
            <c:chart xmlns:c="http://schemas.openxmlformats.org/drawingml/2006/chart" xmlns:r="http://schemas.openxmlformats.org/officeDocument/2006/relationships" r:id="rId4"/>
          </a:graphicData>
        </a:graphic>
      </p:graphicFrame>
      <p:sp>
        <p:nvSpPr>
          <p:cNvPr id="19" name="CuadroTexto 18">
            <a:extLst>
              <a:ext uri="{FF2B5EF4-FFF2-40B4-BE49-F238E27FC236}">
                <a16:creationId xmlns:a16="http://schemas.microsoft.com/office/drawing/2014/main" id="{F4294664-2F00-462A-85D2-D258392111C2}"/>
              </a:ext>
            </a:extLst>
          </p:cNvPr>
          <p:cNvSpPr txBox="1"/>
          <p:nvPr/>
        </p:nvSpPr>
        <p:spPr>
          <a:xfrm>
            <a:off x="6691535" y="2595520"/>
            <a:ext cx="4412566" cy="646331"/>
          </a:xfrm>
          <a:prstGeom prst="rect">
            <a:avLst/>
          </a:prstGeom>
          <a:noFill/>
        </p:spPr>
        <p:txBody>
          <a:bodyPr wrap="square" rtlCol="0">
            <a:spAutoFit/>
          </a:bodyPr>
          <a:lstStyle/>
          <a:p>
            <a:r>
              <a:rPr lang="es-MX" dirty="0">
                <a:effectLst/>
                <a:latin typeface="Times New Roman" panose="02020603050405020304" pitchFamily="18" charset="0"/>
                <a:ea typeface="Calibri" panose="020F0502020204030204" pitchFamily="34" charset="0"/>
                <a:cs typeface="Times New Roman" panose="02020603050405020304" pitchFamily="18" charset="0"/>
              </a:rPr>
              <a:t>9. Al culminar el día presento malestar/dolor en el cuello/espalda</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CuadroTexto 23">
            <a:extLst>
              <a:ext uri="{FF2B5EF4-FFF2-40B4-BE49-F238E27FC236}">
                <a16:creationId xmlns:a16="http://schemas.microsoft.com/office/drawing/2014/main" id="{BD499926-1C59-46AE-BD1E-FFA0C4909757}"/>
              </a:ext>
            </a:extLst>
          </p:cNvPr>
          <p:cNvSpPr txBox="1"/>
          <p:nvPr/>
        </p:nvSpPr>
        <p:spPr>
          <a:xfrm>
            <a:off x="6781800" y="1037271"/>
            <a:ext cx="4572000" cy="400110"/>
          </a:xfrm>
          <a:prstGeom prst="rect">
            <a:avLst/>
          </a:prstGeom>
          <a:noFill/>
        </p:spPr>
        <p:txBody>
          <a:bodyPr wrap="square" rtlCol="0">
            <a:spAutoFit/>
          </a:bodyPr>
          <a:lstStyle/>
          <a:p>
            <a:r>
              <a:rPr lang="es-EC" sz="2000" b="1" dirty="0">
                <a:latin typeface="Times New Roman" panose="02020603050405020304" pitchFamily="18" charset="0"/>
                <a:cs typeface="Times New Roman" panose="02020603050405020304" pitchFamily="18" charset="0"/>
              </a:rPr>
              <a:t>AFECTACIONES PSICOSOMÁTICAS</a:t>
            </a:r>
          </a:p>
        </p:txBody>
      </p:sp>
      <p:cxnSp>
        <p:nvCxnSpPr>
          <p:cNvPr id="29" name="Conector recto 28">
            <a:extLst>
              <a:ext uri="{FF2B5EF4-FFF2-40B4-BE49-F238E27FC236}">
                <a16:creationId xmlns:a16="http://schemas.microsoft.com/office/drawing/2014/main" id="{CA011EAB-5ECF-4F93-A67E-A91D8FB7B97B}"/>
              </a:ext>
            </a:extLst>
          </p:cNvPr>
          <p:cNvCxnSpPr>
            <a:cxnSpLocks/>
          </p:cNvCxnSpPr>
          <p:nvPr/>
        </p:nvCxnSpPr>
        <p:spPr>
          <a:xfrm flipH="1">
            <a:off x="6781800" y="1437381"/>
            <a:ext cx="4572000" cy="0"/>
          </a:xfrm>
          <a:prstGeom prst="line">
            <a:avLst/>
          </a:prstGeom>
          <a:ln w="57150">
            <a:solidFill>
              <a:srgbClr val="004996"/>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Rectángulo 17" descr="dgdgd">
            <a:extLst>
              <a:ext uri="{FF2B5EF4-FFF2-40B4-BE49-F238E27FC236}">
                <a16:creationId xmlns:a16="http://schemas.microsoft.com/office/drawing/2014/main" id="{B7BE5C6B-5C31-45D1-96A0-53B0FA870F2C}"/>
              </a:ext>
            </a:extLst>
          </p:cNvPr>
          <p:cNvSpPr/>
          <p:nvPr/>
        </p:nvSpPr>
        <p:spPr>
          <a:xfrm>
            <a:off x="2273441" y="1159934"/>
            <a:ext cx="1364199" cy="468717"/>
          </a:xfrm>
          <a:prstGeom prst="rect">
            <a:avLst/>
          </a:prstGeom>
          <a:ln w="38100">
            <a:solidFill>
              <a:srgbClr val="004996"/>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21" name="CuadroTexto 20">
            <a:extLst>
              <a:ext uri="{FF2B5EF4-FFF2-40B4-BE49-F238E27FC236}">
                <a16:creationId xmlns:a16="http://schemas.microsoft.com/office/drawing/2014/main" id="{0EC331BF-19FF-4395-8F3C-EC05F490A958}"/>
              </a:ext>
            </a:extLst>
          </p:cNvPr>
          <p:cNvSpPr txBox="1"/>
          <p:nvPr/>
        </p:nvSpPr>
        <p:spPr>
          <a:xfrm>
            <a:off x="2338726" y="1216221"/>
            <a:ext cx="1298914" cy="369332"/>
          </a:xfrm>
          <a:prstGeom prst="rect">
            <a:avLst/>
          </a:prstGeom>
          <a:noFill/>
        </p:spPr>
        <p:txBody>
          <a:bodyPr wrap="square" rtlCol="0">
            <a:spAutoFit/>
          </a:bodyPr>
          <a:lstStyle/>
          <a:p>
            <a:r>
              <a:rPr lang="es-EC" dirty="0"/>
              <a:t>9 Preguntas</a:t>
            </a:r>
          </a:p>
        </p:txBody>
      </p:sp>
    </p:spTree>
    <p:extLst>
      <p:ext uri="{BB962C8B-B14F-4D97-AF65-F5344CB8AC3E}">
        <p14:creationId xmlns:p14="http://schemas.microsoft.com/office/powerpoint/2010/main" val="432784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Graphic spid="15" grpId="0">
        <p:bldAsOne/>
      </p:bldGraphic>
      <p:bldGraphic spid="16" grpId="0">
        <p:bldAsOne/>
      </p:bldGraphic>
      <p:bldGraphic spid="17" grpId="0">
        <p:bldAsOne/>
      </p:bldGraphic>
      <p:bldP spid="19" grpId="0"/>
      <p:bldP spid="18"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ABE4119-6C97-4444-AD1E-DF47FE9144D8}"/>
              </a:ext>
            </a:extLst>
          </p:cNvPr>
          <p:cNvSpPr>
            <a:spLocks noGrp="1"/>
          </p:cNvSpPr>
          <p:nvPr>
            <p:ph type="title"/>
          </p:nvPr>
        </p:nvSpPr>
        <p:spPr>
          <a:xfrm>
            <a:off x="838200" y="150067"/>
            <a:ext cx="10515600" cy="746223"/>
          </a:xfr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s-EC" b="1" dirty="0">
                <a:latin typeface="Times New Roman" panose="02020603050405020304" pitchFamily="18" charset="0"/>
                <a:cs typeface="Times New Roman" panose="02020603050405020304" pitchFamily="18" charset="0"/>
              </a:rPr>
              <a:t>HALLAZGOS ENCONTRADOS</a:t>
            </a:r>
          </a:p>
        </p:txBody>
      </p:sp>
      <p:sp>
        <p:nvSpPr>
          <p:cNvPr id="9" name="CuadroTexto 8">
            <a:extLst>
              <a:ext uri="{FF2B5EF4-FFF2-40B4-BE49-F238E27FC236}">
                <a16:creationId xmlns:a16="http://schemas.microsoft.com/office/drawing/2014/main" id="{D1CBAE57-7E3B-4412-9D30-5DA0FDBB7D66}"/>
              </a:ext>
            </a:extLst>
          </p:cNvPr>
          <p:cNvSpPr txBox="1"/>
          <p:nvPr/>
        </p:nvSpPr>
        <p:spPr>
          <a:xfrm>
            <a:off x="592980" y="1698211"/>
            <a:ext cx="5303520" cy="665118"/>
          </a:xfrm>
          <a:prstGeom prst="rect">
            <a:avLst/>
          </a:prstGeom>
          <a:noFill/>
        </p:spPr>
        <p:txBody>
          <a:bodyPr wrap="square" rtlCol="0">
            <a:spAutoFit/>
          </a:bodyPr>
          <a:lstStyle/>
          <a:p>
            <a:pPr lvl="0" algn="just">
              <a:lnSpc>
                <a:spcPct val="107000"/>
              </a:lnSpc>
              <a:spcAft>
                <a:spcPts val="800"/>
              </a:spcAft>
              <a:tabLst>
                <a:tab pos="1238250" algn="l"/>
              </a:tabLst>
            </a:pPr>
            <a:r>
              <a:rPr lang="es-EC" dirty="0">
                <a:effectLst/>
                <a:latin typeface="Times New Roman" panose="02020603050405020304" pitchFamily="18" charset="0"/>
                <a:ea typeface="Calibri" panose="020F0502020204030204" pitchFamily="34" charset="0"/>
                <a:cs typeface="Times New Roman" panose="02020603050405020304" pitchFamily="18" charset="0"/>
              </a:rPr>
              <a:t>33. Tengo tiempo para atender mis asuntos personales y del hogar</a:t>
            </a:r>
          </a:p>
        </p:txBody>
      </p:sp>
      <p:sp>
        <p:nvSpPr>
          <p:cNvPr id="10" name="CuadroTexto 9">
            <a:extLst>
              <a:ext uri="{FF2B5EF4-FFF2-40B4-BE49-F238E27FC236}">
                <a16:creationId xmlns:a16="http://schemas.microsoft.com/office/drawing/2014/main" id="{22092360-D2FD-45B2-B3BC-13B0064894CF}"/>
              </a:ext>
            </a:extLst>
          </p:cNvPr>
          <p:cNvSpPr txBox="1"/>
          <p:nvPr/>
        </p:nvSpPr>
        <p:spPr>
          <a:xfrm>
            <a:off x="527637" y="3863998"/>
            <a:ext cx="5178361" cy="646331"/>
          </a:xfrm>
          <a:prstGeom prst="rect">
            <a:avLst/>
          </a:prstGeom>
          <a:noFill/>
        </p:spPr>
        <p:txBody>
          <a:bodyPr wrap="square" rtlCol="0">
            <a:spAutoFit/>
          </a:bodyPr>
          <a:lstStyle/>
          <a:p>
            <a:r>
              <a:rPr lang="es-MX" dirty="0">
                <a:effectLst/>
                <a:latin typeface="Times New Roman" panose="02020603050405020304" pitchFamily="18" charset="0"/>
                <a:ea typeface="Calibri" panose="020F0502020204030204" pitchFamily="34" charset="0"/>
                <a:cs typeface="Times New Roman" panose="02020603050405020304" pitchFamily="18" charset="0"/>
              </a:rPr>
              <a:t>36. Realizo actividad física frecuentemente (al menos 3 veces a la semana)</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CuadroTexto 18">
            <a:extLst>
              <a:ext uri="{FF2B5EF4-FFF2-40B4-BE49-F238E27FC236}">
                <a16:creationId xmlns:a16="http://schemas.microsoft.com/office/drawing/2014/main" id="{F4294664-2F00-462A-85D2-D258392111C2}"/>
              </a:ext>
            </a:extLst>
          </p:cNvPr>
          <p:cNvSpPr txBox="1"/>
          <p:nvPr/>
        </p:nvSpPr>
        <p:spPr>
          <a:xfrm>
            <a:off x="6535368" y="1764570"/>
            <a:ext cx="4958699" cy="646331"/>
          </a:xfrm>
          <a:prstGeom prst="rect">
            <a:avLst/>
          </a:prstGeom>
          <a:noFill/>
        </p:spPr>
        <p:txBody>
          <a:bodyPr wrap="square" rtlCol="0">
            <a:spAutoFit/>
          </a:bodyPr>
          <a:lstStyle/>
          <a:p>
            <a:r>
              <a:rPr lang="es-MX" dirty="0">
                <a:effectLst/>
                <a:latin typeface="Times New Roman" panose="02020603050405020304" pitchFamily="18" charset="0"/>
                <a:ea typeface="Calibri" panose="020F0502020204030204" pitchFamily="34" charset="0"/>
                <a:cs typeface="Times New Roman" panose="02020603050405020304" pitchFamily="18" charset="0"/>
              </a:rPr>
              <a:t>37. Realizo pausas activas (ejercicios de relajación muscular y respiración) durante mi jornada laboral</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CuadroTexto 23">
            <a:extLst>
              <a:ext uri="{FF2B5EF4-FFF2-40B4-BE49-F238E27FC236}">
                <a16:creationId xmlns:a16="http://schemas.microsoft.com/office/drawing/2014/main" id="{BD499926-1C59-46AE-BD1E-FFA0C4909757}"/>
              </a:ext>
            </a:extLst>
          </p:cNvPr>
          <p:cNvSpPr txBox="1"/>
          <p:nvPr/>
        </p:nvSpPr>
        <p:spPr>
          <a:xfrm>
            <a:off x="7612000" y="1020175"/>
            <a:ext cx="3157025" cy="400110"/>
          </a:xfrm>
          <a:prstGeom prst="rect">
            <a:avLst/>
          </a:prstGeom>
          <a:noFill/>
        </p:spPr>
        <p:txBody>
          <a:bodyPr wrap="square" rtlCol="0">
            <a:spAutoFit/>
          </a:bodyPr>
          <a:lstStyle/>
          <a:p>
            <a:r>
              <a:rPr lang="es-EC" sz="2000" b="1" dirty="0">
                <a:latin typeface="Times New Roman" panose="02020603050405020304" pitchFamily="18" charset="0"/>
                <a:cs typeface="Times New Roman" panose="02020603050405020304" pitchFamily="18" charset="0"/>
              </a:rPr>
              <a:t>HÁBITOS SALUDABLES</a:t>
            </a:r>
          </a:p>
        </p:txBody>
      </p:sp>
      <p:cxnSp>
        <p:nvCxnSpPr>
          <p:cNvPr id="29" name="Conector recto 28">
            <a:extLst>
              <a:ext uri="{FF2B5EF4-FFF2-40B4-BE49-F238E27FC236}">
                <a16:creationId xmlns:a16="http://schemas.microsoft.com/office/drawing/2014/main" id="{CA011EAB-5ECF-4F93-A67E-A91D8FB7B97B}"/>
              </a:ext>
            </a:extLst>
          </p:cNvPr>
          <p:cNvCxnSpPr>
            <a:cxnSpLocks/>
          </p:cNvCxnSpPr>
          <p:nvPr/>
        </p:nvCxnSpPr>
        <p:spPr>
          <a:xfrm flipH="1">
            <a:off x="6781800" y="1437381"/>
            <a:ext cx="4572000" cy="0"/>
          </a:xfrm>
          <a:prstGeom prst="line">
            <a:avLst/>
          </a:prstGeom>
          <a:ln w="57150">
            <a:solidFill>
              <a:srgbClr val="004996"/>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8" name="Gráfico 17">
            <a:extLst>
              <a:ext uri="{FF2B5EF4-FFF2-40B4-BE49-F238E27FC236}">
                <a16:creationId xmlns:a16="http://schemas.microsoft.com/office/drawing/2014/main" id="{00000000-0008-0000-0200-000010000000}"/>
              </a:ext>
            </a:extLst>
          </p:cNvPr>
          <p:cNvGraphicFramePr>
            <a:graphicFrameLocks/>
          </p:cNvGraphicFramePr>
          <p:nvPr>
            <p:extLst>
              <p:ext uri="{D42A27DB-BD31-4B8C-83A1-F6EECF244321}">
                <p14:modId xmlns:p14="http://schemas.microsoft.com/office/powerpoint/2010/main" val="1065875036"/>
              </p:ext>
            </p:extLst>
          </p:nvPr>
        </p:nvGraphicFramePr>
        <p:xfrm>
          <a:off x="527637" y="2363329"/>
          <a:ext cx="4802148" cy="13744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Gráfico 20">
            <a:extLst>
              <a:ext uri="{FF2B5EF4-FFF2-40B4-BE49-F238E27FC236}">
                <a16:creationId xmlns:a16="http://schemas.microsoft.com/office/drawing/2014/main" id="{00000000-0008-0000-0200-000011000000}"/>
              </a:ext>
            </a:extLst>
          </p:cNvPr>
          <p:cNvGraphicFramePr>
            <a:graphicFrameLocks/>
          </p:cNvGraphicFramePr>
          <p:nvPr>
            <p:extLst>
              <p:ext uri="{D42A27DB-BD31-4B8C-83A1-F6EECF244321}">
                <p14:modId xmlns:p14="http://schemas.microsoft.com/office/powerpoint/2010/main" val="4115802744"/>
              </p:ext>
            </p:extLst>
          </p:nvPr>
        </p:nvGraphicFramePr>
        <p:xfrm>
          <a:off x="493291" y="4596816"/>
          <a:ext cx="4802148" cy="13744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Gráfico 25">
            <a:extLst>
              <a:ext uri="{FF2B5EF4-FFF2-40B4-BE49-F238E27FC236}">
                <a16:creationId xmlns:a16="http://schemas.microsoft.com/office/drawing/2014/main" id="{00000000-0008-0000-0200-000012000000}"/>
              </a:ext>
            </a:extLst>
          </p:cNvPr>
          <p:cNvGraphicFramePr>
            <a:graphicFrameLocks/>
          </p:cNvGraphicFramePr>
          <p:nvPr>
            <p:extLst>
              <p:ext uri="{D42A27DB-BD31-4B8C-83A1-F6EECF244321}">
                <p14:modId xmlns:p14="http://schemas.microsoft.com/office/powerpoint/2010/main" val="1497872258"/>
              </p:ext>
            </p:extLst>
          </p:nvPr>
        </p:nvGraphicFramePr>
        <p:xfrm>
          <a:off x="6569715" y="2415732"/>
          <a:ext cx="4656304" cy="12169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Gráfico 21">
            <a:extLst>
              <a:ext uri="{FF2B5EF4-FFF2-40B4-BE49-F238E27FC236}">
                <a16:creationId xmlns:a16="http://schemas.microsoft.com/office/drawing/2014/main" id="{00000000-0008-0000-0200-000013000000}"/>
              </a:ext>
            </a:extLst>
          </p:cNvPr>
          <p:cNvGraphicFramePr>
            <a:graphicFrameLocks/>
          </p:cNvGraphicFramePr>
          <p:nvPr>
            <p:extLst>
              <p:ext uri="{D42A27DB-BD31-4B8C-83A1-F6EECF244321}">
                <p14:modId xmlns:p14="http://schemas.microsoft.com/office/powerpoint/2010/main" val="3743149919"/>
              </p:ext>
            </p:extLst>
          </p:nvPr>
        </p:nvGraphicFramePr>
        <p:xfrm>
          <a:off x="6535368" y="4590637"/>
          <a:ext cx="4656303" cy="1374456"/>
        </p:xfrm>
        <a:graphic>
          <a:graphicData uri="http://schemas.openxmlformats.org/drawingml/2006/chart">
            <c:chart xmlns:c="http://schemas.openxmlformats.org/drawingml/2006/chart" xmlns:r="http://schemas.openxmlformats.org/officeDocument/2006/relationships" r:id="rId5"/>
          </a:graphicData>
        </a:graphic>
      </p:graphicFrame>
      <p:sp>
        <p:nvSpPr>
          <p:cNvPr id="28" name="CuadroTexto 27">
            <a:extLst>
              <a:ext uri="{FF2B5EF4-FFF2-40B4-BE49-F238E27FC236}">
                <a16:creationId xmlns:a16="http://schemas.microsoft.com/office/drawing/2014/main" id="{56C0826E-1FD5-4BCB-8498-858C662AC99F}"/>
              </a:ext>
            </a:extLst>
          </p:cNvPr>
          <p:cNvSpPr txBox="1"/>
          <p:nvPr/>
        </p:nvSpPr>
        <p:spPr>
          <a:xfrm>
            <a:off x="6535368" y="3863998"/>
            <a:ext cx="4924352" cy="646331"/>
          </a:xfrm>
          <a:prstGeom prst="rect">
            <a:avLst/>
          </a:prstGeom>
          <a:noFill/>
        </p:spPr>
        <p:txBody>
          <a:bodyPr wrap="square" rtlCol="0">
            <a:spAutoFit/>
          </a:bodyPr>
          <a:lstStyle/>
          <a:p>
            <a:r>
              <a:rPr lang="es-MX" dirty="0">
                <a:effectLst/>
                <a:latin typeface="Times New Roman" panose="02020603050405020304" pitchFamily="18" charset="0"/>
                <a:ea typeface="Calibri" panose="020F0502020204030204" pitchFamily="34" charset="0"/>
                <a:cs typeface="Times New Roman" panose="02020603050405020304" pitchFamily="18" charset="0"/>
              </a:rPr>
              <a:t>38. Me hidrato con al menos 8 vasos de agua diariamente</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2" name="Rectángulo 31" descr="dgdgd">
            <a:extLst>
              <a:ext uri="{FF2B5EF4-FFF2-40B4-BE49-F238E27FC236}">
                <a16:creationId xmlns:a16="http://schemas.microsoft.com/office/drawing/2014/main" id="{8867C709-4085-416B-BF7D-0730A87A5A7A}"/>
              </a:ext>
            </a:extLst>
          </p:cNvPr>
          <p:cNvSpPr/>
          <p:nvPr/>
        </p:nvSpPr>
        <p:spPr>
          <a:xfrm>
            <a:off x="2259374" y="1103280"/>
            <a:ext cx="1364199" cy="468717"/>
          </a:xfrm>
          <a:prstGeom prst="rect">
            <a:avLst/>
          </a:prstGeom>
          <a:ln w="38100">
            <a:solidFill>
              <a:srgbClr val="004996"/>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33" name="CuadroTexto 32">
            <a:extLst>
              <a:ext uri="{FF2B5EF4-FFF2-40B4-BE49-F238E27FC236}">
                <a16:creationId xmlns:a16="http://schemas.microsoft.com/office/drawing/2014/main" id="{B57EC226-2660-4045-8EF6-AD9B2FA2DA8C}"/>
              </a:ext>
            </a:extLst>
          </p:cNvPr>
          <p:cNvSpPr txBox="1"/>
          <p:nvPr/>
        </p:nvSpPr>
        <p:spPr>
          <a:xfrm>
            <a:off x="2324659" y="1159567"/>
            <a:ext cx="1298914" cy="369332"/>
          </a:xfrm>
          <a:prstGeom prst="rect">
            <a:avLst/>
          </a:prstGeom>
          <a:noFill/>
        </p:spPr>
        <p:txBody>
          <a:bodyPr wrap="square" rtlCol="0">
            <a:spAutoFit/>
          </a:bodyPr>
          <a:lstStyle/>
          <a:p>
            <a:r>
              <a:rPr lang="es-EC" dirty="0"/>
              <a:t>7 Preguntas</a:t>
            </a:r>
          </a:p>
        </p:txBody>
      </p:sp>
    </p:spTree>
    <p:extLst>
      <p:ext uri="{BB962C8B-B14F-4D97-AF65-F5344CB8AC3E}">
        <p14:creationId xmlns:p14="http://schemas.microsoft.com/office/powerpoint/2010/main" val="9327013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9" grpId="0"/>
      <p:bldGraphic spid="18" grpId="0">
        <p:bldAsOne/>
      </p:bldGraphic>
      <p:bldGraphic spid="21" grpId="0">
        <p:bldAsOne/>
      </p:bldGraphic>
      <p:bldGraphic spid="26" grpId="0">
        <p:bldAsOne/>
      </p:bldGraphic>
      <p:bldGraphic spid="22" grpId="0">
        <p:bldAsOne/>
      </p:bldGraphic>
      <p:bldP spid="28" grpId="0"/>
      <p:bldP spid="32" grpId="0" animBg="1"/>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a:extLst>
              <a:ext uri="{FF2B5EF4-FFF2-40B4-BE49-F238E27FC236}">
                <a16:creationId xmlns:a16="http://schemas.microsoft.com/office/drawing/2014/main" id="{CFEAE535-F652-4FA9-9CA8-6C696EB712EF}"/>
              </a:ext>
            </a:extLst>
          </p:cNvPr>
          <p:cNvGraphicFramePr>
            <a:graphicFrameLocks noGrp="1"/>
          </p:cNvGraphicFramePr>
          <p:nvPr>
            <p:ph idx="1"/>
            <p:extLst>
              <p:ext uri="{D42A27DB-BD31-4B8C-83A1-F6EECF244321}">
                <p14:modId xmlns:p14="http://schemas.microsoft.com/office/powerpoint/2010/main" val="3228079707"/>
              </p:ext>
            </p:extLst>
          </p:nvPr>
        </p:nvGraphicFramePr>
        <p:xfrm>
          <a:off x="838200" y="1125415"/>
          <a:ext cx="10515600" cy="5051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ítulo 1">
            <a:extLst>
              <a:ext uri="{FF2B5EF4-FFF2-40B4-BE49-F238E27FC236}">
                <a16:creationId xmlns:a16="http://schemas.microsoft.com/office/drawing/2014/main" id="{ECAAEE89-F441-42D5-84A9-F94047D17DF9}"/>
              </a:ext>
            </a:extLst>
          </p:cNvPr>
          <p:cNvSpPr>
            <a:spLocks noGrp="1"/>
          </p:cNvSpPr>
          <p:nvPr>
            <p:ph type="title"/>
          </p:nvPr>
        </p:nvSpPr>
        <p:spPr>
          <a:xfrm>
            <a:off x="838200" y="150067"/>
            <a:ext cx="10515600" cy="746223"/>
          </a:xfr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s-EC" b="1" dirty="0">
                <a:latin typeface="Times New Roman" panose="02020603050405020304" pitchFamily="18" charset="0"/>
                <a:cs typeface="Times New Roman" panose="02020603050405020304" pitchFamily="18" charset="0"/>
              </a:rPr>
              <a:t>CONCLUSIONES</a:t>
            </a:r>
          </a:p>
        </p:txBody>
      </p:sp>
    </p:spTree>
    <p:extLst>
      <p:ext uri="{BB962C8B-B14F-4D97-AF65-F5344CB8AC3E}">
        <p14:creationId xmlns:p14="http://schemas.microsoft.com/office/powerpoint/2010/main" val="21521575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B50A37-6F76-4E4A-86C1-654ABD8622E8}"/>
              </a:ext>
            </a:extLst>
          </p:cNvPr>
          <p:cNvSpPr>
            <a:spLocks noGrp="1"/>
          </p:cNvSpPr>
          <p:nvPr>
            <p:ph type="title"/>
          </p:nvPr>
        </p:nvSpPr>
        <p:spPr>
          <a:xfrm>
            <a:off x="838200" y="365126"/>
            <a:ext cx="10515600" cy="794934"/>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s-EC" b="1" dirty="0">
                <a:latin typeface="Times New Roman" panose="02020603050405020304" pitchFamily="18" charset="0"/>
                <a:cs typeface="Times New Roman" panose="02020603050405020304" pitchFamily="18" charset="0"/>
              </a:rPr>
              <a:t>RECOMENDACIONES</a:t>
            </a:r>
          </a:p>
        </p:txBody>
      </p:sp>
      <p:sp>
        <p:nvSpPr>
          <p:cNvPr id="4" name="CuadroTexto 3">
            <a:extLst>
              <a:ext uri="{FF2B5EF4-FFF2-40B4-BE49-F238E27FC236}">
                <a16:creationId xmlns:a16="http://schemas.microsoft.com/office/drawing/2014/main" id="{26C1D1C5-9434-4747-9678-FBFDFDBF945A}"/>
              </a:ext>
            </a:extLst>
          </p:cNvPr>
          <p:cNvSpPr txBox="1"/>
          <p:nvPr/>
        </p:nvSpPr>
        <p:spPr>
          <a:xfrm>
            <a:off x="968991" y="1514901"/>
            <a:ext cx="5127010" cy="923330"/>
          </a:xfrm>
          <a:prstGeom prst="rect">
            <a:avLst/>
          </a:prstGeom>
          <a:noFill/>
        </p:spPr>
        <p:txBody>
          <a:bodyPr wrap="square" rtlCol="0">
            <a:spAutoFit/>
          </a:bodyPr>
          <a:lstStyle/>
          <a:p>
            <a:r>
              <a:rPr lang="es-EC" sz="1800" dirty="0">
                <a:effectLst/>
                <a:latin typeface="Times New Roman" panose="02020603050405020304" pitchFamily="18" charset="0"/>
                <a:ea typeface="Calibri" panose="020F0502020204030204" pitchFamily="34" charset="0"/>
                <a:cs typeface="Times New Roman" panose="02020603050405020304" pitchFamily="18" charset="0"/>
              </a:rPr>
              <a:t>Realizar una evaluación de riesgo psicosocial una vez al año, que permita conocer el avance la gestión realizada comparado con los años anteriores. </a:t>
            </a:r>
          </a:p>
        </p:txBody>
      </p:sp>
      <p:sp>
        <p:nvSpPr>
          <p:cNvPr id="5" name="CuadroTexto 4">
            <a:extLst>
              <a:ext uri="{FF2B5EF4-FFF2-40B4-BE49-F238E27FC236}">
                <a16:creationId xmlns:a16="http://schemas.microsoft.com/office/drawing/2014/main" id="{E72B1E47-687B-471A-A581-6F514D5EDC32}"/>
              </a:ext>
            </a:extLst>
          </p:cNvPr>
          <p:cNvSpPr txBox="1"/>
          <p:nvPr/>
        </p:nvSpPr>
        <p:spPr>
          <a:xfrm>
            <a:off x="968990" y="2553647"/>
            <a:ext cx="5127010" cy="923330"/>
          </a:xfrm>
          <a:prstGeom prst="rect">
            <a:avLst/>
          </a:prstGeom>
          <a:noFill/>
        </p:spPr>
        <p:txBody>
          <a:bodyPr wrap="square" rtlCol="0">
            <a:spAutoFit/>
          </a:bodyPr>
          <a:lstStyle/>
          <a:p>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Evaluar la eficacia de las medidas de control impuestas, mediant</a:t>
            </a:r>
            <a:r>
              <a:rPr lang="es-EC" dirty="0">
                <a:latin typeface="Times New Roman" panose="02020603050405020304" pitchFamily="18" charset="0"/>
                <a:ea typeface="Calibri" panose="020F0502020204030204" pitchFamily="34" charset="0"/>
                <a:cs typeface="Times New Roman" panose="02020603050405020304" pitchFamily="18" charset="0"/>
              </a:rPr>
              <a:t>e un proceso de auditoria interna</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con el fin de cambiarlas o mantenerlas. </a:t>
            </a:r>
          </a:p>
        </p:txBody>
      </p:sp>
      <p:sp>
        <p:nvSpPr>
          <p:cNvPr id="7" name="CuadroTexto 6">
            <a:extLst>
              <a:ext uri="{FF2B5EF4-FFF2-40B4-BE49-F238E27FC236}">
                <a16:creationId xmlns:a16="http://schemas.microsoft.com/office/drawing/2014/main" id="{A484A229-4BA5-43A8-A67E-D28431AC8D63}"/>
              </a:ext>
            </a:extLst>
          </p:cNvPr>
          <p:cNvSpPr txBox="1"/>
          <p:nvPr/>
        </p:nvSpPr>
        <p:spPr>
          <a:xfrm>
            <a:off x="968990" y="3518677"/>
            <a:ext cx="5127010" cy="1200329"/>
          </a:xfrm>
          <a:prstGeom prst="rect">
            <a:avLst/>
          </a:prstGeom>
          <a:noFill/>
        </p:spPr>
        <p:txBody>
          <a:bodyPr wrap="square" rtlCol="0">
            <a:spAutoFit/>
          </a:bodyPr>
          <a:lstStyle/>
          <a:p>
            <a:r>
              <a:rPr lang="es-MX" sz="1800" dirty="0">
                <a:effectLst/>
                <a:latin typeface="Times New Roman" panose="02020603050405020304" pitchFamily="18" charset="0"/>
                <a:ea typeface="Calibri" panose="020F0502020204030204" pitchFamily="34" charset="0"/>
                <a:cs typeface="Times New Roman" panose="02020603050405020304" pitchFamily="18" charset="0"/>
              </a:rPr>
              <a:t>Realizar una evaluación de riesgos psicosociales segmentado por departamentos, lo cual permita crear un plan de acción con medidas especificas a cada departamento de la organización.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626D63C5-77E7-4FF0-A040-FA4BBCBACFF1}"/>
              </a:ext>
            </a:extLst>
          </p:cNvPr>
          <p:cNvSpPr txBox="1"/>
          <p:nvPr/>
        </p:nvSpPr>
        <p:spPr>
          <a:xfrm>
            <a:off x="968990" y="4792722"/>
            <a:ext cx="5127010" cy="923330"/>
          </a:xfrm>
          <a:prstGeom prst="rect">
            <a:avLst/>
          </a:prstGeom>
          <a:noFill/>
        </p:spPr>
        <p:txBody>
          <a:bodyPr wrap="square" rtlCol="0">
            <a:spAutoFit/>
          </a:bodyPr>
          <a:lstStyle/>
          <a:p>
            <a:r>
              <a:rPr lang="es-MX" sz="1800" dirty="0">
                <a:effectLst/>
                <a:latin typeface="Times New Roman" panose="02020603050405020304" pitchFamily="18" charset="0"/>
                <a:ea typeface="Calibri" panose="020F0502020204030204" pitchFamily="34" charset="0"/>
                <a:cs typeface="Times New Roman" panose="02020603050405020304" pitchFamily="18" charset="0"/>
              </a:rPr>
              <a:t>Validar el instrumento utilizado “Instrumento de medición de riesgos psicosociales enfocado en el Teletrabajo”.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Flecha: a la derecha 8">
            <a:extLst>
              <a:ext uri="{FF2B5EF4-FFF2-40B4-BE49-F238E27FC236}">
                <a16:creationId xmlns:a16="http://schemas.microsoft.com/office/drawing/2014/main" id="{3B4BBF64-6E77-4CF3-8E6D-BD2D1DC198C5}"/>
              </a:ext>
            </a:extLst>
          </p:cNvPr>
          <p:cNvSpPr/>
          <p:nvPr/>
        </p:nvSpPr>
        <p:spPr>
          <a:xfrm>
            <a:off x="6974618" y="1627284"/>
            <a:ext cx="1364164" cy="698563"/>
          </a:xfrm>
          <a:prstGeom prst="rightArrow">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1" name="CuadroTexto 10">
            <a:extLst>
              <a:ext uri="{FF2B5EF4-FFF2-40B4-BE49-F238E27FC236}">
                <a16:creationId xmlns:a16="http://schemas.microsoft.com/office/drawing/2014/main" id="{8E2D04EB-84A6-44B7-9F84-2BC93C1158D4}"/>
              </a:ext>
            </a:extLst>
          </p:cNvPr>
          <p:cNvSpPr txBox="1"/>
          <p:nvPr/>
        </p:nvSpPr>
        <p:spPr>
          <a:xfrm>
            <a:off x="9489742" y="1750725"/>
            <a:ext cx="1638257" cy="369332"/>
          </a:xfrm>
          <a:prstGeom prst="rect">
            <a:avLst/>
          </a:prstGeom>
          <a:noFill/>
        </p:spPr>
        <p:txBody>
          <a:bodyPr wrap="square" rtlCol="0">
            <a:spAutoFit/>
          </a:bodyPr>
          <a:lstStyle/>
          <a:p>
            <a:r>
              <a:rPr lang="es-EC" dirty="0">
                <a:latin typeface="Times New Roman" panose="02020603050405020304" pitchFamily="18" charset="0"/>
                <a:cs typeface="Times New Roman" panose="02020603050405020304" pitchFamily="18" charset="0"/>
              </a:rPr>
              <a:t>Mejor Continua</a:t>
            </a:r>
          </a:p>
        </p:txBody>
      </p:sp>
      <p:sp>
        <p:nvSpPr>
          <p:cNvPr id="13" name="CuadroTexto 12">
            <a:extLst>
              <a:ext uri="{FF2B5EF4-FFF2-40B4-BE49-F238E27FC236}">
                <a16:creationId xmlns:a16="http://schemas.microsoft.com/office/drawing/2014/main" id="{D240588E-4A25-425A-BFCE-D02C8EABC94C}"/>
              </a:ext>
            </a:extLst>
          </p:cNvPr>
          <p:cNvSpPr txBox="1"/>
          <p:nvPr/>
        </p:nvSpPr>
        <p:spPr>
          <a:xfrm>
            <a:off x="9489739" y="2732500"/>
            <a:ext cx="1638257" cy="369332"/>
          </a:xfrm>
          <a:prstGeom prst="rect">
            <a:avLst/>
          </a:prstGeom>
          <a:noFill/>
        </p:spPr>
        <p:txBody>
          <a:bodyPr wrap="square" rtlCol="0">
            <a:spAutoFit/>
          </a:bodyPr>
          <a:lstStyle/>
          <a:p>
            <a:r>
              <a:rPr lang="es-EC" dirty="0">
                <a:latin typeface="Times New Roman" panose="02020603050405020304" pitchFamily="18" charset="0"/>
                <a:cs typeface="Times New Roman" panose="02020603050405020304" pitchFamily="18" charset="0"/>
              </a:rPr>
              <a:t>Mejor Continua</a:t>
            </a:r>
          </a:p>
        </p:txBody>
      </p:sp>
      <p:sp>
        <p:nvSpPr>
          <p:cNvPr id="19" name="Flecha: a la derecha 18">
            <a:extLst>
              <a:ext uri="{FF2B5EF4-FFF2-40B4-BE49-F238E27FC236}">
                <a16:creationId xmlns:a16="http://schemas.microsoft.com/office/drawing/2014/main" id="{E5CEC2F5-D136-482F-8B52-A66DC82E4EBD}"/>
              </a:ext>
            </a:extLst>
          </p:cNvPr>
          <p:cNvSpPr/>
          <p:nvPr/>
        </p:nvSpPr>
        <p:spPr>
          <a:xfrm>
            <a:off x="6974618" y="2667834"/>
            <a:ext cx="1364164" cy="698563"/>
          </a:xfrm>
          <a:prstGeom prst="rightArrow">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0" name="Flecha: a la derecha 19">
            <a:extLst>
              <a:ext uri="{FF2B5EF4-FFF2-40B4-BE49-F238E27FC236}">
                <a16:creationId xmlns:a16="http://schemas.microsoft.com/office/drawing/2014/main" id="{2C59D192-AC8B-4A96-8B83-136FFAA41B6C}"/>
              </a:ext>
            </a:extLst>
          </p:cNvPr>
          <p:cNvSpPr/>
          <p:nvPr/>
        </p:nvSpPr>
        <p:spPr>
          <a:xfrm>
            <a:off x="6974618" y="3817745"/>
            <a:ext cx="1364164" cy="698563"/>
          </a:xfrm>
          <a:prstGeom prst="rightArrow">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1" name="Flecha: a la derecha 20">
            <a:extLst>
              <a:ext uri="{FF2B5EF4-FFF2-40B4-BE49-F238E27FC236}">
                <a16:creationId xmlns:a16="http://schemas.microsoft.com/office/drawing/2014/main" id="{C12C1654-40BF-496D-8411-1E9BBFE51218}"/>
              </a:ext>
            </a:extLst>
          </p:cNvPr>
          <p:cNvSpPr/>
          <p:nvPr/>
        </p:nvSpPr>
        <p:spPr>
          <a:xfrm>
            <a:off x="6974618" y="5043604"/>
            <a:ext cx="1364164" cy="698563"/>
          </a:xfrm>
          <a:prstGeom prst="rightArrow">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cxnSp>
        <p:nvCxnSpPr>
          <p:cNvPr id="22" name="Conector recto 21">
            <a:extLst>
              <a:ext uri="{FF2B5EF4-FFF2-40B4-BE49-F238E27FC236}">
                <a16:creationId xmlns:a16="http://schemas.microsoft.com/office/drawing/2014/main" id="{937A1820-6CF6-49EF-8F18-06908B87CC0F}"/>
              </a:ext>
            </a:extLst>
          </p:cNvPr>
          <p:cNvCxnSpPr>
            <a:cxnSpLocks/>
          </p:cNvCxnSpPr>
          <p:nvPr/>
        </p:nvCxnSpPr>
        <p:spPr>
          <a:xfrm flipH="1">
            <a:off x="9587809" y="2120057"/>
            <a:ext cx="1442117" cy="0"/>
          </a:xfrm>
          <a:prstGeom prst="line">
            <a:avLst/>
          </a:prstGeom>
          <a:ln w="57150">
            <a:solidFill>
              <a:srgbClr val="004996"/>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F4298BA5-D2EE-49E6-BEF8-08B20D662F43}"/>
              </a:ext>
            </a:extLst>
          </p:cNvPr>
          <p:cNvCxnSpPr>
            <a:cxnSpLocks/>
          </p:cNvCxnSpPr>
          <p:nvPr/>
        </p:nvCxnSpPr>
        <p:spPr>
          <a:xfrm flipH="1">
            <a:off x="9587809" y="3101832"/>
            <a:ext cx="1442117" cy="0"/>
          </a:xfrm>
          <a:prstGeom prst="line">
            <a:avLst/>
          </a:prstGeom>
          <a:ln w="57150">
            <a:solidFill>
              <a:srgbClr val="004996"/>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EF9D209D-0DB1-4FC2-8D2B-3DC9D2A888D1}"/>
              </a:ext>
            </a:extLst>
          </p:cNvPr>
          <p:cNvSpPr txBox="1"/>
          <p:nvPr/>
        </p:nvSpPr>
        <p:spPr>
          <a:xfrm>
            <a:off x="9489739" y="3864626"/>
            <a:ext cx="1638257" cy="369332"/>
          </a:xfrm>
          <a:prstGeom prst="rect">
            <a:avLst/>
          </a:prstGeom>
          <a:noFill/>
        </p:spPr>
        <p:txBody>
          <a:bodyPr wrap="square" rtlCol="0">
            <a:spAutoFit/>
          </a:bodyPr>
          <a:lstStyle/>
          <a:p>
            <a:r>
              <a:rPr lang="es-EC" dirty="0">
                <a:latin typeface="Times New Roman" panose="02020603050405020304" pitchFamily="18" charset="0"/>
                <a:cs typeface="Times New Roman" panose="02020603050405020304" pitchFamily="18" charset="0"/>
              </a:rPr>
              <a:t>Mejor Continua</a:t>
            </a:r>
          </a:p>
        </p:txBody>
      </p:sp>
      <p:cxnSp>
        <p:nvCxnSpPr>
          <p:cNvPr id="27" name="Conector recto 26">
            <a:extLst>
              <a:ext uri="{FF2B5EF4-FFF2-40B4-BE49-F238E27FC236}">
                <a16:creationId xmlns:a16="http://schemas.microsoft.com/office/drawing/2014/main" id="{8664CC9B-6F55-4C87-A263-C90377DB38F1}"/>
              </a:ext>
            </a:extLst>
          </p:cNvPr>
          <p:cNvCxnSpPr>
            <a:cxnSpLocks/>
          </p:cNvCxnSpPr>
          <p:nvPr/>
        </p:nvCxnSpPr>
        <p:spPr>
          <a:xfrm flipH="1">
            <a:off x="9587806" y="4233958"/>
            <a:ext cx="1442117" cy="0"/>
          </a:xfrm>
          <a:prstGeom prst="line">
            <a:avLst/>
          </a:prstGeom>
          <a:ln w="57150">
            <a:solidFill>
              <a:srgbClr val="004996"/>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05C520F4-B892-44EF-9EEB-5AF40380EF5F}"/>
              </a:ext>
            </a:extLst>
          </p:cNvPr>
          <p:cNvSpPr txBox="1"/>
          <p:nvPr/>
        </p:nvSpPr>
        <p:spPr>
          <a:xfrm>
            <a:off x="9489739" y="5043604"/>
            <a:ext cx="1638257" cy="369332"/>
          </a:xfrm>
          <a:prstGeom prst="rect">
            <a:avLst/>
          </a:prstGeom>
          <a:noFill/>
        </p:spPr>
        <p:txBody>
          <a:bodyPr wrap="square" rtlCol="0">
            <a:spAutoFit/>
          </a:bodyPr>
          <a:lstStyle/>
          <a:p>
            <a:r>
              <a:rPr lang="es-EC" dirty="0">
                <a:latin typeface="Times New Roman" panose="02020603050405020304" pitchFamily="18" charset="0"/>
                <a:cs typeface="Times New Roman" panose="02020603050405020304" pitchFamily="18" charset="0"/>
              </a:rPr>
              <a:t>Mejor Continua</a:t>
            </a:r>
          </a:p>
        </p:txBody>
      </p:sp>
      <p:cxnSp>
        <p:nvCxnSpPr>
          <p:cNvPr id="29" name="Conector recto 28">
            <a:extLst>
              <a:ext uri="{FF2B5EF4-FFF2-40B4-BE49-F238E27FC236}">
                <a16:creationId xmlns:a16="http://schemas.microsoft.com/office/drawing/2014/main" id="{4F20DF21-6A7F-4444-A565-E41A426BDDA3}"/>
              </a:ext>
            </a:extLst>
          </p:cNvPr>
          <p:cNvCxnSpPr>
            <a:cxnSpLocks/>
          </p:cNvCxnSpPr>
          <p:nvPr/>
        </p:nvCxnSpPr>
        <p:spPr>
          <a:xfrm flipH="1">
            <a:off x="9587806" y="5412936"/>
            <a:ext cx="1442117" cy="0"/>
          </a:xfrm>
          <a:prstGeom prst="line">
            <a:avLst/>
          </a:prstGeom>
          <a:ln w="57150">
            <a:solidFill>
              <a:srgbClr val="004996"/>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33436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animBg="1"/>
      <p:bldP spid="11" grpId="0"/>
      <p:bldP spid="13" grpId="0"/>
      <p:bldP spid="19" grpId="0" animBg="1"/>
      <p:bldP spid="20" grpId="0" animBg="1"/>
      <p:bldP spid="21" grpId="0" animBg="1"/>
      <p:bldP spid="26"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B50A37-6F76-4E4A-86C1-654ABD8622E8}"/>
              </a:ext>
            </a:extLst>
          </p:cNvPr>
          <p:cNvSpPr>
            <a:spLocks noGrp="1"/>
          </p:cNvSpPr>
          <p:nvPr>
            <p:ph type="title"/>
          </p:nvPr>
        </p:nvSpPr>
        <p:spPr>
          <a:xfrm>
            <a:off x="838200" y="105399"/>
            <a:ext cx="10515600" cy="485444"/>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s-EC" b="1" dirty="0"/>
              <a:t>PROPUESTA DE MEDIDAS DE CONTROL</a:t>
            </a:r>
          </a:p>
        </p:txBody>
      </p:sp>
      <p:graphicFrame>
        <p:nvGraphicFramePr>
          <p:cNvPr id="3" name="Objeto 2">
            <a:extLst>
              <a:ext uri="{FF2B5EF4-FFF2-40B4-BE49-F238E27FC236}">
                <a16:creationId xmlns:a16="http://schemas.microsoft.com/office/drawing/2014/main" id="{1B576849-7602-4FF8-A06F-81D25D6D1846}"/>
              </a:ext>
            </a:extLst>
          </p:cNvPr>
          <p:cNvGraphicFramePr>
            <a:graphicFrameLocks noChangeAspect="1"/>
          </p:cNvGraphicFramePr>
          <p:nvPr>
            <p:extLst>
              <p:ext uri="{D42A27DB-BD31-4B8C-83A1-F6EECF244321}">
                <p14:modId xmlns:p14="http://schemas.microsoft.com/office/powerpoint/2010/main" val="2970556323"/>
              </p:ext>
            </p:extLst>
          </p:nvPr>
        </p:nvGraphicFramePr>
        <p:xfrm>
          <a:off x="1222826" y="720969"/>
          <a:ext cx="9746347" cy="5416062"/>
        </p:xfrm>
        <a:graphic>
          <a:graphicData uri="http://schemas.openxmlformats.org/presentationml/2006/ole">
            <mc:AlternateContent xmlns:mc="http://schemas.openxmlformats.org/markup-compatibility/2006">
              <mc:Choice xmlns:v="urn:schemas-microsoft-com:vml" Requires="v">
                <p:oleObj name="Worksheet" r:id="rId3" imgW="10029912" imgH="6753243" progId="Excel.Sheet.12">
                  <p:embed/>
                </p:oleObj>
              </mc:Choice>
              <mc:Fallback>
                <p:oleObj name="Worksheet" r:id="rId3" imgW="10029912" imgH="6753243" progId="Excel.Sheet.12">
                  <p:embed/>
                  <p:pic>
                    <p:nvPicPr>
                      <p:cNvPr id="3" name="Objeto 2">
                        <a:extLst>
                          <a:ext uri="{FF2B5EF4-FFF2-40B4-BE49-F238E27FC236}">
                            <a16:creationId xmlns:a16="http://schemas.microsoft.com/office/drawing/2014/main" id="{1B576849-7602-4FF8-A06F-81D25D6D1846}"/>
                          </a:ext>
                        </a:extLst>
                      </p:cNvPr>
                      <p:cNvPicPr/>
                      <p:nvPr/>
                    </p:nvPicPr>
                    <p:blipFill>
                      <a:blip r:embed="rId4"/>
                      <a:stretch>
                        <a:fillRect/>
                      </a:stretch>
                    </p:blipFill>
                    <p:spPr>
                      <a:xfrm>
                        <a:off x="1222826" y="720969"/>
                        <a:ext cx="9746347" cy="5416062"/>
                      </a:xfrm>
                      <a:prstGeom prst="rect">
                        <a:avLst/>
                      </a:prstGeom>
                    </p:spPr>
                  </p:pic>
                </p:oleObj>
              </mc:Fallback>
            </mc:AlternateContent>
          </a:graphicData>
        </a:graphic>
      </p:graphicFrame>
    </p:spTree>
    <p:extLst>
      <p:ext uri="{BB962C8B-B14F-4D97-AF65-F5344CB8AC3E}">
        <p14:creationId xmlns:p14="http://schemas.microsoft.com/office/powerpoint/2010/main" val="24863573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1B906F1F-1D54-4568-91CA-7D5070923048}"/>
              </a:ext>
            </a:extLst>
          </p:cNvPr>
          <p:cNvSpPr>
            <a:spLocks noGrp="1"/>
          </p:cNvSpPr>
          <p:nvPr>
            <p:ph type="title"/>
          </p:nvPr>
        </p:nvSpPr>
        <p:spPr>
          <a:xfrm>
            <a:off x="838200" y="105399"/>
            <a:ext cx="10515600" cy="485444"/>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s-EC" b="1" dirty="0"/>
              <a:t>PROPUESTA DE MEDIDAS DE CONTROL</a:t>
            </a:r>
          </a:p>
        </p:txBody>
      </p:sp>
      <p:graphicFrame>
        <p:nvGraphicFramePr>
          <p:cNvPr id="2" name="Objeto 1">
            <a:extLst>
              <a:ext uri="{FF2B5EF4-FFF2-40B4-BE49-F238E27FC236}">
                <a16:creationId xmlns:a16="http://schemas.microsoft.com/office/drawing/2014/main" id="{F953EEF2-E7C8-4DBD-AEF2-1A6BBE88468F}"/>
              </a:ext>
            </a:extLst>
          </p:cNvPr>
          <p:cNvGraphicFramePr>
            <a:graphicFrameLocks noChangeAspect="1"/>
          </p:cNvGraphicFramePr>
          <p:nvPr>
            <p:extLst>
              <p:ext uri="{D42A27DB-BD31-4B8C-83A1-F6EECF244321}">
                <p14:modId xmlns:p14="http://schemas.microsoft.com/office/powerpoint/2010/main" val="366474896"/>
              </p:ext>
            </p:extLst>
          </p:nvPr>
        </p:nvGraphicFramePr>
        <p:xfrm>
          <a:off x="1081088" y="689317"/>
          <a:ext cx="10029825" cy="5430129"/>
        </p:xfrm>
        <a:graphic>
          <a:graphicData uri="http://schemas.openxmlformats.org/presentationml/2006/ole">
            <mc:AlternateContent xmlns:mc="http://schemas.openxmlformats.org/markup-compatibility/2006">
              <mc:Choice xmlns:v="urn:schemas-microsoft-com:vml" Requires="v">
                <p:oleObj name="Worksheet" r:id="rId2" imgW="10029912" imgH="6124511" progId="Excel.Sheet.12">
                  <p:embed/>
                </p:oleObj>
              </mc:Choice>
              <mc:Fallback>
                <p:oleObj name="Worksheet" r:id="rId2" imgW="10029912" imgH="6124511" progId="Excel.Sheet.12">
                  <p:embed/>
                  <p:pic>
                    <p:nvPicPr>
                      <p:cNvPr id="2" name="Objeto 1">
                        <a:extLst>
                          <a:ext uri="{FF2B5EF4-FFF2-40B4-BE49-F238E27FC236}">
                            <a16:creationId xmlns:a16="http://schemas.microsoft.com/office/drawing/2014/main" id="{F953EEF2-E7C8-4DBD-AEF2-1A6BBE88468F}"/>
                          </a:ext>
                        </a:extLst>
                      </p:cNvPr>
                      <p:cNvPicPr/>
                      <p:nvPr/>
                    </p:nvPicPr>
                    <p:blipFill>
                      <a:blip r:embed="rId3"/>
                      <a:stretch>
                        <a:fillRect/>
                      </a:stretch>
                    </p:blipFill>
                    <p:spPr>
                      <a:xfrm>
                        <a:off x="1081088" y="689317"/>
                        <a:ext cx="10029825" cy="5430129"/>
                      </a:xfrm>
                      <a:prstGeom prst="rect">
                        <a:avLst/>
                      </a:prstGeom>
                    </p:spPr>
                  </p:pic>
                </p:oleObj>
              </mc:Fallback>
            </mc:AlternateContent>
          </a:graphicData>
        </a:graphic>
      </p:graphicFrame>
    </p:spTree>
    <p:extLst>
      <p:ext uri="{BB962C8B-B14F-4D97-AF65-F5344CB8AC3E}">
        <p14:creationId xmlns:p14="http://schemas.microsoft.com/office/powerpoint/2010/main" val="18598188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B50A37-6F76-4E4A-86C1-654ABD8622E8}"/>
              </a:ext>
            </a:extLst>
          </p:cNvPr>
          <p:cNvSpPr>
            <a:spLocks noGrp="1"/>
          </p:cNvSpPr>
          <p:nvPr>
            <p:ph type="title"/>
          </p:nvPr>
        </p:nvSpPr>
        <p:spPr>
          <a:xfrm>
            <a:off x="838199" y="119466"/>
            <a:ext cx="10515600" cy="794935"/>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s-EC" b="1" dirty="0"/>
              <a:t>PROPUESTA DE MEDIDAS DE CONTROL</a:t>
            </a:r>
          </a:p>
        </p:txBody>
      </p:sp>
      <p:graphicFrame>
        <p:nvGraphicFramePr>
          <p:cNvPr id="3" name="Objeto 2">
            <a:extLst>
              <a:ext uri="{FF2B5EF4-FFF2-40B4-BE49-F238E27FC236}">
                <a16:creationId xmlns:a16="http://schemas.microsoft.com/office/drawing/2014/main" id="{6009330C-A009-4E48-B50E-03B727EA9C84}"/>
              </a:ext>
            </a:extLst>
          </p:cNvPr>
          <p:cNvGraphicFramePr>
            <a:graphicFrameLocks noChangeAspect="1"/>
          </p:cNvGraphicFramePr>
          <p:nvPr>
            <p:extLst>
              <p:ext uri="{D42A27DB-BD31-4B8C-83A1-F6EECF244321}">
                <p14:modId xmlns:p14="http://schemas.microsoft.com/office/powerpoint/2010/main" val="1266383985"/>
              </p:ext>
            </p:extLst>
          </p:nvPr>
        </p:nvGraphicFramePr>
        <p:xfrm>
          <a:off x="2193924" y="1012875"/>
          <a:ext cx="7804150" cy="5222874"/>
        </p:xfrm>
        <a:graphic>
          <a:graphicData uri="http://schemas.openxmlformats.org/presentationml/2006/ole">
            <mc:AlternateContent xmlns:mc="http://schemas.openxmlformats.org/markup-compatibility/2006">
              <mc:Choice xmlns:v="urn:schemas-microsoft-com:vml" Requires="v">
                <p:oleObj name="Worksheet" r:id="rId2" imgW="10029912" imgH="6962757" progId="Excel.Sheet.12">
                  <p:embed/>
                </p:oleObj>
              </mc:Choice>
              <mc:Fallback>
                <p:oleObj name="Worksheet" r:id="rId2" imgW="10029912" imgH="6962757" progId="Excel.Sheet.12">
                  <p:embed/>
                  <p:pic>
                    <p:nvPicPr>
                      <p:cNvPr id="3" name="Objeto 2">
                        <a:extLst>
                          <a:ext uri="{FF2B5EF4-FFF2-40B4-BE49-F238E27FC236}">
                            <a16:creationId xmlns:a16="http://schemas.microsoft.com/office/drawing/2014/main" id="{6009330C-A009-4E48-B50E-03B727EA9C84}"/>
                          </a:ext>
                        </a:extLst>
                      </p:cNvPr>
                      <p:cNvPicPr/>
                      <p:nvPr/>
                    </p:nvPicPr>
                    <p:blipFill>
                      <a:blip r:embed="rId3"/>
                      <a:stretch>
                        <a:fillRect/>
                      </a:stretch>
                    </p:blipFill>
                    <p:spPr>
                      <a:xfrm>
                        <a:off x="2193924" y="1012875"/>
                        <a:ext cx="7804150" cy="5222874"/>
                      </a:xfrm>
                      <a:prstGeom prst="rect">
                        <a:avLst/>
                      </a:prstGeom>
                    </p:spPr>
                  </p:pic>
                </p:oleObj>
              </mc:Fallback>
            </mc:AlternateContent>
          </a:graphicData>
        </a:graphic>
      </p:graphicFrame>
    </p:spTree>
    <p:extLst>
      <p:ext uri="{BB962C8B-B14F-4D97-AF65-F5344CB8AC3E}">
        <p14:creationId xmlns:p14="http://schemas.microsoft.com/office/powerpoint/2010/main" val="21369920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2592E5D-7DEF-435E-BA1D-EF8B345E781E}"/>
              </a:ext>
            </a:extLst>
          </p:cNvPr>
          <p:cNvPicPr>
            <a:picLocks noChangeAspect="1"/>
          </p:cNvPicPr>
          <p:nvPr/>
        </p:nvPicPr>
        <p:blipFill>
          <a:blip r:embed="rId2"/>
          <a:stretch>
            <a:fillRect/>
          </a:stretch>
        </p:blipFill>
        <p:spPr>
          <a:xfrm>
            <a:off x="3243775" y="55217"/>
            <a:ext cx="8831964" cy="6331421"/>
          </a:xfrm>
          <a:prstGeom prst="rect">
            <a:avLst/>
          </a:prstGeom>
        </p:spPr>
      </p:pic>
      <p:cxnSp>
        <p:nvCxnSpPr>
          <p:cNvPr id="11" name="Conector recto de flecha 10">
            <a:extLst>
              <a:ext uri="{FF2B5EF4-FFF2-40B4-BE49-F238E27FC236}">
                <a16:creationId xmlns:a16="http://schemas.microsoft.com/office/drawing/2014/main" id="{FB7EC852-5818-4AA0-8E5D-D70DE16A10E4}"/>
              </a:ext>
            </a:extLst>
          </p:cNvPr>
          <p:cNvCxnSpPr>
            <a:cxnSpLocks/>
          </p:cNvCxnSpPr>
          <p:nvPr/>
        </p:nvCxnSpPr>
        <p:spPr>
          <a:xfrm flipV="1">
            <a:off x="7337564" y="2213850"/>
            <a:ext cx="357808" cy="7553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F66BE715-2A2C-425C-9535-2A89822B0066}"/>
              </a:ext>
            </a:extLst>
          </p:cNvPr>
          <p:cNvCxnSpPr>
            <a:cxnSpLocks/>
          </p:cNvCxnSpPr>
          <p:nvPr/>
        </p:nvCxnSpPr>
        <p:spPr>
          <a:xfrm flipV="1">
            <a:off x="8828434" y="686709"/>
            <a:ext cx="607114" cy="68911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BCDC5677-38E3-4B74-AB85-F303ACF8E4B9}"/>
              </a:ext>
            </a:extLst>
          </p:cNvPr>
          <p:cNvCxnSpPr>
            <a:cxnSpLocks/>
          </p:cNvCxnSpPr>
          <p:nvPr/>
        </p:nvCxnSpPr>
        <p:spPr>
          <a:xfrm>
            <a:off x="7142922" y="448169"/>
            <a:ext cx="2186608"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64274775-95A1-488E-AA38-9CD950604BCD}"/>
              </a:ext>
            </a:extLst>
          </p:cNvPr>
          <p:cNvCxnSpPr>
            <a:cxnSpLocks/>
          </p:cNvCxnSpPr>
          <p:nvPr/>
        </p:nvCxnSpPr>
        <p:spPr>
          <a:xfrm flipH="1" flipV="1">
            <a:off x="6999633" y="686709"/>
            <a:ext cx="607114" cy="68911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a16="http://schemas.microsoft.com/office/drawing/2014/main" id="{B1697D46-53A7-4107-8D62-83F6EFAA46BB}"/>
              </a:ext>
            </a:extLst>
          </p:cNvPr>
          <p:cNvCxnSpPr>
            <a:cxnSpLocks/>
          </p:cNvCxnSpPr>
          <p:nvPr/>
        </p:nvCxnSpPr>
        <p:spPr>
          <a:xfrm flipH="1" flipV="1">
            <a:off x="8808557" y="2213850"/>
            <a:ext cx="357808" cy="7553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a:extLst>
              <a:ext uri="{FF2B5EF4-FFF2-40B4-BE49-F238E27FC236}">
                <a16:creationId xmlns:a16="http://schemas.microsoft.com/office/drawing/2014/main" id="{28BA39D3-5390-4207-8201-C15EEF530C2A}"/>
              </a:ext>
            </a:extLst>
          </p:cNvPr>
          <p:cNvCxnSpPr>
            <a:cxnSpLocks/>
          </p:cNvCxnSpPr>
          <p:nvPr/>
        </p:nvCxnSpPr>
        <p:spPr>
          <a:xfrm>
            <a:off x="8229600" y="4336774"/>
            <a:ext cx="13252" cy="3412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a:extLst>
              <a:ext uri="{FF2B5EF4-FFF2-40B4-BE49-F238E27FC236}">
                <a16:creationId xmlns:a16="http://schemas.microsoft.com/office/drawing/2014/main" id="{CC056EDF-E5A1-41E7-B9A7-A4FB241E632E}"/>
              </a:ext>
            </a:extLst>
          </p:cNvPr>
          <p:cNvCxnSpPr>
            <a:cxnSpLocks/>
          </p:cNvCxnSpPr>
          <p:nvPr/>
        </p:nvCxnSpPr>
        <p:spPr>
          <a:xfrm flipH="1">
            <a:off x="6569611" y="4101017"/>
            <a:ext cx="573311" cy="2890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5100061F-1709-4DDD-B356-DD09E312E46D}"/>
              </a:ext>
            </a:extLst>
          </p:cNvPr>
          <p:cNvSpPr txBox="1"/>
          <p:nvPr/>
        </p:nvSpPr>
        <p:spPr>
          <a:xfrm>
            <a:off x="116261" y="3670902"/>
            <a:ext cx="3225914" cy="954107"/>
          </a:xfrm>
          <a:prstGeom prst="rect">
            <a:avLst/>
          </a:prstGeom>
          <a:noFill/>
        </p:spPr>
        <p:txBody>
          <a:bodyPr wrap="square" rtlCol="0">
            <a:spAutoFit/>
          </a:bodyPr>
          <a:lstStyle/>
          <a:p>
            <a:r>
              <a:rPr lang="es-EC" sz="2700" b="1" dirty="0">
                <a:latin typeface="Times New Roman" panose="02020603050405020304" pitchFamily="18" charset="0"/>
                <a:cs typeface="Times New Roman" panose="02020603050405020304" pitchFamily="18" charset="0"/>
              </a:rPr>
              <a:t>PROBLEMA DE INVESTIGACIÓN</a:t>
            </a:r>
          </a:p>
        </p:txBody>
      </p:sp>
      <p:pic>
        <p:nvPicPr>
          <p:cNvPr id="1026" name="Picture 2" descr="Icono De La Declaración De Problema Aislado En El Fondo Blanco Ilustración  del Vector - Ilustración de silueta, éxito: 133861265">
            <a:extLst>
              <a:ext uri="{FF2B5EF4-FFF2-40B4-BE49-F238E27FC236}">
                <a16:creationId xmlns:a16="http://schemas.microsoft.com/office/drawing/2014/main" id="{FF4E352E-0511-4C6A-99A2-1FE9FB1327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385"/>
          <a:stretch/>
        </p:blipFill>
        <p:spPr bwMode="auto">
          <a:xfrm>
            <a:off x="612773" y="1488330"/>
            <a:ext cx="2074410" cy="194067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ector recto 12">
            <a:extLst>
              <a:ext uri="{FF2B5EF4-FFF2-40B4-BE49-F238E27FC236}">
                <a16:creationId xmlns:a16="http://schemas.microsoft.com/office/drawing/2014/main" id="{ABBC7EAC-DE04-420E-ABC3-F515428F6BCB}"/>
              </a:ext>
            </a:extLst>
          </p:cNvPr>
          <p:cNvCxnSpPr>
            <a:cxnSpLocks/>
          </p:cNvCxnSpPr>
          <p:nvPr/>
        </p:nvCxnSpPr>
        <p:spPr>
          <a:xfrm>
            <a:off x="3243775" y="55217"/>
            <a:ext cx="0" cy="6203852"/>
          </a:xfrm>
          <a:prstGeom prst="line">
            <a:avLst/>
          </a:prstGeom>
          <a:ln w="57150">
            <a:solidFill>
              <a:srgbClr val="004996"/>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D442261E-039B-41AB-A577-29FBE91825F3}"/>
              </a:ext>
            </a:extLst>
          </p:cNvPr>
          <p:cNvCxnSpPr>
            <a:cxnSpLocks/>
          </p:cNvCxnSpPr>
          <p:nvPr/>
        </p:nvCxnSpPr>
        <p:spPr>
          <a:xfrm>
            <a:off x="9340100" y="4117099"/>
            <a:ext cx="546130" cy="2729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4921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B50A37-6F76-4E4A-86C1-654ABD8622E8}"/>
              </a:ext>
            </a:extLst>
          </p:cNvPr>
          <p:cNvSpPr>
            <a:spLocks noGrp="1"/>
          </p:cNvSpPr>
          <p:nvPr>
            <p:ph type="title"/>
          </p:nvPr>
        </p:nvSpPr>
        <p:spPr>
          <a:xfrm>
            <a:off x="838200" y="2657036"/>
            <a:ext cx="10515600" cy="1325563"/>
          </a:xfrm>
        </p:spPr>
        <p:txBody>
          <a:bodyPr>
            <a:normAutofit/>
          </a:bodyPr>
          <a:lstStyle/>
          <a:p>
            <a:pPr algn="ctr"/>
            <a:r>
              <a:rPr lang="es-EC" sz="4800" b="1" dirty="0">
                <a:latin typeface="Times New Roman" panose="02020603050405020304" pitchFamily="18" charset="0"/>
                <a:cs typeface="Times New Roman" panose="02020603050405020304" pitchFamily="18" charset="0"/>
              </a:rPr>
              <a:t>GRACIAS</a:t>
            </a:r>
          </a:p>
        </p:txBody>
      </p:sp>
    </p:spTree>
    <p:extLst>
      <p:ext uri="{BB962C8B-B14F-4D97-AF65-F5344CB8AC3E}">
        <p14:creationId xmlns:p14="http://schemas.microsoft.com/office/powerpoint/2010/main" val="48872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B50A37-6F76-4E4A-86C1-654ABD8622E8}"/>
              </a:ext>
            </a:extLst>
          </p:cNvPr>
          <p:cNvSpPr>
            <a:spLocks noGrp="1"/>
          </p:cNvSpPr>
          <p:nvPr>
            <p:ph type="title"/>
          </p:nvPr>
        </p:nvSpPr>
        <p:spPr>
          <a:xfrm>
            <a:off x="838200" y="77553"/>
            <a:ext cx="10515600" cy="774358"/>
          </a:xfrm>
          <a:ln>
            <a:solidFill>
              <a:srgbClr val="004996"/>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s-EC" b="1" dirty="0">
                <a:latin typeface="Times New Roman" panose="02020603050405020304" pitchFamily="18" charset="0"/>
                <a:cs typeface="Times New Roman" panose="02020603050405020304" pitchFamily="18" charset="0"/>
              </a:rPr>
              <a:t>OBJETIVOS</a:t>
            </a:r>
          </a:p>
        </p:txBody>
      </p:sp>
      <p:sp>
        <p:nvSpPr>
          <p:cNvPr id="6" name="CuadroTexto 5">
            <a:extLst>
              <a:ext uri="{FF2B5EF4-FFF2-40B4-BE49-F238E27FC236}">
                <a16:creationId xmlns:a16="http://schemas.microsoft.com/office/drawing/2014/main" id="{B0EDAFC8-C8F1-4884-A942-4AE2EF957140}"/>
              </a:ext>
            </a:extLst>
          </p:cNvPr>
          <p:cNvSpPr txBox="1"/>
          <p:nvPr/>
        </p:nvSpPr>
        <p:spPr>
          <a:xfrm>
            <a:off x="154363" y="2378494"/>
            <a:ext cx="2067951" cy="1077218"/>
          </a:xfrm>
          <a:prstGeom prst="rect">
            <a:avLst/>
          </a:prstGeom>
          <a:noFill/>
        </p:spPr>
        <p:txBody>
          <a:bodyPr wrap="square" rtlCol="0">
            <a:spAutoFit/>
          </a:bodyPr>
          <a:lstStyle/>
          <a:p>
            <a:r>
              <a:rPr lang="es-EC" sz="3200" dirty="0">
                <a:latin typeface="Times New Roman" panose="02020603050405020304" pitchFamily="18" charset="0"/>
                <a:cs typeface="Times New Roman" panose="02020603050405020304" pitchFamily="18" charset="0"/>
              </a:rPr>
              <a:t>Objetivo General</a:t>
            </a:r>
          </a:p>
        </p:txBody>
      </p:sp>
      <p:sp>
        <p:nvSpPr>
          <p:cNvPr id="8" name="CuadroTexto 7">
            <a:extLst>
              <a:ext uri="{FF2B5EF4-FFF2-40B4-BE49-F238E27FC236}">
                <a16:creationId xmlns:a16="http://schemas.microsoft.com/office/drawing/2014/main" id="{D2961D9D-8F37-4FCA-9E13-837CE787EF43}"/>
              </a:ext>
            </a:extLst>
          </p:cNvPr>
          <p:cNvSpPr txBox="1"/>
          <p:nvPr/>
        </p:nvSpPr>
        <p:spPr>
          <a:xfrm>
            <a:off x="7640517" y="1118859"/>
            <a:ext cx="3924885" cy="584775"/>
          </a:xfrm>
          <a:prstGeom prst="rect">
            <a:avLst/>
          </a:prstGeom>
          <a:noFill/>
        </p:spPr>
        <p:txBody>
          <a:bodyPr wrap="square" rtlCol="0">
            <a:spAutoFit/>
          </a:bodyPr>
          <a:lstStyle/>
          <a:p>
            <a:r>
              <a:rPr lang="es-EC" sz="3200" dirty="0">
                <a:latin typeface="Times New Roman" panose="02020603050405020304" pitchFamily="18" charset="0"/>
                <a:cs typeface="Times New Roman" panose="02020603050405020304" pitchFamily="18" charset="0"/>
              </a:rPr>
              <a:t>Objetivos Específicos</a:t>
            </a:r>
          </a:p>
        </p:txBody>
      </p:sp>
      <p:sp>
        <p:nvSpPr>
          <p:cNvPr id="29" name="Abrir llave 28">
            <a:extLst>
              <a:ext uri="{FF2B5EF4-FFF2-40B4-BE49-F238E27FC236}">
                <a16:creationId xmlns:a16="http://schemas.microsoft.com/office/drawing/2014/main" id="{BACC2705-9749-4DE9-9EA7-1E067AD1AEF0}"/>
              </a:ext>
            </a:extLst>
          </p:cNvPr>
          <p:cNvSpPr/>
          <p:nvPr/>
        </p:nvSpPr>
        <p:spPr>
          <a:xfrm>
            <a:off x="1761144" y="2037057"/>
            <a:ext cx="942535" cy="3094892"/>
          </a:xfrm>
          <a:prstGeom prst="leftBrace">
            <a:avLst/>
          </a:prstGeom>
          <a:ln w="57150">
            <a:solidFill>
              <a:srgbClr val="F5A70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4" name="CuadroTexto 3">
            <a:extLst>
              <a:ext uri="{FF2B5EF4-FFF2-40B4-BE49-F238E27FC236}">
                <a16:creationId xmlns:a16="http://schemas.microsoft.com/office/drawing/2014/main" id="{D882B031-1F86-49D6-9E43-33F960C09C58}"/>
              </a:ext>
            </a:extLst>
          </p:cNvPr>
          <p:cNvSpPr txBox="1"/>
          <p:nvPr/>
        </p:nvSpPr>
        <p:spPr>
          <a:xfrm>
            <a:off x="2641254" y="2180206"/>
            <a:ext cx="3953022" cy="2862322"/>
          </a:xfrm>
          <a:prstGeom prst="rect">
            <a:avLst/>
          </a:prstGeom>
          <a:noFill/>
        </p:spPr>
        <p:txBody>
          <a:bodyPr wrap="square" rtlCol="0">
            <a:spAutoFit/>
          </a:bodyPr>
          <a:lstStyle/>
          <a:p>
            <a:r>
              <a:rPr lang="es-MX" sz="2000" dirty="0">
                <a:latin typeface="Times New Roman" panose="02020603050405020304" pitchFamily="18" charset="0"/>
                <a:cs typeface="Times New Roman" panose="02020603050405020304" pitchFamily="18" charset="0"/>
              </a:rPr>
              <a:t>Evaluar los factores de riesgo psicosocial en el personal que labora en modalidad Teletrabajo producto de la pandemia COVID-19 mediante un Instrumento de medición de riesgos psicosociales enfocado en el Teletrabajo para la propuesta de un plan de acción como oportunidad de mejora.</a:t>
            </a:r>
          </a:p>
        </p:txBody>
      </p:sp>
      <p:cxnSp>
        <p:nvCxnSpPr>
          <p:cNvPr id="30" name="Conector recto 29">
            <a:extLst>
              <a:ext uri="{FF2B5EF4-FFF2-40B4-BE49-F238E27FC236}">
                <a16:creationId xmlns:a16="http://schemas.microsoft.com/office/drawing/2014/main" id="{A43E6B8C-4013-4B53-8667-22590120A71F}"/>
              </a:ext>
            </a:extLst>
          </p:cNvPr>
          <p:cNvCxnSpPr>
            <a:cxnSpLocks/>
          </p:cNvCxnSpPr>
          <p:nvPr/>
        </p:nvCxnSpPr>
        <p:spPr>
          <a:xfrm flipH="1">
            <a:off x="7570765" y="1719483"/>
            <a:ext cx="3783035" cy="0"/>
          </a:xfrm>
          <a:prstGeom prst="line">
            <a:avLst/>
          </a:prstGeom>
          <a:ln w="57150">
            <a:solidFill>
              <a:srgbClr val="004996"/>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088B7366-F5C0-41F1-982B-4CDDF5B34A4B}"/>
              </a:ext>
            </a:extLst>
          </p:cNvPr>
          <p:cNvCxnSpPr>
            <a:cxnSpLocks/>
          </p:cNvCxnSpPr>
          <p:nvPr/>
        </p:nvCxnSpPr>
        <p:spPr>
          <a:xfrm>
            <a:off x="6921304" y="1467054"/>
            <a:ext cx="0" cy="4490477"/>
          </a:xfrm>
          <a:prstGeom prst="line">
            <a:avLst/>
          </a:prstGeom>
          <a:ln w="57150">
            <a:solidFill>
              <a:srgbClr val="004996"/>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CuadroTexto 31">
            <a:extLst>
              <a:ext uri="{FF2B5EF4-FFF2-40B4-BE49-F238E27FC236}">
                <a16:creationId xmlns:a16="http://schemas.microsoft.com/office/drawing/2014/main" id="{AB6EC58D-3CF9-46F8-B85B-D77EEFE24A99}"/>
              </a:ext>
            </a:extLst>
          </p:cNvPr>
          <p:cNvSpPr txBox="1"/>
          <p:nvPr/>
        </p:nvSpPr>
        <p:spPr>
          <a:xfrm>
            <a:off x="7640517" y="2255747"/>
            <a:ext cx="4148208" cy="646331"/>
          </a:xfrm>
          <a:prstGeom prst="rect">
            <a:avLst/>
          </a:prstGeom>
          <a:noFill/>
        </p:spPr>
        <p:txBody>
          <a:bodyPr wrap="square" rtlCol="0">
            <a:spAutoFit/>
          </a:bodyPr>
          <a:lstStyle/>
          <a:p>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Identificar las variables sociodemográficas y laborales de la población teletrabajadora.</a:t>
            </a:r>
          </a:p>
        </p:txBody>
      </p:sp>
      <p:sp>
        <p:nvSpPr>
          <p:cNvPr id="34" name="CuadroTexto 33">
            <a:extLst>
              <a:ext uri="{FF2B5EF4-FFF2-40B4-BE49-F238E27FC236}">
                <a16:creationId xmlns:a16="http://schemas.microsoft.com/office/drawing/2014/main" id="{33FFFC6B-3A7B-44A8-B1B5-D1FF5ED50640}"/>
              </a:ext>
            </a:extLst>
          </p:cNvPr>
          <p:cNvSpPr txBox="1"/>
          <p:nvPr/>
        </p:nvSpPr>
        <p:spPr>
          <a:xfrm>
            <a:off x="7596015" y="3106447"/>
            <a:ext cx="3994635" cy="923330"/>
          </a:xfrm>
          <a:prstGeom prst="rect">
            <a:avLst/>
          </a:prstGeom>
          <a:noFill/>
        </p:spPr>
        <p:txBody>
          <a:bodyPr wrap="square" rtlCol="0">
            <a:spAutoFit/>
          </a:bodyPr>
          <a:lstStyle/>
          <a:p>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Analizar los principales riesgos psicosociales obtenidos en el instrumento aplicado. </a:t>
            </a:r>
          </a:p>
        </p:txBody>
      </p:sp>
      <p:sp>
        <p:nvSpPr>
          <p:cNvPr id="35" name="CuadroTexto 34">
            <a:extLst>
              <a:ext uri="{FF2B5EF4-FFF2-40B4-BE49-F238E27FC236}">
                <a16:creationId xmlns:a16="http://schemas.microsoft.com/office/drawing/2014/main" id="{105B810F-6F69-4CFC-B098-91895492B85A}"/>
              </a:ext>
            </a:extLst>
          </p:cNvPr>
          <p:cNvSpPr txBox="1"/>
          <p:nvPr/>
        </p:nvSpPr>
        <p:spPr>
          <a:xfrm>
            <a:off x="7596015" y="4119198"/>
            <a:ext cx="3924882" cy="923330"/>
          </a:xfrm>
          <a:prstGeom prst="rect">
            <a:avLst/>
          </a:prstGeom>
          <a:noFill/>
        </p:spPr>
        <p:txBody>
          <a:bodyPr wrap="square" rtlCol="0">
            <a:spAutoFit/>
          </a:bodyPr>
          <a:lstStyle/>
          <a:p>
            <a:r>
              <a:rPr lang="es-EC" sz="1800" dirty="0">
                <a:effectLst/>
                <a:latin typeface="Times New Roman" panose="02020603050405020304" pitchFamily="18" charset="0"/>
                <a:ea typeface="Calibri" panose="020F0502020204030204" pitchFamily="34" charset="0"/>
              </a:rPr>
              <a:t>Proponer un plan de acción que ayuden a mejorar las condiciones de trabajo según los resultados obtenidos. </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6" name="Rectángulo 35">
            <a:extLst>
              <a:ext uri="{FF2B5EF4-FFF2-40B4-BE49-F238E27FC236}">
                <a16:creationId xmlns:a16="http://schemas.microsoft.com/office/drawing/2014/main" id="{98C2E3EE-65CB-47F1-A5E7-F5431689C0DA}"/>
              </a:ext>
            </a:extLst>
          </p:cNvPr>
          <p:cNvSpPr/>
          <p:nvPr/>
        </p:nvSpPr>
        <p:spPr>
          <a:xfrm>
            <a:off x="7248333" y="2440656"/>
            <a:ext cx="277930" cy="264112"/>
          </a:xfrm>
          <a:prstGeom prst="rect">
            <a:avLst/>
          </a:prstGeom>
          <a:solidFill>
            <a:schemeClr val="bg1">
              <a:alpha val="90000"/>
            </a:schemeClr>
          </a:solidFill>
          <a:ln w="19050">
            <a:solidFill>
              <a:schemeClr val="tx1"/>
            </a:solidFill>
          </a:ln>
          <a:effectLst>
            <a:outerShdw blurRad="50800" dist="38100" dir="8100000" algn="tr"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Rectángulo 37">
            <a:extLst>
              <a:ext uri="{FF2B5EF4-FFF2-40B4-BE49-F238E27FC236}">
                <a16:creationId xmlns:a16="http://schemas.microsoft.com/office/drawing/2014/main" id="{E5B9AA14-58CC-4085-956B-7DC9B2D2D6ED}"/>
              </a:ext>
            </a:extLst>
          </p:cNvPr>
          <p:cNvSpPr/>
          <p:nvPr/>
        </p:nvSpPr>
        <p:spPr>
          <a:xfrm>
            <a:off x="7248333" y="3436056"/>
            <a:ext cx="277930" cy="264112"/>
          </a:xfrm>
          <a:prstGeom prst="rect">
            <a:avLst/>
          </a:prstGeom>
          <a:solidFill>
            <a:schemeClr val="bg1">
              <a:alpha val="90000"/>
            </a:schemeClr>
          </a:solidFill>
          <a:ln w="19050">
            <a:solidFill>
              <a:schemeClr val="tx1"/>
            </a:solidFill>
          </a:ln>
          <a:effectLst>
            <a:outerShdw blurRad="50800" dist="38100" dir="8100000" algn="tr"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9" name="Rectángulo 38">
            <a:extLst>
              <a:ext uri="{FF2B5EF4-FFF2-40B4-BE49-F238E27FC236}">
                <a16:creationId xmlns:a16="http://schemas.microsoft.com/office/drawing/2014/main" id="{B919CD5F-246C-4738-83A7-909166ED2256}"/>
              </a:ext>
            </a:extLst>
          </p:cNvPr>
          <p:cNvSpPr/>
          <p:nvPr/>
        </p:nvSpPr>
        <p:spPr>
          <a:xfrm>
            <a:off x="7248333" y="4473011"/>
            <a:ext cx="277930" cy="264112"/>
          </a:xfrm>
          <a:prstGeom prst="rect">
            <a:avLst/>
          </a:prstGeom>
          <a:solidFill>
            <a:schemeClr val="bg1">
              <a:alpha val="90000"/>
            </a:schemeClr>
          </a:solidFill>
          <a:ln w="19050">
            <a:solidFill>
              <a:schemeClr val="tx1"/>
            </a:solidFill>
          </a:ln>
          <a:effectLst>
            <a:outerShdw blurRad="50800" dist="38100" dir="8100000" algn="tr"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pic>
        <p:nvPicPr>
          <p:cNvPr id="1028" name="Picture 4" descr="Ilustración de Icono De Línea De Lista De Objetivos Signo Conceptual  Ilustración Vectorial De Esquema Símbolo Lineal y más Vectores Libres de  Derechos de Aspiraciones - iStock">
            <a:extLst>
              <a:ext uri="{FF2B5EF4-FFF2-40B4-BE49-F238E27FC236}">
                <a16:creationId xmlns:a16="http://schemas.microsoft.com/office/drawing/2014/main" id="{26BBDE0A-5879-48C2-9311-4D84E052FB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88" t="16158" r="19325" b="16158"/>
          <a:stretch/>
        </p:blipFill>
        <p:spPr bwMode="auto">
          <a:xfrm>
            <a:off x="245121" y="3584503"/>
            <a:ext cx="1516023" cy="1696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5364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9" grpId="0" animBg="1"/>
      <p:bldP spid="4" grpId="0"/>
      <p:bldP spid="32" grpId="0"/>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B50A37-6F76-4E4A-86C1-654ABD8622E8}"/>
              </a:ext>
            </a:extLst>
          </p:cNvPr>
          <p:cNvSpPr>
            <a:spLocks noGrp="1"/>
          </p:cNvSpPr>
          <p:nvPr>
            <p:ph type="title"/>
          </p:nvPr>
        </p:nvSpPr>
        <p:spPr>
          <a:xfrm>
            <a:off x="838200" y="365125"/>
            <a:ext cx="10515600" cy="802493"/>
          </a:xfrm>
          <a:ln>
            <a:solidFill>
              <a:srgbClr val="004996"/>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s-EC" b="1" dirty="0">
                <a:latin typeface="Times New Roman" panose="02020603050405020304" pitchFamily="18" charset="0"/>
                <a:cs typeface="Times New Roman" panose="02020603050405020304" pitchFamily="18" charset="0"/>
              </a:rPr>
              <a:t>MÉTODO</a:t>
            </a:r>
          </a:p>
        </p:txBody>
      </p:sp>
      <p:graphicFrame>
        <p:nvGraphicFramePr>
          <p:cNvPr id="5" name="Marcador de contenido 4">
            <a:extLst>
              <a:ext uri="{FF2B5EF4-FFF2-40B4-BE49-F238E27FC236}">
                <a16:creationId xmlns:a16="http://schemas.microsoft.com/office/drawing/2014/main" id="{183BFC7D-9F52-4D53-9566-CD1880DC9FD8}"/>
              </a:ext>
            </a:extLst>
          </p:cNvPr>
          <p:cNvGraphicFramePr>
            <a:graphicFrameLocks noGrp="1"/>
          </p:cNvGraphicFramePr>
          <p:nvPr>
            <p:ph idx="1"/>
            <p:extLst>
              <p:ext uri="{D42A27DB-BD31-4B8C-83A1-F6EECF244321}">
                <p14:modId xmlns:p14="http://schemas.microsoft.com/office/powerpoint/2010/main" val="3190997825"/>
              </p:ext>
            </p:extLst>
          </p:nvPr>
        </p:nvGraphicFramePr>
        <p:xfrm>
          <a:off x="838200" y="1690687"/>
          <a:ext cx="10515600" cy="4193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93291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B50A37-6F76-4E4A-86C1-654ABD8622E8}"/>
              </a:ext>
            </a:extLst>
          </p:cNvPr>
          <p:cNvSpPr>
            <a:spLocks noGrp="1"/>
          </p:cNvSpPr>
          <p:nvPr>
            <p:ph type="title"/>
          </p:nvPr>
        </p:nvSpPr>
        <p:spPr>
          <a:xfrm>
            <a:off x="838200" y="252585"/>
            <a:ext cx="10515600" cy="858764"/>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s-EC" b="1" dirty="0">
                <a:latin typeface="Times New Roman" panose="02020603050405020304" pitchFamily="18" charset="0"/>
                <a:cs typeface="Times New Roman" panose="02020603050405020304" pitchFamily="18" charset="0"/>
              </a:rPr>
              <a:t>POBLACIÓN</a:t>
            </a:r>
            <a:r>
              <a:rPr lang="es-EC" b="1" dirty="0"/>
              <a:t> </a:t>
            </a:r>
            <a:r>
              <a:rPr lang="es-EC" b="1" dirty="0">
                <a:latin typeface="Times New Roman" panose="02020603050405020304" pitchFamily="18" charset="0"/>
                <a:cs typeface="Times New Roman" panose="02020603050405020304" pitchFamily="18" charset="0"/>
              </a:rPr>
              <a:t>Y MUESTRA</a:t>
            </a:r>
          </a:p>
        </p:txBody>
      </p:sp>
      <p:sp>
        <p:nvSpPr>
          <p:cNvPr id="23" name="Abrir llave 22">
            <a:extLst>
              <a:ext uri="{FF2B5EF4-FFF2-40B4-BE49-F238E27FC236}">
                <a16:creationId xmlns:a16="http://schemas.microsoft.com/office/drawing/2014/main" id="{F88A54E7-D5CA-44DE-BA22-584EF247D181}"/>
              </a:ext>
            </a:extLst>
          </p:cNvPr>
          <p:cNvSpPr/>
          <p:nvPr/>
        </p:nvSpPr>
        <p:spPr>
          <a:xfrm>
            <a:off x="1716259" y="1409596"/>
            <a:ext cx="942535" cy="2008163"/>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5" name="Abrir llave 24">
            <a:extLst>
              <a:ext uri="{FF2B5EF4-FFF2-40B4-BE49-F238E27FC236}">
                <a16:creationId xmlns:a16="http://schemas.microsoft.com/office/drawing/2014/main" id="{47437F42-95B4-40E3-88FE-22C8B2D785F6}"/>
              </a:ext>
            </a:extLst>
          </p:cNvPr>
          <p:cNvSpPr/>
          <p:nvPr/>
        </p:nvSpPr>
        <p:spPr>
          <a:xfrm>
            <a:off x="1716259" y="3774409"/>
            <a:ext cx="942535" cy="2008163"/>
          </a:xfrm>
          <a:prstGeom prst="leftBrace">
            <a:avLst/>
          </a:prstGeom>
          <a:ln w="57150">
            <a:solidFill>
              <a:srgbClr val="F5A70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4" name="CuadroTexto 23">
            <a:extLst>
              <a:ext uri="{FF2B5EF4-FFF2-40B4-BE49-F238E27FC236}">
                <a16:creationId xmlns:a16="http://schemas.microsoft.com/office/drawing/2014/main" id="{F3327DD9-A6FD-42B1-981E-CE96DD859FD6}"/>
              </a:ext>
            </a:extLst>
          </p:cNvPr>
          <p:cNvSpPr txBox="1"/>
          <p:nvPr/>
        </p:nvSpPr>
        <p:spPr>
          <a:xfrm>
            <a:off x="154745" y="2229011"/>
            <a:ext cx="1686952" cy="369332"/>
          </a:xfrm>
          <a:prstGeom prst="rect">
            <a:avLst/>
          </a:prstGeom>
          <a:noFill/>
        </p:spPr>
        <p:txBody>
          <a:bodyPr wrap="square" rtlCol="0">
            <a:spAutoFit/>
          </a:bodyPr>
          <a:lstStyle/>
          <a:p>
            <a:r>
              <a:rPr lang="es-EC" b="1" dirty="0">
                <a:latin typeface="Times New Roman" panose="02020603050405020304" pitchFamily="18" charset="0"/>
                <a:cs typeface="Times New Roman" panose="02020603050405020304" pitchFamily="18" charset="0"/>
              </a:rPr>
              <a:t>POBLACIÓN</a:t>
            </a:r>
          </a:p>
        </p:txBody>
      </p:sp>
      <p:sp>
        <p:nvSpPr>
          <p:cNvPr id="27" name="CuadroTexto 26">
            <a:extLst>
              <a:ext uri="{FF2B5EF4-FFF2-40B4-BE49-F238E27FC236}">
                <a16:creationId xmlns:a16="http://schemas.microsoft.com/office/drawing/2014/main" id="{E282E2FD-643B-4FBA-BDEF-B69060212E62}"/>
              </a:ext>
            </a:extLst>
          </p:cNvPr>
          <p:cNvSpPr txBox="1"/>
          <p:nvPr/>
        </p:nvSpPr>
        <p:spPr>
          <a:xfrm>
            <a:off x="280181" y="4593824"/>
            <a:ext cx="1436078" cy="369332"/>
          </a:xfrm>
          <a:prstGeom prst="rect">
            <a:avLst/>
          </a:prstGeom>
          <a:noFill/>
        </p:spPr>
        <p:txBody>
          <a:bodyPr wrap="square" rtlCol="0">
            <a:spAutoFit/>
          </a:bodyPr>
          <a:lstStyle/>
          <a:p>
            <a:r>
              <a:rPr lang="es-EC" b="1" dirty="0">
                <a:latin typeface="Times New Roman" panose="02020603050405020304" pitchFamily="18" charset="0"/>
                <a:cs typeface="Times New Roman" panose="02020603050405020304" pitchFamily="18" charset="0"/>
              </a:rPr>
              <a:t>MUESTRA</a:t>
            </a:r>
          </a:p>
        </p:txBody>
      </p:sp>
      <p:sp>
        <p:nvSpPr>
          <p:cNvPr id="26" name="CuadroTexto 25">
            <a:extLst>
              <a:ext uri="{FF2B5EF4-FFF2-40B4-BE49-F238E27FC236}">
                <a16:creationId xmlns:a16="http://schemas.microsoft.com/office/drawing/2014/main" id="{F826A121-CAF6-41B1-96C4-20BA9371DDCE}"/>
              </a:ext>
            </a:extLst>
          </p:cNvPr>
          <p:cNvSpPr txBox="1"/>
          <p:nvPr/>
        </p:nvSpPr>
        <p:spPr>
          <a:xfrm>
            <a:off x="2430496" y="1751958"/>
            <a:ext cx="4431323" cy="1323439"/>
          </a:xfrm>
          <a:prstGeom prst="rect">
            <a:avLst/>
          </a:prstGeom>
          <a:noFill/>
        </p:spPr>
        <p:txBody>
          <a:bodyPr wrap="square" rtlCol="0">
            <a:spAutoFit/>
          </a:bodyPr>
          <a:lstStyle/>
          <a:p>
            <a:r>
              <a:rPr lang="es-MX" sz="2000" dirty="0">
                <a:latin typeface="Times New Roman" panose="02020603050405020304" pitchFamily="18" charset="0"/>
                <a:cs typeface="Times New Roman" panose="02020603050405020304" pitchFamily="18" charset="0"/>
              </a:rPr>
              <a:t>Conformada por las personas que laboran bajo nómina de la organización en estudio, tanto personal operativo como administrativo.</a:t>
            </a:r>
          </a:p>
        </p:txBody>
      </p:sp>
      <p:sp>
        <p:nvSpPr>
          <p:cNvPr id="29" name="CuadroTexto 28">
            <a:extLst>
              <a:ext uri="{FF2B5EF4-FFF2-40B4-BE49-F238E27FC236}">
                <a16:creationId xmlns:a16="http://schemas.microsoft.com/office/drawing/2014/main" id="{5D3C8DE5-E9EF-41F8-8B53-272FDED438EA}"/>
              </a:ext>
            </a:extLst>
          </p:cNvPr>
          <p:cNvSpPr txBox="1"/>
          <p:nvPr/>
        </p:nvSpPr>
        <p:spPr>
          <a:xfrm>
            <a:off x="2430496" y="4116770"/>
            <a:ext cx="4431323" cy="1323439"/>
          </a:xfrm>
          <a:prstGeom prst="rect">
            <a:avLst/>
          </a:prstGeom>
          <a:noFill/>
        </p:spPr>
        <p:txBody>
          <a:bodyPr wrap="square" rtlCol="0">
            <a:spAutoFit/>
          </a:bodyPr>
          <a:lstStyle/>
          <a:p>
            <a:r>
              <a:rPr lang="es-MX" sz="2000" dirty="0">
                <a:latin typeface="Times New Roman" panose="02020603050405020304" pitchFamily="18" charset="0"/>
                <a:cs typeface="Times New Roman" panose="02020603050405020304" pitchFamily="18" charset="0"/>
              </a:rPr>
              <a:t>Conformada por las personas que laboran específicamente bajo la modalidad teletrabajo, la cual constó de 441 sujetos de estudio.</a:t>
            </a:r>
          </a:p>
        </p:txBody>
      </p:sp>
      <p:sp>
        <p:nvSpPr>
          <p:cNvPr id="30" name="CuadroTexto 29">
            <a:extLst>
              <a:ext uri="{FF2B5EF4-FFF2-40B4-BE49-F238E27FC236}">
                <a16:creationId xmlns:a16="http://schemas.microsoft.com/office/drawing/2014/main" id="{A58D0400-60FF-426B-8F69-632DFBE2C365}"/>
              </a:ext>
            </a:extLst>
          </p:cNvPr>
          <p:cNvSpPr txBox="1"/>
          <p:nvPr/>
        </p:nvSpPr>
        <p:spPr>
          <a:xfrm>
            <a:off x="7879081" y="1467999"/>
            <a:ext cx="3614225" cy="400110"/>
          </a:xfrm>
          <a:prstGeom prst="rect">
            <a:avLst/>
          </a:prstGeom>
          <a:noFill/>
        </p:spPr>
        <p:txBody>
          <a:bodyPr wrap="square" rtlCol="0">
            <a:spAutoFit/>
          </a:bodyPr>
          <a:lstStyle/>
          <a:p>
            <a:r>
              <a:rPr lang="es-EC" sz="2000" b="1" dirty="0">
                <a:latin typeface="Times New Roman" panose="02020603050405020304" pitchFamily="18" charset="0"/>
                <a:cs typeface="Times New Roman" panose="02020603050405020304" pitchFamily="18" charset="0"/>
              </a:rPr>
              <a:t>CRITERIOS DE INCLUSIÓN</a:t>
            </a:r>
          </a:p>
        </p:txBody>
      </p:sp>
      <p:cxnSp>
        <p:nvCxnSpPr>
          <p:cNvPr id="31" name="Conector recto 30">
            <a:extLst>
              <a:ext uri="{FF2B5EF4-FFF2-40B4-BE49-F238E27FC236}">
                <a16:creationId xmlns:a16="http://schemas.microsoft.com/office/drawing/2014/main" id="{DE87A206-02E0-4E18-B744-743D911B814F}"/>
              </a:ext>
            </a:extLst>
          </p:cNvPr>
          <p:cNvCxnSpPr>
            <a:cxnSpLocks/>
          </p:cNvCxnSpPr>
          <p:nvPr/>
        </p:nvCxnSpPr>
        <p:spPr>
          <a:xfrm flipH="1">
            <a:off x="7879081" y="1851149"/>
            <a:ext cx="3474719" cy="0"/>
          </a:xfrm>
          <a:prstGeom prst="line">
            <a:avLst/>
          </a:prstGeom>
          <a:ln w="57150">
            <a:solidFill>
              <a:srgbClr val="004996"/>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EB1FBA18-3AD2-438E-972E-EE55664322FE}"/>
              </a:ext>
            </a:extLst>
          </p:cNvPr>
          <p:cNvSpPr txBox="1"/>
          <p:nvPr/>
        </p:nvSpPr>
        <p:spPr>
          <a:xfrm>
            <a:off x="7879081" y="2090233"/>
            <a:ext cx="3798278" cy="923330"/>
          </a:xfrm>
          <a:prstGeom prst="rect">
            <a:avLst/>
          </a:prstGeom>
          <a:noFill/>
        </p:spPr>
        <p:txBody>
          <a:bodyPr wrap="square" rtlCol="0">
            <a:spAutoFit/>
          </a:bodyPr>
          <a:lstStyle/>
          <a:p>
            <a:r>
              <a:rPr lang="es-MX" dirty="0">
                <a:latin typeface="Times New Roman" panose="02020603050405020304" pitchFamily="18" charset="0"/>
                <a:cs typeface="Times New Roman" panose="02020603050405020304" pitchFamily="18" charset="0"/>
              </a:rPr>
              <a:t>• Personal que labora bajo nómina</a:t>
            </a:r>
          </a:p>
          <a:p>
            <a:r>
              <a:rPr lang="es-MX" dirty="0">
                <a:latin typeface="Times New Roman" panose="02020603050405020304" pitchFamily="18" charset="0"/>
                <a:cs typeface="Times New Roman" panose="02020603050405020304" pitchFamily="18" charset="0"/>
              </a:rPr>
              <a:t>• Personal que labora en modalidades flexible y teletrabajo 100%</a:t>
            </a:r>
          </a:p>
        </p:txBody>
      </p:sp>
      <p:sp>
        <p:nvSpPr>
          <p:cNvPr id="36" name="CuadroTexto 35">
            <a:extLst>
              <a:ext uri="{FF2B5EF4-FFF2-40B4-BE49-F238E27FC236}">
                <a16:creationId xmlns:a16="http://schemas.microsoft.com/office/drawing/2014/main" id="{BAF50CCE-55AE-4592-A736-44BC86F236AD}"/>
              </a:ext>
            </a:extLst>
          </p:cNvPr>
          <p:cNvSpPr txBox="1"/>
          <p:nvPr/>
        </p:nvSpPr>
        <p:spPr>
          <a:xfrm>
            <a:off x="7879081" y="3937660"/>
            <a:ext cx="3614225" cy="400110"/>
          </a:xfrm>
          <a:prstGeom prst="rect">
            <a:avLst/>
          </a:prstGeom>
          <a:noFill/>
        </p:spPr>
        <p:txBody>
          <a:bodyPr wrap="square" rtlCol="0">
            <a:spAutoFit/>
          </a:bodyPr>
          <a:lstStyle/>
          <a:p>
            <a:r>
              <a:rPr lang="es-EC" sz="2000" b="1" dirty="0">
                <a:latin typeface="Times New Roman" panose="02020603050405020304" pitchFamily="18" charset="0"/>
                <a:cs typeface="Times New Roman" panose="02020603050405020304" pitchFamily="18" charset="0"/>
              </a:rPr>
              <a:t>CRITERIOS DE EXCLUSIÓN</a:t>
            </a:r>
          </a:p>
        </p:txBody>
      </p:sp>
      <p:cxnSp>
        <p:nvCxnSpPr>
          <p:cNvPr id="37" name="Conector recto 36">
            <a:extLst>
              <a:ext uri="{FF2B5EF4-FFF2-40B4-BE49-F238E27FC236}">
                <a16:creationId xmlns:a16="http://schemas.microsoft.com/office/drawing/2014/main" id="{CFED4AD1-ED6E-439B-9EB4-8998291258F5}"/>
              </a:ext>
            </a:extLst>
          </p:cNvPr>
          <p:cNvCxnSpPr>
            <a:cxnSpLocks/>
          </p:cNvCxnSpPr>
          <p:nvPr/>
        </p:nvCxnSpPr>
        <p:spPr>
          <a:xfrm flipH="1">
            <a:off x="7879081" y="4320810"/>
            <a:ext cx="3474719" cy="0"/>
          </a:xfrm>
          <a:prstGeom prst="line">
            <a:avLst/>
          </a:prstGeom>
          <a:ln w="57150">
            <a:solidFill>
              <a:srgbClr val="004996"/>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8" name="CuadroTexto 37">
            <a:extLst>
              <a:ext uri="{FF2B5EF4-FFF2-40B4-BE49-F238E27FC236}">
                <a16:creationId xmlns:a16="http://schemas.microsoft.com/office/drawing/2014/main" id="{E3866D30-D10B-4938-94F9-6BA53FC5234A}"/>
              </a:ext>
            </a:extLst>
          </p:cNvPr>
          <p:cNvSpPr txBox="1"/>
          <p:nvPr/>
        </p:nvSpPr>
        <p:spPr>
          <a:xfrm>
            <a:off x="7879081" y="4559894"/>
            <a:ext cx="3798278" cy="1200329"/>
          </a:xfrm>
          <a:prstGeom prst="rect">
            <a:avLst/>
          </a:prstGeom>
          <a:noFill/>
        </p:spPr>
        <p:txBody>
          <a:bodyPr wrap="square" rtlCol="0">
            <a:spAutoFit/>
          </a:bodyPr>
          <a:lstStyle/>
          <a:p>
            <a:r>
              <a:rPr lang="es-MX" dirty="0">
                <a:latin typeface="Times New Roman" panose="02020603050405020304" pitchFamily="18" charset="0"/>
                <a:cs typeface="Times New Roman" panose="02020603050405020304" pitchFamily="18" charset="0"/>
              </a:rPr>
              <a:t>• Personal que labora como contratista en la organización. </a:t>
            </a:r>
          </a:p>
          <a:p>
            <a:r>
              <a:rPr lang="es-MX" dirty="0">
                <a:latin typeface="Times New Roman" panose="02020603050405020304" pitchFamily="18" charset="0"/>
                <a:cs typeface="Times New Roman" panose="02020603050405020304" pitchFamily="18" charset="0"/>
              </a:rPr>
              <a:t>• Personal que labora en modalidad presencial y campo. </a:t>
            </a:r>
          </a:p>
        </p:txBody>
      </p:sp>
      <p:cxnSp>
        <p:nvCxnSpPr>
          <p:cNvPr id="39" name="Conector recto 38">
            <a:extLst>
              <a:ext uri="{FF2B5EF4-FFF2-40B4-BE49-F238E27FC236}">
                <a16:creationId xmlns:a16="http://schemas.microsoft.com/office/drawing/2014/main" id="{F0548F37-03CC-4340-8610-AB204C6B5C4F}"/>
              </a:ext>
            </a:extLst>
          </p:cNvPr>
          <p:cNvCxnSpPr>
            <a:cxnSpLocks/>
          </p:cNvCxnSpPr>
          <p:nvPr/>
        </p:nvCxnSpPr>
        <p:spPr>
          <a:xfrm>
            <a:off x="7174523" y="1350498"/>
            <a:ext cx="0" cy="4490477"/>
          </a:xfrm>
          <a:prstGeom prst="line">
            <a:avLst/>
          </a:prstGeom>
          <a:ln w="57150">
            <a:solidFill>
              <a:srgbClr val="004996"/>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9219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par>
                                <p:cTn id="30" presetID="10" presetClass="entr" presetSubtype="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par>
                                <p:cTn id="44" presetID="10" presetClass="entr" presetSubtype="0"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4" grpId="0"/>
      <p:bldP spid="27" grpId="0"/>
      <p:bldP spid="26" grpId="0"/>
      <p:bldP spid="29" grpId="0"/>
      <p:bldP spid="30" grpId="0"/>
      <p:bldP spid="34" grpId="0"/>
      <p:bldP spid="36"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B50A37-6F76-4E4A-86C1-654ABD8622E8}"/>
              </a:ext>
            </a:extLst>
          </p:cNvPr>
          <p:cNvSpPr>
            <a:spLocks noGrp="1"/>
          </p:cNvSpPr>
          <p:nvPr>
            <p:ph type="title"/>
          </p:nvPr>
        </p:nvSpPr>
        <p:spPr>
          <a:xfrm>
            <a:off x="838200" y="45194"/>
            <a:ext cx="10515600" cy="812935"/>
          </a:xfrm>
          <a:ln>
            <a:solidFill>
              <a:srgbClr val="004996"/>
            </a:solidFill>
          </a:ln>
        </p:spPr>
        <p:style>
          <a:lnRef idx="3">
            <a:schemeClr val="lt1"/>
          </a:lnRef>
          <a:fillRef idx="1">
            <a:schemeClr val="accent1"/>
          </a:fillRef>
          <a:effectRef idx="1">
            <a:schemeClr val="accent1"/>
          </a:effectRef>
          <a:fontRef idx="minor">
            <a:schemeClr val="lt1"/>
          </a:fontRef>
        </p:style>
        <p:txBody>
          <a:bodyPr>
            <a:normAutofit/>
          </a:bodyPr>
          <a:lstStyle/>
          <a:p>
            <a:pPr algn="ctr"/>
            <a:r>
              <a:rPr lang="es-EC" b="1" dirty="0">
                <a:latin typeface="Times New Roman" panose="02020603050405020304" pitchFamily="18" charset="0"/>
                <a:cs typeface="Times New Roman" panose="02020603050405020304" pitchFamily="18" charset="0"/>
              </a:rPr>
              <a:t>INSTRUMENTO DE INVESTIGACIÓN</a:t>
            </a:r>
            <a:br>
              <a:rPr lang="es-EC" b="1" dirty="0">
                <a:latin typeface="Times New Roman" panose="02020603050405020304" pitchFamily="18" charset="0"/>
                <a:cs typeface="Times New Roman" panose="02020603050405020304" pitchFamily="18" charset="0"/>
              </a:rPr>
            </a:br>
            <a:r>
              <a:rPr lang="es-EC" sz="2000" b="1" dirty="0">
                <a:latin typeface="Times New Roman" panose="02020603050405020304" pitchFamily="18" charset="0"/>
                <a:cs typeface="Times New Roman" panose="02020603050405020304" pitchFamily="18" charset="0"/>
              </a:rPr>
              <a:t>“</a:t>
            </a:r>
            <a:r>
              <a:rPr lang="es-EC" sz="1800" b="1" dirty="0">
                <a:latin typeface="Times New Roman" panose="02020603050405020304" pitchFamily="18" charset="0"/>
                <a:cs typeface="Times New Roman" panose="02020603050405020304" pitchFamily="18" charset="0"/>
              </a:rPr>
              <a:t>Instrumento de medición de riesgos psicosociales enfocado en el Teletrabajo”</a:t>
            </a:r>
          </a:p>
        </p:txBody>
      </p:sp>
      <p:sp>
        <p:nvSpPr>
          <p:cNvPr id="13" name="CuadroTexto 12">
            <a:extLst>
              <a:ext uri="{FF2B5EF4-FFF2-40B4-BE49-F238E27FC236}">
                <a16:creationId xmlns:a16="http://schemas.microsoft.com/office/drawing/2014/main" id="{C83300C7-CB86-4429-A8D6-284E03D5CAC9}"/>
              </a:ext>
            </a:extLst>
          </p:cNvPr>
          <p:cNvSpPr txBox="1"/>
          <p:nvPr/>
        </p:nvSpPr>
        <p:spPr>
          <a:xfrm>
            <a:off x="298353" y="872196"/>
            <a:ext cx="3614225" cy="923330"/>
          </a:xfrm>
          <a:prstGeom prst="rect">
            <a:avLst/>
          </a:prstGeom>
          <a:noFill/>
        </p:spPr>
        <p:txBody>
          <a:bodyPr wrap="square" rtlCol="0">
            <a:spAutoFit/>
          </a:bodyPr>
          <a:lstStyle/>
          <a:p>
            <a:pPr algn="ctr"/>
            <a:r>
              <a:rPr lang="es-MX" b="1" dirty="0">
                <a:latin typeface="Times New Roman" panose="02020603050405020304" pitchFamily="18" charset="0"/>
                <a:cs typeface="Times New Roman" panose="02020603050405020304" pitchFamily="18" charset="0"/>
              </a:rPr>
              <a:t>Cuestionario R 3.0 Teletrabajo y Confinamiento </a:t>
            </a:r>
          </a:p>
          <a:p>
            <a:pPr algn="ctr"/>
            <a:r>
              <a:rPr lang="es-MX" b="1" dirty="0">
                <a:latin typeface="Times New Roman" panose="02020603050405020304" pitchFamily="18" charset="0"/>
                <a:cs typeface="Times New Roman" panose="02020603050405020304" pitchFamily="18" charset="0"/>
              </a:rPr>
              <a:t>(</a:t>
            </a:r>
            <a:r>
              <a:rPr lang="es-EC" b="1" dirty="0">
                <a:effectLst/>
                <a:latin typeface="Times New Roman" panose="02020603050405020304" pitchFamily="18" charset="0"/>
                <a:ea typeface="Calibri" panose="020F0502020204030204" pitchFamily="34" charset="0"/>
                <a:cs typeface="Times New Roman" panose="02020603050405020304" pitchFamily="18" charset="0"/>
              </a:rPr>
              <a:t>Audit &amp; Control Estrés) </a:t>
            </a:r>
          </a:p>
        </p:txBody>
      </p:sp>
      <p:cxnSp>
        <p:nvCxnSpPr>
          <p:cNvPr id="17" name="Conector recto 16">
            <a:extLst>
              <a:ext uri="{FF2B5EF4-FFF2-40B4-BE49-F238E27FC236}">
                <a16:creationId xmlns:a16="http://schemas.microsoft.com/office/drawing/2014/main" id="{CFCFEAFF-A7B0-43E7-AA7C-DD6DD0EC5975}"/>
              </a:ext>
            </a:extLst>
          </p:cNvPr>
          <p:cNvCxnSpPr>
            <a:cxnSpLocks/>
          </p:cNvCxnSpPr>
          <p:nvPr/>
        </p:nvCxnSpPr>
        <p:spPr>
          <a:xfrm flipH="1">
            <a:off x="368105" y="1813160"/>
            <a:ext cx="3474719" cy="0"/>
          </a:xfrm>
          <a:prstGeom prst="line">
            <a:avLst/>
          </a:prstGeom>
          <a:ln w="57150">
            <a:solidFill>
              <a:srgbClr val="004996"/>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062BA6A9-02A1-4178-8D3B-D44B3F34BA98}"/>
              </a:ext>
            </a:extLst>
          </p:cNvPr>
          <p:cNvSpPr txBox="1"/>
          <p:nvPr/>
        </p:nvSpPr>
        <p:spPr>
          <a:xfrm>
            <a:off x="8011553" y="858128"/>
            <a:ext cx="3614225" cy="923330"/>
          </a:xfrm>
          <a:prstGeom prst="rect">
            <a:avLst/>
          </a:prstGeom>
          <a:noFill/>
        </p:spPr>
        <p:txBody>
          <a:bodyPr wrap="square" rtlCol="0">
            <a:spAutoFit/>
          </a:bodyPr>
          <a:lstStyle/>
          <a:p>
            <a:pPr algn="ctr"/>
            <a:r>
              <a:rPr lang="es-EC" b="1" dirty="0">
                <a:effectLst/>
                <a:latin typeface="Times New Roman" panose="02020603050405020304" pitchFamily="18" charset="0"/>
                <a:ea typeface="Calibri" panose="020F0502020204030204" pitchFamily="34" charset="0"/>
              </a:rPr>
              <a:t>Cuestionario de Factores Psicosociales </a:t>
            </a:r>
            <a:r>
              <a:rPr lang="es-EC" b="1" dirty="0">
                <a:latin typeface="Times New Roman" panose="02020603050405020304" pitchFamily="18" charset="0"/>
                <a:ea typeface="Calibri" panose="020F0502020204030204" pitchFamily="34" charset="0"/>
              </a:rPr>
              <a:t>E</a:t>
            </a:r>
            <a:r>
              <a:rPr lang="es-EC" b="1" dirty="0">
                <a:effectLst/>
                <a:latin typeface="Times New Roman" panose="02020603050405020304" pitchFamily="18" charset="0"/>
                <a:ea typeface="Calibri" panose="020F0502020204030204" pitchFamily="34" charset="0"/>
              </a:rPr>
              <a:t>xtralaborales de Gloria Villalobos</a:t>
            </a:r>
            <a:endParaRPr lang="es-EC" b="1"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9" name="Conector recto 18">
            <a:extLst>
              <a:ext uri="{FF2B5EF4-FFF2-40B4-BE49-F238E27FC236}">
                <a16:creationId xmlns:a16="http://schemas.microsoft.com/office/drawing/2014/main" id="{15A17CBE-0D82-45A7-9537-B58E200B6A04}"/>
              </a:ext>
            </a:extLst>
          </p:cNvPr>
          <p:cNvCxnSpPr>
            <a:cxnSpLocks/>
          </p:cNvCxnSpPr>
          <p:nvPr/>
        </p:nvCxnSpPr>
        <p:spPr>
          <a:xfrm flipH="1">
            <a:off x="8011553" y="1781458"/>
            <a:ext cx="3474719" cy="0"/>
          </a:xfrm>
          <a:prstGeom prst="line">
            <a:avLst/>
          </a:prstGeom>
          <a:ln w="57150">
            <a:solidFill>
              <a:srgbClr val="004996"/>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8" name="Imagen 7" descr="Imagen que contiene foto, firmar, tabla, pantalla&#10;&#10;Descripción generada automáticamente">
            <a:extLst>
              <a:ext uri="{FF2B5EF4-FFF2-40B4-BE49-F238E27FC236}">
                <a16:creationId xmlns:a16="http://schemas.microsoft.com/office/drawing/2014/main" id="{3C7213C8-F580-4EAA-A5EA-A367D085EC38}"/>
              </a:ext>
            </a:extLst>
          </p:cNvPr>
          <p:cNvPicPr>
            <a:picLocks noChangeAspect="1"/>
          </p:cNvPicPr>
          <p:nvPr/>
        </p:nvPicPr>
        <p:blipFill>
          <a:blip r:embed="rId3"/>
          <a:stretch>
            <a:fillRect/>
          </a:stretch>
        </p:blipFill>
        <p:spPr>
          <a:xfrm>
            <a:off x="508782" y="1930840"/>
            <a:ext cx="3184500" cy="1650287"/>
          </a:xfrm>
          <a:prstGeom prst="rect">
            <a:avLst/>
          </a:prstGeom>
        </p:spPr>
      </p:pic>
      <p:pic>
        <p:nvPicPr>
          <p:cNvPr id="10" name="Imagen 9" descr="Interfaz de usuario gráfica, Texto, Aplicación, Correo electrónico&#10;&#10;Descripción generada automáticamente">
            <a:extLst>
              <a:ext uri="{FF2B5EF4-FFF2-40B4-BE49-F238E27FC236}">
                <a16:creationId xmlns:a16="http://schemas.microsoft.com/office/drawing/2014/main" id="{27D4B1B9-DA41-4BDD-AFDA-0909C409BDBD}"/>
              </a:ext>
            </a:extLst>
          </p:cNvPr>
          <p:cNvPicPr>
            <a:picLocks noChangeAspect="1"/>
          </p:cNvPicPr>
          <p:nvPr/>
        </p:nvPicPr>
        <p:blipFill>
          <a:blip r:embed="rId4"/>
          <a:stretch>
            <a:fillRect/>
          </a:stretch>
        </p:blipFill>
        <p:spPr>
          <a:xfrm>
            <a:off x="508782" y="3581127"/>
            <a:ext cx="3184500" cy="2530840"/>
          </a:xfrm>
          <a:prstGeom prst="rect">
            <a:avLst/>
          </a:prstGeom>
        </p:spPr>
      </p:pic>
      <p:pic>
        <p:nvPicPr>
          <p:cNvPr id="21" name="Imagen 20" descr="Tabla&#10;&#10;Descripción generada automáticamente">
            <a:extLst>
              <a:ext uri="{FF2B5EF4-FFF2-40B4-BE49-F238E27FC236}">
                <a16:creationId xmlns:a16="http://schemas.microsoft.com/office/drawing/2014/main" id="{0B848760-51FF-4957-86EA-57471058BA03}"/>
              </a:ext>
            </a:extLst>
          </p:cNvPr>
          <p:cNvPicPr>
            <a:picLocks noChangeAspect="1"/>
          </p:cNvPicPr>
          <p:nvPr/>
        </p:nvPicPr>
        <p:blipFill>
          <a:blip r:embed="rId5"/>
          <a:stretch>
            <a:fillRect/>
          </a:stretch>
        </p:blipFill>
        <p:spPr>
          <a:xfrm>
            <a:off x="7777332" y="2042937"/>
            <a:ext cx="4152071" cy="4069030"/>
          </a:xfrm>
          <a:prstGeom prst="rect">
            <a:avLst/>
          </a:prstGeom>
        </p:spPr>
      </p:pic>
      <p:sp>
        <p:nvSpPr>
          <p:cNvPr id="23" name="Flecha: a la izquierda, derecha y arriba 22">
            <a:extLst>
              <a:ext uri="{FF2B5EF4-FFF2-40B4-BE49-F238E27FC236}">
                <a16:creationId xmlns:a16="http://schemas.microsoft.com/office/drawing/2014/main" id="{EBCA5C13-37C7-404F-A971-5E63D2EACA6A}"/>
              </a:ext>
            </a:extLst>
          </p:cNvPr>
          <p:cNvSpPr/>
          <p:nvPr/>
        </p:nvSpPr>
        <p:spPr>
          <a:xfrm rot="10800000">
            <a:off x="4729467" y="1781458"/>
            <a:ext cx="2011680" cy="1270836"/>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Rectángulo 23" descr="dgdgd">
            <a:extLst>
              <a:ext uri="{FF2B5EF4-FFF2-40B4-BE49-F238E27FC236}">
                <a16:creationId xmlns:a16="http://schemas.microsoft.com/office/drawing/2014/main" id="{FC888FF6-97C7-4359-B441-822EDA2B4F69}"/>
              </a:ext>
            </a:extLst>
          </p:cNvPr>
          <p:cNvSpPr/>
          <p:nvPr/>
        </p:nvSpPr>
        <p:spPr>
          <a:xfrm>
            <a:off x="4110414" y="3483748"/>
            <a:ext cx="3249785" cy="716837"/>
          </a:xfrm>
          <a:prstGeom prst="rect">
            <a:avLst/>
          </a:prstGeom>
          <a:ln w="38100">
            <a:solidFill>
              <a:srgbClr val="004996"/>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25" name="CuadroTexto 24">
            <a:extLst>
              <a:ext uri="{FF2B5EF4-FFF2-40B4-BE49-F238E27FC236}">
                <a16:creationId xmlns:a16="http://schemas.microsoft.com/office/drawing/2014/main" id="{308DDAEF-F15F-41FC-BA96-8AE28A3707EE}"/>
              </a:ext>
            </a:extLst>
          </p:cNvPr>
          <p:cNvSpPr txBox="1"/>
          <p:nvPr/>
        </p:nvSpPr>
        <p:spPr>
          <a:xfrm>
            <a:off x="4175699" y="3519000"/>
            <a:ext cx="3184500" cy="646331"/>
          </a:xfrm>
          <a:prstGeom prst="rect">
            <a:avLst/>
          </a:prstGeom>
          <a:noFill/>
        </p:spPr>
        <p:txBody>
          <a:bodyPr wrap="square" rtlCol="0">
            <a:spAutoFit/>
          </a:bodyPr>
          <a:lstStyle/>
          <a:p>
            <a:pPr marL="285750" indent="-285750">
              <a:buFont typeface="Wingdings" panose="05000000000000000000" pitchFamily="2" charset="2"/>
              <a:buChar char="ü"/>
            </a:pPr>
            <a:r>
              <a:rPr lang="es-EC" dirty="0"/>
              <a:t>Hábitos Saludables</a:t>
            </a:r>
          </a:p>
          <a:p>
            <a:pPr marL="285750" indent="-285750">
              <a:buFont typeface="Wingdings" panose="05000000000000000000" pitchFamily="2" charset="2"/>
              <a:buChar char="ü"/>
            </a:pPr>
            <a:r>
              <a:rPr lang="es-EC" dirty="0"/>
              <a:t>Beneficios del Teletrabajo</a:t>
            </a:r>
          </a:p>
        </p:txBody>
      </p:sp>
    </p:spTree>
    <p:extLst>
      <p:ext uri="{BB962C8B-B14F-4D97-AF65-F5344CB8AC3E}">
        <p14:creationId xmlns:p14="http://schemas.microsoft.com/office/powerpoint/2010/main" val="28569729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23" grpId="0" animBg="1"/>
      <p:bldP spid="24"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B50A37-6F76-4E4A-86C1-654ABD8622E8}"/>
              </a:ext>
            </a:extLst>
          </p:cNvPr>
          <p:cNvSpPr>
            <a:spLocks noGrp="1"/>
          </p:cNvSpPr>
          <p:nvPr>
            <p:ph type="title"/>
          </p:nvPr>
        </p:nvSpPr>
        <p:spPr>
          <a:xfrm>
            <a:off x="838200" y="213111"/>
            <a:ext cx="10515600" cy="645018"/>
          </a:xfrm>
          <a:ln>
            <a:solidFill>
              <a:srgbClr val="004996"/>
            </a:solidFill>
          </a:ln>
        </p:spPr>
        <p:style>
          <a:lnRef idx="3">
            <a:schemeClr val="lt1"/>
          </a:lnRef>
          <a:fillRef idx="1">
            <a:schemeClr val="accent1"/>
          </a:fillRef>
          <a:effectRef idx="1">
            <a:schemeClr val="accent1"/>
          </a:effectRef>
          <a:fontRef idx="minor">
            <a:schemeClr val="lt1"/>
          </a:fontRef>
        </p:style>
        <p:txBody>
          <a:bodyPr/>
          <a:lstStyle/>
          <a:p>
            <a:pPr algn="ctr"/>
            <a:r>
              <a:rPr lang="es-EC" b="1" dirty="0">
                <a:latin typeface="Times New Roman" panose="02020603050405020304" pitchFamily="18" charset="0"/>
                <a:cs typeface="Times New Roman" panose="02020603050405020304" pitchFamily="18" charset="0"/>
              </a:rPr>
              <a:t>INSTRUMENTO DE INVESTIGACIÓN</a:t>
            </a:r>
          </a:p>
        </p:txBody>
      </p:sp>
      <p:sp>
        <p:nvSpPr>
          <p:cNvPr id="5" name="CuadroTexto 4">
            <a:extLst>
              <a:ext uri="{FF2B5EF4-FFF2-40B4-BE49-F238E27FC236}">
                <a16:creationId xmlns:a16="http://schemas.microsoft.com/office/drawing/2014/main" id="{38BE3831-2EFE-4464-B5E3-678CF65A98B0}"/>
              </a:ext>
            </a:extLst>
          </p:cNvPr>
          <p:cNvSpPr txBox="1"/>
          <p:nvPr/>
        </p:nvSpPr>
        <p:spPr>
          <a:xfrm>
            <a:off x="1045698" y="938962"/>
            <a:ext cx="10100603" cy="461665"/>
          </a:xfrm>
          <a:prstGeom prst="rect">
            <a:avLst/>
          </a:prstGeom>
          <a:noFill/>
        </p:spPr>
        <p:txBody>
          <a:bodyPr wrap="square" rtlCol="0">
            <a:spAutoFit/>
          </a:bodyPr>
          <a:lstStyle/>
          <a:p>
            <a:pPr algn="ctr"/>
            <a:r>
              <a:rPr lang="es-MX" sz="2400" b="1" dirty="0">
                <a:latin typeface="Times New Roman" panose="02020603050405020304" pitchFamily="18" charset="0"/>
                <a:cs typeface="Times New Roman" panose="02020603050405020304" pitchFamily="18" charset="0"/>
              </a:rPr>
              <a:t>Instrumento de medición de riesgos psicosociales enfocado en el Teletrabajo</a:t>
            </a:r>
            <a:endParaRPr lang="es-EC" sz="2400" b="1" dirty="0"/>
          </a:p>
        </p:txBody>
      </p:sp>
      <p:cxnSp>
        <p:nvCxnSpPr>
          <p:cNvPr id="6" name="Conector recto 5">
            <a:extLst>
              <a:ext uri="{FF2B5EF4-FFF2-40B4-BE49-F238E27FC236}">
                <a16:creationId xmlns:a16="http://schemas.microsoft.com/office/drawing/2014/main" id="{9DA187AD-B1F7-4A5E-A7B0-B3F8927FF9AD}"/>
              </a:ext>
            </a:extLst>
          </p:cNvPr>
          <p:cNvCxnSpPr/>
          <p:nvPr/>
        </p:nvCxnSpPr>
        <p:spPr>
          <a:xfrm>
            <a:off x="937846" y="1515063"/>
            <a:ext cx="10415954" cy="0"/>
          </a:xfrm>
          <a:prstGeom prst="line">
            <a:avLst/>
          </a:prstGeom>
          <a:ln w="57150">
            <a:solidFill>
              <a:srgbClr val="004996"/>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1" name="Marcador de contenido 10">
            <a:extLst>
              <a:ext uri="{FF2B5EF4-FFF2-40B4-BE49-F238E27FC236}">
                <a16:creationId xmlns:a16="http://schemas.microsoft.com/office/drawing/2014/main" id="{16294195-DC47-4604-BD01-600E0A6481D2}"/>
              </a:ext>
            </a:extLst>
          </p:cNvPr>
          <p:cNvGraphicFramePr>
            <a:graphicFrameLocks noGrp="1"/>
          </p:cNvGraphicFramePr>
          <p:nvPr>
            <p:ph idx="1"/>
          </p:nvPr>
        </p:nvGraphicFramePr>
        <p:xfrm>
          <a:off x="359899" y="1755674"/>
          <a:ext cx="388854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n 11" descr="Imagen que contiene Diagrama&#10;&#10;Descripción generada automáticamente">
            <a:extLst>
              <a:ext uri="{FF2B5EF4-FFF2-40B4-BE49-F238E27FC236}">
                <a16:creationId xmlns:a16="http://schemas.microsoft.com/office/drawing/2014/main" id="{0004CE92-97FC-4DB7-96C3-3E30EABD7961}"/>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5369169" y="3042392"/>
            <a:ext cx="5430129" cy="1598192"/>
          </a:xfrm>
          <a:prstGeom prst="rect">
            <a:avLst/>
          </a:prstGeom>
          <a:noFill/>
          <a:ln>
            <a:noFill/>
          </a:ln>
          <a:effectLst>
            <a:outerShdw blurRad="50800" dist="38100" dir="2700000" algn="tl" rotWithShape="0">
              <a:prstClr val="black">
                <a:alpha val="40000"/>
              </a:prstClr>
            </a:outerShdw>
          </a:effectLst>
        </p:spPr>
      </p:pic>
      <p:graphicFrame>
        <p:nvGraphicFramePr>
          <p:cNvPr id="14" name="Objeto 13">
            <a:extLst>
              <a:ext uri="{FF2B5EF4-FFF2-40B4-BE49-F238E27FC236}">
                <a16:creationId xmlns:a16="http://schemas.microsoft.com/office/drawing/2014/main" id="{4A8282D7-9337-4C9D-BFC1-AA30A88CD29C}"/>
              </a:ext>
            </a:extLst>
          </p:cNvPr>
          <p:cNvGraphicFramePr>
            <a:graphicFrameLocks noChangeAspect="1"/>
          </p:cNvGraphicFramePr>
          <p:nvPr/>
        </p:nvGraphicFramePr>
        <p:xfrm>
          <a:off x="6959678" y="4925555"/>
          <a:ext cx="1902473" cy="1090181"/>
        </p:xfrm>
        <a:graphic>
          <a:graphicData uri="http://schemas.openxmlformats.org/presentationml/2006/ole">
            <mc:AlternateContent xmlns:mc="http://schemas.openxmlformats.org/markup-compatibility/2006">
              <mc:Choice xmlns:v="urn:schemas-microsoft-com:vml" Requires="v">
                <p:oleObj name="Worksheet" r:id="rId9" imgW="1695494" imgH="971609" progId="Excel.Sheet.12">
                  <p:embed/>
                </p:oleObj>
              </mc:Choice>
              <mc:Fallback>
                <p:oleObj name="Worksheet" r:id="rId9" imgW="1695494" imgH="971609" progId="Excel.Sheet.12">
                  <p:embed/>
                  <p:pic>
                    <p:nvPicPr>
                      <p:cNvPr id="14" name="Objeto 13">
                        <a:extLst>
                          <a:ext uri="{FF2B5EF4-FFF2-40B4-BE49-F238E27FC236}">
                            <a16:creationId xmlns:a16="http://schemas.microsoft.com/office/drawing/2014/main" id="{4A8282D7-9337-4C9D-BFC1-AA30A88CD29C}"/>
                          </a:ext>
                        </a:extLst>
                      </p:cNvPr>
                      <p:cNvPicPr/>
                      <p:nvPr/>
                    </p:nvPicPr>
                    <p:blipFill>
                      <a:blip r:embed="rId10"/>
                      <a:stretch>
                        <a:fillRect/>
                      </a:stretch>
                    </p:blipFill>
                    <p:spPr>
                      <a:xfrm>
                        <a:off x="6959678" y="4925555"/>
                        <a:ext cx="1902473" cy="1090181"/>
                      </a:xfrm>
                      <a:prstGeom prst="rect">
                        <a:avLst/>
                      </a:prstGeom>
                    </p:spPr>
                  </p:pic>
                </p:oleObj>
              </mc:Fallback>
            </mc:AlternateContent>
          </a:graphicData>
        </a:graphic>
      </p:graphicFrame>
      <p:sp>
        <p:nvSpPr>
          <p:cNvPr id="15" name="Rectángulo 14" descr="dgdgd">
            <a:extLst>
              <a:ext uri="{FF2B5EF4-FFF2-40B4-BE49-F238E27FC236}">
                <a16:creationId xmlns:a16="http://schemas.microsoft.com/office/drawing/2014/main" id="{096A912C-6E45-499E-91E7-CF0A8E1975CA}"/>
              </a:ext>
            </a:extLst>
          </p:cNvPr>
          <p:cNvSpPr/>
          <p:nvPr/>
        </p:nvSpPr>
        <p:spPr>
          <a:xfrm>
            <a:off x="5303884" y="1772504"/>
            <a:ext cx="5214059" cy="826627"/>
          </a:xfrm>
          <a:prstGeom prst="rect">
            <a:avLst/>
          </a:prstGeom>
          <a:ln w="38100">
            <a:solidFill>
              <a:srgbClr val="004996"/>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6" name="CuadroTexto 15">
            <a:extLst>
              <a:ext uri="{FF2B5EF4-FFF2-40B4-BE49-F238E27FC236}">
                <a16:creationId xmlns:a16="http://schemas.microsoft.com/office/drawing/2014/main" id="{AA9E2A4C-0E20-4864-8424-ACED3C7FBC89}"/>
              </a:ext>
            </a:extLst>
          </p:cNvPr>
          <p:cNvSpPr txBox="1"/>
          <p:nvPr/>
        </p:nvSpPr>
        <p:spPr>
          <a:xfrm>
            <a:off x="5369169" y="1843010"/>
            <a:ext cx="5148774" cy="646331"/>
          </a:xfrm>
          <a:prstGeom prst="rect">
            <a:avLst/>
          </a:prstGeom>
          <a:noFill/>
        </p:spPr>
        <p:txBody>
          <a:bodyPr wrap="square" rtlCol="0">
            <a:spAutoFit/>
          </a:bodyPr>
          <a:lstStyle/>
          <a:p>
            <a:r>
              <a:rPr lang="es-EC" dirty="0"/>
              <a:t>Para efecto de este instrumento se utilizo la escala de Likert con preguntas en positivo. </a:t>
            </a:r>
          </a:p>
        </p:txBody>
      </p:sp>
    </p:spTree>
    <p:extLst>
      <p:ext uri="{BB962C8B-B14F-4D97-AF65-F5344CB8AC3E}">
        <p14:creationId xmlns:p14="http://schemas.microsoft.com/office/powerpoint/2010/main" val="19951220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DAA90D4D-B4E1-487C-A7F3-3C4AAC038B80}"/>
              </a:ext>
            </a:extLst>
          </p:cNvPr>
          <p:cNvSpPr>
            <a:spLocks noGrp="1"/>
          </p:cNvSpPr>
          <p:nvPr>
            <p:ph type="title"/>
          </p:nvPr>
        </p:nvSpPr>
        <p:spPr>
          <a:xfrm>
            <a:off x="838200" y="723578"/>
            <a:ext cx="4595071" cy="1645501"/>
          </a:xfr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fontScale="90000"/>
          </a:bodyPr>
          <a:lstStyle/>
          <a:p>
            <a:pPr>
              <a:spcAft>
                <a:spcPts val="600"/>
              </a:spcAft>
            </a:pPr>
            <a:r>
              <a:rPr lang="en-US" sz="4400" b="1" dirty="0">
                <a:latin typeface="Times New Roman" panose="02020603050405020304" pitchFamily="18" charset="0"/>
                <a:cs typeface="Times New Roman" panose="02020603050405020304" pitchFamily="18" charset="0"/>
              </a:rPr>
              <a:t>HERRAMIENTA DE TABULACIÓN</a:t>
            </a:r>
          </a:p>
        </p:txBody>
      </p:sp>
      <p:sp>
        <p:nvSpPr>
          <p:cNvPr id="10" name="CuadroTexto 9">
            <a:extLst>
              <a:ext uri="{FF2B5EF4-FFF2-40B4-BE49-F238E27FC236}">
                <a16:creationId xmlns:a16="http://schemas.microsoft.com/office/drawing/2014/main" id="{C295A950-E07C-40A2-8461-F2B5E275B98E}"/>
              </a:ext>
            </a:extLst>
          </p:cNvPr>
          <p:cNvSpPr txBox="1"/>
          <p:nvPr/>
        </p:nvSpPr>
        <p:spPr>
          <a:xfrm>
            <a:off x="649313" y="2565261"/>
            <a:ext cx="4783958" cy="3628495"/>
          </a:xfrm>
          <a:prstGeom prst="rect">
            <a:avLst/>
          </a:prstGeom>
        </p:spPr>
        <p:txBody>
          <a:bodyPr vert="horz" lIns="91440" tIns="45720" rIns="91440" bIns="45720" rtlCol="0">
            <a:normAutofit/>
          </a:bodyPr>
          <a:lstStyle/>
          <a:p>
            <a:pPr>
              <a:lnSpc>
                <a:spcPct val="90000"/>
              </a:lnSpc>
              <a:spcAft>
                <a:spcPts val="600"/>
              </a:spcAft>
            </a:pPr>
            <a:endParaRPr lang="en-US" sz="2800" b="1" dirty="0">
              <a:latin typeface="Times New Roman" panose="02020603050405020304" pitchFamily="18" charset="0"/>
              <a:cs typeface="Times New Roman" panose="02020603050405020304" pitchFamily="18" charset="0"/>
            </a:endParaRPr>
          </a:p>
          <a:p>
            <a:pPr indent="-228600">
              <a:lnSpc>
                <a:spcPct val="90000"/>
              </a:lnSpc>
              <a:spcAft>
                <a:spcPts val="600"/>
              </a:spcAft>
              <a:buFont typeface="Arial" panose="020B0604020202020204" pitchFamily="34" charset="0"/>
              <a:buChar char="•"/>
            </a:pPr>
            <a:endParaRPr lang="en-US" sz="2800" b="1" dirty="0">
              <a:latin typeface="Times New Roman" panose="02020603050405020304" pitchFamily="18" charset="0"/>
              <a:cs typeface="Times New Roman" panose="02020603050405020304" pitchFamily="18" charset="0"/>
            </a:endParaRPr>
          </a:p>
          <a:p>
            <a:pPr>
              <a:lnSpc>
                <a:spcPct val="90000"/>
              </a:lnSpc>
              <a:spcAft>
                <a:spcPts val="600"/>
              </a:spcAft>
            </a:pPr>
            <a:r>
              <a:rPr lang="en-US" sz="2800" b="1" dirty="0">
                <a:latin typeface="Times New Roman" panose="02020603050405020304" pitchFamily="18" charset="0"/>
                <a:cs typeface="Times New Roman" panose="02020603050405020304" pitchFamily="18" charset="0"/>
              </a:rPr>
              <a:t>MINISTERIO DE TRABAJO</a:t>
            </a:r>
          </a:p>
        </p:txBody>
      </p:sp>
      <p:sp>
        <p:nvSpPr>
          <p:cNvPr id="32" name="Rectangle 18">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20">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22">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Imagen 11" descr="Tabla&#10;&#10;Descripción generada automáticamente">
            <a:extLst>
              <a:ext uri="{FF2B5EF4-FFF2-40B4-BE49-F238E27FC236}">
                <a16:creationId xmlns:a16="http://schemas.microsoft.com/office/drawing/2014/main" id="{ABBC1973-C314-4165-AD7E-1BDD6C9FE57A}"/>
              </a:ext>
            </a:extLst>
          </p:cNvPr>
          <p:cNvPicPr>
            <a:picLocks noChangeAspect="1"/>
          </p:cNvPicPr>
          <p:nvPr/>
        </p:nvPicPr>
        <p:blipFill rotWithShape="1">
          <a:blip r:embed="rId2"/>
          <a:srcRect r="21783" b="56105"/>
          <a:stretch/>
        </p:blipFill>
        <p:spPr>
          <a:xfrm>
            <a:off x="6258881" y="3737279"/>
            <a:ext cx="5555598" cy="1284461"/>
          </a:xfrm>
          <a:prstGeom prst="rect">
            <a:avLst/>
          </a:prstGeom>
          <a:ln>
            <a:solidFill>
              <a:schemeClr val="bg1"/>
            </a:solidFill>
          </a:ln>
        </p:spPr>
      </p:pic>
      <p:sp>
        <p:nvSpPr>
          <p:cNvPr id="36" name="Rectangle 24">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n 6" descr="Interfaz de usuario gráfica, Aplicación&#10;&#10;Descripción generada automáticamente">
            <a:extLst>
              <a:ext uri="{FF2B5EF4-FFF2-40B4-BE49-F238E27FC236}">
                <a16:creationId xmlns:a16="http://schemas.microsoft.com/office/drawing/2014/main" id="{418857AE-231E-4413-A74E-4869BE6E5618}"/>
              </a:ext>
            </a:extLst>
          </p:cNvPr>
          <p:cNvPicPr>
            <a:picLocks noChangeAspect="1"/>
          </p:cNvPicPr>
          <p:nvPr/>
        </p:nvPicPr>
        <p:blipFill rotWithShape="1">
          <a:blip r:embed="rId3"/>
          <a:srcRect r="43171" b="30676"/>
          <a:stretch/>
        </p:blipFill>
        <p:spPr>
          <a:xfrm>
            <a:off x="6127683" y="1099174"/>
            <a:ext cx="2852415" cy="1235249"/>
          </a:xfrm>
          <a:prstGeom prst="rect">
            <a:avLst/>
          </a:prstGeom>
          <a:ln>
            <a:solidFill>
              <a:schemeClr val="bg1"/>
            </a:solidFill>
          </a:ln>
        </p:spPr>
      </p:pic>
      <p:pic>
        <p:nvPicPr>
          <p:cNvPr id="76" name="Imagen 75" descr="Calendario&#10;&#10;Descripción generada automáticamente">
            <a:extLst>
              <a:ext uri="{FF2B5EF4-FFF2-40B4-BE49-F238E27FC236}">
                <a16:creationId xmlns:a16="http://schemas.microsoft.com/office/drawing/2014/main" id="{1825355A-1EE9-40E4-A43A-DBCC8213BC2E}"/>
              </a:ext>
            </a:extLst>
          </p:cNvPr>
          <p:cNvPicPr>
            <a:picLocks noChangeAspect="1"/>
          </p:cNvPicPr>
          <p:nvPr/>
        </p:nvPicPr>
        <p:blipFill>
          <a:blip r:embed="rId4"/>
          <a:stretch>
            <a:fillRect/>
          </a:stretch>
        </p:blipFill>
        <p:spPr>
          <a:xfrm>
            <a:off x="6262365" y="5182654"/>
            <a:ext cx="5552114" cy="1460237"/>
          </a:xfrm>
          <a:prstGeom prst="rect">
            <a:avLst/>
          </a:prstGeom>
          <a:ln>
            <a:solidFill>
              <a:schemeClr val="bg1"/>
            </a:solidFill>
          </a:ln>
        </p:spPr>
      </p:pic>
      <p:pic>
        <p:nvPicPr>
          <p:cNvPr id="78" name="Imagen 77" descr="Tabla&#10;&#10;Descripción generada automáticamente">
            <a:extLst>
              <a:ext uri="{FF2B5EF4-FFF2-40B4-BE49-F238E27FC236}">
                <a16:creationId xmlns:a16="http://schemas.microsoft.com/office/drawing/2014/main" id="{F8CCCFA1-1558-4FE5-8736-47B4024B8118}"/>
              </a:ext>
            </a:extLst>
          </p:cNvPr>
          <p:cNvPicPr>
            <a:picLocks noChangeAspect="1"/>
          </p:cNvPicPr>
          <p:nvPr/>
        </p:nvPicPr>
        <p:blipFill>
          <a:blip r:embed="rId5"/>
          <a:stretch>
            <a:fillRect/>
          </a:stretch>
        </p:blipFill>
        <p:spPr>
          <a:xfrm>
            <a:off x="9263255" y="1374575"/>
            <a:ext cx="2855018" cy="684448"/>
          </a:xfrm>
          <a:prstGeom prst="rect">
            <a:avLst/>
          </a:prstGeom>
          <a:ln>
            <a:solidFill>
              <a:schemeClr val="bg1"/>
            </a:solidFill>
          </a:ln>
        </p:spPr>
      </p:pic>
    </p:spTree>
    <p:extLst>
      <p:ext uri="{BB962C8B-B14F-4D97-AF65-F5344CB8AC3E}">
        <p14:creationId xmlns:p14="http://schemas.microsoft.com/office/powerpoint/2010/main" val="41141274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B50A37-6F76-4E4A-86C1-654ABD8622E8}"/>
              </a:ext>
            </a:extLst>
          </p:cNvPr>
          <p:cNvSpPr>
            <a:spLocks noGrp="1"/>
          </p:cNvSpPr>
          <p:nvPr>
            <p:ph type="title"/>
          </p:nvPr>
        </p:nvSpPr>
        <p:spPr>
          <a:xfrm>
            <a:off x="838200" y="150067"/>
            <a:ext cx="10515600" cy="746223"/>
          </a:xfr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s-EC" b="1" dirty="0">
                <a:latin typeface="Times New Roman" panose="02020603050405020304" pitchFamily="18" charset="0"/>
                <a:cs typeface="Times New Roman" panose="02020603050405020304" pitchFamily="18" charset="0"/>
              </a:rPr>
              <a:t>RESULTADOS</a:t>
            </a:r>
          </a:p>
        </p:txBody>
      </p:sp>
      <p:sp>
        <p:nvSpPr>
          <p:cNvPr id="4" name="CuadroTexto 3">
            <a:extLst>
              <a:ext uri="{FF2B5EF4-FFF2-40B4-BE49-F238E27FC236}">
                <a16:creationId xmlns:a16="http://schemas.microsoft.com/office/drawing/2014/main" id="{934B2A96-1C8F-43B9-ACEC-2ED64671FB43}"/>
              </a:ext>
            </a:extLst>
          </p:cNvPr>
          <p:cNvSpPr txBox="1"/>
          <p:nvPr/>
        </p:nvSpPr>
        <p:spPr>
          <a:xfrm>
            <a:off x="3843996" y="927644"/>
            <a:ext cx="5319933" cy="400110"/>
          </a:xfrm>
          <a:prstGeom prst="rect">
            <a:avLst/>
          </a:prstGeom>
          <a:noFill/>
        </p:spPr>
        <p:txBody>
          <a:bodyPr wrap="square" rtlCol="0">
            <a:spAutoFit/>
          </a:bodyPr>
          <a:lstStyle/>
          <a:p>
            <a:r>
              <a:rPr lang="es-EC" sz="2000" b="1" dirty="0">
                <a:latin typeface="Times New Roman" panose="02020603050405020304" pitchFamily="18" charset="0"/>
                <a:cs typeface="Times New Roman" panose="02020603050405020304" pitchFamily="18" charset="0"/>
              </a:rPr>
              <a:t>RESULTADOS SOCIO-LABORALES</a:t>
            </a:r>
          </a:p>
        </p:txBody>
      </p:sp>
      <p:pic>
        <p:nvPicPr>
          <p:cNvPr id="5" name="Imagen 4">
            <a:extLst>
              <a:ext uri="{FF2B5EF4-FFF2-40B4-BE49-F238E27FC236}">
                <a16:creationId xmlns:a16="http://schemas.microsoft.com/office/drawing/2014/main" id="{CF233425-314B-4973-BC47-09D4B31C8491}"/>
              </a:ext>
            </a:extLst>
          </p:cNvPr>
          <p:cNvPicPr/>
          <p:nvPr/>
        </p:nvPicPr>
        <p:blipFill rotWithShape="1">
          <a:blip r:embed="rId2">
            <a:extLst>
              <a:ext uri="{28A0092B-C50C-407E-A947-70E740481C1C}">
                <a14:useLocalDpi xmlns:a14="http://schemas.microsoft.com/office/drawing/2010/main" val="0"/>
              </a:ext>
            </a:extLst>
          </a:blip>
          <a:srcRect t="19869"/>
          <a:stretch/>
        </p:blipFill>
        <p:spPr bwMode="auto">
          <a:xfrm>
            <a:off x="953050" y="1927272"/>
            <a:ext cx="4584700" cy="1753637"/>
          </a:xfrm>
          <a:prstGeom prst="rect">
            <a:avLst/>
          </a:prstGeom>
          <a:noFill/>
          <a:ln>
            <a:solidFill>
              <a:schemeClr val="tx1"/>
            </a:solidFill>
          </a:ln>
          <a:effectLst>
            <a:outerShdw blurRad="50800" dist="38100" dir="8100000" algn="tr" rotWithShape="0">
              <a:prstClr val="black">
                <a:alpha val="40000"/>
              </a:prstClr>
            </a:outerShdw>
          </a:effectLst>
        </p:spPr>
      </p:pic>
      <p:pic>
        <p:nvPicPr>
          <p:cNvPr id="6" name="Imagen 5">
            <a:extLst>
              <a:ext uri="{FF2B5EF4-FFF2-40B4-BE49-F238E27FC236}">
                <a16:creationId xmlns:a16="http://schemas.microsoft.com/office/drawing/2014/main" id="{6FD71D8C-009D-46A2-B1DC-F93F2F2FA638}"/>
              </a:ext>
            </a:extLst>
          </p:cNvPr>
          <p:cNvPicPr/>
          <p:nvPr/>
        </p:nvPicPr>
        <p:blipFill rotWithShape="1">
          <a:blip r:embed="rId3">
            <a:extLst>
              <a:ext uri="{28A0092B-C50C-407E-A947-70E740481C1C}">
                <a14:useLocalDpi xmlns:a14="http://schemas.microsoft.com/office/drawing/2010/main" val="0"/>
              </a:ext>
            </a:extLst>
          </a:blip>
          <a:srcRect t="20557"/>
          <a:stretch/>
        </p:blipFill>
        <p:spPr bwMode="auto">
          <a:xfrm>
            <a:off x="6382045" y="1927272"/>
            <a:ext cx="4584700" cy="1743420"/>
          </a:xfrm>
          <a:prstGeom prst="rect">
            <a:avLst/>
          </a:prstGeom>
          <a:noFill/>
          <a:ln>
            <a:solidFill>
              <a:schemeClr val="tx1"/>
            </a:solidFill>
          </a:ln>
          <a:effectLst>
            <a:outerShdw blurRad="50800" dist="38100" dir="2700000" algn="tl" rotWithShape="0">
              <a:prstClr val="black">
                <a:alpha val="40000"/>
              </a:prstClr>
            </a:outerShdw>
          </a:effectLst>
        </p:spPr>
      </p:pic>
      <p:pic>
        <p:nvPicPr>
          <p:cNvPr id="7" name="Imagen 6">
            <a:extLst>
              <a:ext uri="{FF2B5EF4-FFF2-40B4-BE49-F238E27FC236}">
                <a16:creationId xmlns:a16="http://schemas.microsoft.com/office/drawing/2014/main" id="{E630C4B6-8272-4F62-9BF6-3777E629FC1B}"/>
              </a:ext>
            </a:extLst>
          </p:cNvPr>
          <p:cNvPicPr/>
          <p:nvPr/>
        </p:nvPicPr>
        <p:blipFill rotWithShape="1">
          <a:blip r:embed="rId4">
            <a:extLst>
              <a:ext uri="{28A0092B-C50C-407E-A947-70E740481C1C}">
                <a14:useLocalDpi xmlns:a14="http://schemas.microsoft.com/office/drawing/2010/main" val="0"/>
              </a:ext>
            </a:extLst>
          </a:blip>
          <a:srcRect t="23498"/>
          <a:stretch/>
        </p:blipFill>
        <p:spPr bwMode="auto">
          <a:xfrm>
            <a:off x="953050" y="4407037"/>
            <a:ext cx="4584700" cy="1435505"/>
          </a:xfrm>
          <a:prstGeom prst="rect">
            <a:avLst/>
          </a:prstGeom>
          <a:noFill/>
          <a:ln>
            <a:solidFill>
              <a:schemeClr val="tx1"/>
            </a:solidFill>
          </a:ln>
          <a:effectLst>
            <a:outerShdw blurRad="50800" dist="38100" dir="8100000" algn="tr" rotWithShape="0">
              <a:prstClr val="black">
                <a:alpha val="40000"/>
              </a:prstClr>
            </a:outerShdw>
          </a:effectLst>
        </p:spPr>
      </p:pic>
      <p:pic>
        <p:nvPicPr>
          <p:cNvPr id="8" name="Imagen 7">
            <a:extLst>
              <a:ext uri="{FF2B5EF4-FFF2-40B4-BE49-F238E27FC236}">
                <a16:creationId xmlns:a16="http://schemas.microsoft.com/office/drawing/2014/main" id="{EE882875-5C3D-4F3D-8F1A-411431C56CD5}"/>
              </a:ext>
            </a:extLst>
          </p:cNvPr>
          <p:cNvPicPr/>
          <p:nvPr/>
        </p:nvPicPr>
        <p:blipFill rotWithShape="1">
          <a:blip r:embed="rId5">
            <a:extLst>
              <a:ext uri="{28A0092B-C50C-407E-A947-70E740481C1C}">
                <a14:useLocalDpi xmlns:a14="http://schemas.microsoft.com/office/drawing/2010/main" val="0"/>
              </a:ext>
            </a:extLst>
          </a:blip>
          <a:srcRect t="20665"/>
          <a:stretch/>
        </p:blipFill>
        <p:spPr bwMode="auto">
          <a:xfrm>
            <a:off x="6388395" y="4701674"/>
            <a:ext cx="4578350" cy="1692680"/>
          </a:xfrm>
          <a:prstGeom prst="rect">
            <a:avLst/>
          </a:prstGeom>
          <a:noFill/>
          <a:ln>
            <a:solidFill>
              <a:schemeClr val="tx1"/>
            </a:solidFill>
          </a:ln>
          <a:effectLst>
            <a:outerShdw blurRad="50800" dist="38100" dir="2700000" algn="tl" rotWithShape="0">
              <a:prstClr val="black">
                <a:alpha val="40000"/>
              </a:prstClr>
            </a:outerShdw>
          </a:effectLst>
        </p:spPr>
      </p:pic>
      <p:cxnSp>
        <p:nvCxnSpPr>
          <p:cNvPr id="9" name="Conector recto 8">
            <a:extLst>
              <a:ext uri="{FF2B5EF4-FFF2-40B4-BE49-F238E27FC236}">
                <a16:creationId xmlns:a16="http://schemas.microsoft.com/office/drawing/2014/main" id="{F8C5D70C-A985-49F5-9B17-FECFE4918C93}"/>
              </a:ext>
            </a:extLst>
          </p:cNvPr>
          <p:cNvCxnSpPr/>
          <p:nvPr/>
        </p:nvCxnSpPr>
        <p:spPr>
          <a:xfrm>
            <a:off x="624571" y="3825037"/>
            <a:ext cx="10415954" cy="0"/>
          </a:xfrm>
          <a:prstGeom prst="line">
            <a:avLst/>
          </a:prstGeom>
          <a:ln w="57150">
            <a:solidFill>
              <a:srgbClr val="004996"/>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6CE0BC87-2DFC-4B8A-AEBB-06B3E5D04653}"/>
              </a:ext>
            </a:extLst>
          </p:cNvPr>
          <p:cNvCxnSpPr>
            <a:cxnSpLocks/>
          </p:cNvCxnSpPr>
          <p:nvPr/>
        </p:nvCxnSpPr>
        <p:spPr>
          <a:xfrm>
            <a:off x="5866228" y="1489398"/>
            <a:ext cx="0" cy="4359239"/>
          </a:xfrm>
          <a:prstGeom prst="line">
            <a:avLst/>
          </a:prstGeom>
          <a:ln w="57150">
            <a:solidFill>
              <a:srgbClr val="004996"/>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C8FB753F-2CE8-4B7D-BC5B-A8C04E14643F}"/>
              </a:ext>
            </a:extLst>
          </p:cNvPr>
          <p:cNvSpPr txBox="1"/>
          <p:nvPr/>
        </p:nvSpPr>
        <p:spPr>
          <a:xfrm>
            <a:off x="953050" y="1489398"/>
            <a:ext cx="4397360" cy="338554"/>
          </a:xfrm>
          <a:prstGeom prst="rect">
            <a:avLst/>
          </a:prstGeom>
          <a:noFill/>
        </p:spPr>
        <p:txBody>
          <a:bodyPr wrap="square" rtlCol="0">
            <a:spAutoFit/>
          </a:bodyPr>
          <a:lstStyle/>
          <a:p>
            <a:pPr algn="ctr"/>
            <a:r>
              <a:rPr lang="es-EC" sz="1600" dirty="0">
                <a:latin typeface="Times New Roman" panose="02020603050405020304" pitchFamily="18" charset="0"/>
                <a:cs typeface="Times New Roman" panose="02020603050405020304" pitchFamily="18" charset="0"/>
              </a:rPr>
              <a:t>Escoge tu rango de edad</a:t>
            </a:r>
          </a:p>
        </p:txBody>
      </p:sp>
      <p:sp>
        <p:nvSpPr>
          <p:cNvPr id="14" name="CuadroTexto 13">
            <a:extLst>
              <a:ext uri="{FF2B5EF4-FFF2-40B4-BE49-F238E27FC236}">
                <a16:creationId xmlns:a16="http://schemas.microsoft.com/office/drawing/2014/main" id="{408D64A5-6B2A-457A-8BC5-3D01A3EB9DFB}"/>
              </a:ext>
            </a:extLst>
          </p:cNvPr>
          <p:cNvSpPr txBox="1"/>
          <p:nvPr/>
        </p:nvSpPr>
        <p:spPr>
          <a:xfrm>
            <a:off x="6382045" y="1495808"/>
            <a:ext cx="4397360" cy="338554"/>
          </a:xfrm>
          <a:prstGeom prst="rect">
            <a:avLst/>
          </a:prstGeom>
          <a:noFill/>
        </p:spPr>
        <p:txBody>
          <a:bodyPr wrap="square" rtlCol="0">
            <a:spAutoFit/>
          </a:bodyPr>
          <a:lstStyle/>
          <a:p>
            <a:pPr algn="ctr"/>
            <a:r>
              <a:rPr lang="es-EC" sz="1600" dirty="0">
                <a:latin typeface="Times New Roman" panose="02020603050405020304" pitchFamily="18" charset="0"/>
                <a:cs typeface="Times New Roman" panose="02020603050405020304" pitchFamily="18" charset="0"/>
              </a:rPr>
              <a:t>Escoge tu Estado Civil</a:t>
            </a:r>
          </a:p>
        </p:txBody>
      </p:sp>
      <p:sp>
        <p:nvSpPr>
          <p:cNvPr id="15" name="CuadroTexto 14">
            <a:extLst>
              <a:ext uri="{FF2B5EF4-FFF2-40B4-BE49-F238E27FC236}">
                <a16:creationId xmlns:a16="http://schemas.microsoft.com/office/drawing/2014/main" id="{F6D2822F-3ADA-46C2-B9E5-BDB903848307}"/>
              </a:ext>
            </a:extLst>
          </p:cNvPr>
          <p:cNvSpPr txBox="1"/>
          <p:nvPr/>
        </p:nvSpPr>
        <p:spPr>
          <a:xfrm>
            <a:off x="953050" y="3871203"/>
            <a:ext cx="4397360" cy="584775"/>
          </a:xfrm>
          <a:prstGeom prst="rect">
            <a:avLst/>
          </a:prstGeom>
          <a:noFill/>
        </p:spPr>
        <p:txBody>
          <a:bodyPr wrap="square" rtlCol="0">
            <a:spAutoFit/>
          </a:bodyPr>
          <a:lstStyle/>
          <a:p>
            <a:r>
              <a:rPr lang="es-MX" sz="1600" dirty="0">
                <a:latin typeface="Times New Roman" panose="02020603050405020304" pitchFamily="18" charset="0"/>
                <a:cs typeface="Times New Roman" panose="02020603050405020304" pitchFamily="18" charset="0"/>
              </a:rPr>
              <a:t>Señala la opción que mas se ajusta a tu situación actual</a:t>
            </a:r>
            <a:endParaRPr lang="es-EC" sz="1600" dirty="0">
              <a:latin typeface="Times New Roman" panose="02020603050405020304" pitchFamily="18" charset="0"/>
              <a:cs typeface="Times New Roman" panose="02020603050405020304" pitchFamily="18" charset="0"/>
            </a:endParaRPr>
          </a:p>
        </p:txBody>
      </p:sp>
      <p:sp>
        <p:nvSpPr>
          <p:cNvPr id="16" name="CuadroTexto 15">
            <a:extLst>
              <a:ext uri="{FF2B5EF4-FFF2-40B4-BE49-F238E27FC236}">
                <a16:creationId xmlns:a16="http://schemas.microsoft.com/office/drawing/2014/main" id="{BD96A6BB-A1F7-4398-9A59-E539007301FC}"/>
              </a:ext>
            </a:extLst>
          </p:cNvPr>
          <p:cNvSpPr txBox="1"/>
          <p:nvPr/>
        </p:nvSpPr>
        <p:spPr>
          <a:xfrm>
            <a:off x="6382045" y="3871203"/>
            <a:ext cx="5125325" cy="830997"/>
          </a:xfrm>
          <a:prstGeom prst="rect">
            <a:avLst/>
          </a:prstGeom>
          <a:noFill/>
        </p:spPr>
        <p:txBody>
          <a:bodyPr wrap="square" rtlCol="0">
            <a:spAutoFit/>
          </a:bodyPr>
          <a:lstStyle/>
          <a:p>
            <a:r>
              <a:rPr lang="es-MX" sz="1600" dirty="0">
                <a:latin typeface="Times New Roman" panose="02020603050405020304" pitchFamily="18" charset="0"/>
                <a:cs typeface="Times New Roman" panose="02020603050405020304" pitchFamily="18" charset="0"/>
              </a:rPr>
              <a:t>En el caso de vivir acompañado/a, tu pareja o algún otro miembro residente de la unidad familiar ¿Trabaja fuera de casa durante la situación actual?</a:t>
            </a:r>
            <a:endParaRPr lang="es-EC"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85561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1291</TotalTime>
  <Words>918</Words>
  <Application>Microsoft Office PowerPoint</Application>
  <PresentationFormat>Panorámica</PresentationFormat>
  <Paragraphs>130</Paragraphs>
  <Slides>20</Slides>
  <Notes>4</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20</vt:i4>
      </vt:variant>
    </vt:vector>
  </HeadingPairs>
  <TitlesOfParts>
    <vt:vector size="27" baseType="lpstr">
      <vt:lpstr>Arial</vt:lpstr>
      <vt:lpstr>Calibri</vt:lpstr>
      <vt:lpstr>Calibri Light</vt:lpstr>
      <vt:lpstr>Times New Roman</vt:lpstr>
      <vt:lpstr>Wingdings</vt:lpstr>
      <vt:lpstr>Tema de Office</vt:lpstr>
      <vt:lpstr>Worksheet</vt:lpstr>
      <vt:lpstr>EVALUACIÓN DE RIESGOS PSICOSOCIALES EN LA MODALIDAD DE TELETRABAJO A PARTIR DEL ESTADO DE EXCEPCIÓN POR PANDEMIA COVID-19 EN UNA EMPRESA ECUATORIANA</vt:lpstr>
      <vt:lpstr>Presentación de PowerPoint</vt:lpstr>
      <vt:lpstr>OBJETIVOS</vt:lpstr>
      <vt:lpstr>MÉTODO</vt:lpstr>
      <vt:lpstr>POBLACIÓN Y MUESTRA</vt:lpstr>
      <vt:lpstr>INSTRUMENTO DE INVESTIGACIÓN “Instrumento de medición de riesgos psicosociales enfocado en el Teletrabajo”</vt:lpstr>
      <vt:lpstr>INSTRUMENTO DE INVESTIGACIÓN</vt:lpstr>
      <vt:lpstr>HERRAMIENTA DE TABULACIÓN</vt:lpstr>
      <vt:lpstr>RESULTADOS</vt:lpstr>
      <vt:lpstr>RESULTADOS</vt:lpstr>
      <vt:lpstr>HALLAZGOS ENCONTRADOS</vt:lpstr>
      <vt:lpstr>HALLAZGOS ENCONTRADOS</vt:lpstr>
      <vt:lpstr>HALLAZGOS ENCONTRADOS</vt:lpstr>
      <vt:lpstr>HALLAZGOS ENCONTRADOS</vt:lpstr>
      <vt:lpstr>CONCLUSIONES</vt:lpstr>
      <vt:lpstr>RECOMENDACIONES</vt:lpstr>
      <vt:lpstr>PROPUESTA DE MEDIDAS DE CONTROL</vt:lpstr>
      <vt:lpstr>PROPUESTA DE MEDIDAS DE CONTROL</vt:lpstr>
      <vt:lpstr>PROPUESTA DE MEDIDAS DE CONTROL</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Oñate Julio Diana Lucia</dc:creator>
  <cp:lastModifiedBy>David Cruz Hidalgo</cp:lastModifiedBy>
  <cp:revision>1</cp:revision>
  <dcterms:created xsi:type="dcterms:W3CDTF">2020-06-28T12:49:06Z</dcterms:created>
  <dcterms:modified xsi:type="dcterms:W3CDTF">2021-08-24T20:09:06Z</dcterms:modified>
</cp:coreProperties>
</file>