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rts/chart6.xml" ContentType="application/vnd.openxmlformats-officedocument.drawingml.chart+xml"/>
  <Override PartName="/ppt/ink/ink6.xml" ContentType="application/inkml+xml"/>
  <Override PartName="/ppt/ink/ink7.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sorterViewPr>
    <p:cViewPr>
      <p:scale>
        <a:sx n="100" d="100"/>
        <a:sy n="100" d="100"/>
      </p:scale>
      <p:origin x="0" y="-2716"/>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na Cartagena" userId="3180d01204285b51" providerId="LiveId" clId="{89FF532F-1B3D-41C1-AA3E-79F2A29992D6}"/>
    <pc:docChg chg="undo custSel modSld">
      <pc:chgData name="Eliana Cartagena" userId="3180d01204285b51" providerId="LiveId" clId="{89FF532F-1B3D-41C1-AA3E-79F2A29992D6}" dt="2021-08-21T22:25:02.578" v="391" actId="20577"/>
      <pc:docMkLst>
        <pc:docMk/>
      </pc:docMkLst>
      <pc:sldChg chg="modSp mod">
        <pc:chgData name="Eliana Cartagena" userId="3180d01204285b51" providerId="LiveId" clId="{89FF532F-1B3D-41C1-AA3E-79F2A29992D6}" dt="2021-08-21T21:45:36.746" v="369" actId="5793"/>
        <pc:sldMkLst>
          <pc:docMk/>
          <pc:sldMk cId="926510300" sldId="258"/>
        </pc:sldMkLst>
        <pc:spChg chg="mod">
          <ac:chgData name="Eliana Cartagena" userId="3180d01204285b51" providerId="LiveId" clId="{89FF532F-1B3D-41C1-AA3E-79F2A29992D6}" dt="2021-08-21T21:45:36.746" v="369" actId="5793"/>
          <ac:spMkLst>
            <pc:docMk/>
            <pc:sldMk cId="926510300" sldId="258"/>
            <ac:spMk id="5" creationId="{9D3C2B2F-628C-4BCF-8A38-4AE3E0092AD7}"/>
          </ac:spMkLst>
        </pc:spChg>
      </pc:sldChg>
      <pc:sldChg chg="modSp">
        <pc:chgData name="Eliana Cartagena" userId="3180d01204285b51" providerId="LiveId" clId="{89FF532F-1B3D-41C1-AA3E-79F2A29992D6}" dt="2021-08-21T20:23:31.249" v="297" actId="20577"/>
        <pc:sldMkLst>
          <pc:docMk/>
          <pc:sldMk cId="2695301786" sldId="259"/>
        </pc:sldMkLst>
        <pc:graphicFrameChg chg="mod">
          <ac:chgData name="Eliana Cartagena" userId="3180d01204285b51" providerId="LiveId" clId="{89FF532F-1B3D-41C1-AA3E-79F2A29992D6}" dt="2021-08-21T20:23:31.249" v="297" actId="20577"/>
          <ac:graphicFrameMkLst>
            <pc:docMk/>
            <pc:sldMk cId="2695301786" sldId="259"/>
            <ac:graphicFrameMk id="4" creationId="{F7FB2654-53DD-4B5A-96EE-743C09465A9C}"/>
          </ac:graphicFrameMkLst>
        </pc:graphicFrameChg>
      </pc:sldChg>
      <pc:sldChg chg="modSp mod">
        <pc:chgData name="Eliana Cartagena" userId="3180d01204285b51" providerId="LiveId" clId="{89FF532F-1B3D-41C1-AA3E-79F2A29992D6}" dt="2021-08-21T20:54:55.075" v="319" actId="5793"/>
        <pc:sldMkLst>
          <pc:docMk/>
          <pc:sldMk cId="2593996477" sldId="260"/>
        </pc:sldMkLst>
        <pc:spChg chg="mod">
          <ac:chgData name="Eliana Cartagena" userId="3180d01204285b51" providerId="LiveId" clId="{89FF532F-1B3D-41C1-AA3E-79F2A29992D6}" dt="2021-08-21T20:54:55.075" v="319" actId="5793"/>
          <ac:spMkLst>
            <pc:docMk/>
            <pc:sldMk cId="2593996477" sldId="260"/>
            <ac:spMk id="4" creationId="{5D8D0483-9672-436B-BF75-1DE00E5BD835}"/>
          </ac:spMkLst>
        </pc:spChg>
      </pc:sldChg>
      <pc:sldChg chg="addSp delSp modSp mod">
        <pc:chgData name="Eliana Cartagena" userId="3180d01204285b51" providerId="LiveId" clId="{89FF532F-1B3D-41C1-AA3E-79F2A29992D6}" dt="2021-08-21T20:09:09.913" v="153" actId="478"/>
        <pc:sldMkLst>
          <pc:docMk/>
          <pc:sldMk cId="1055667143" sldId="267"/>
        </pc:sldMkLst>
        <pc:spChg chg="add del mod">
          <ac:chgData name="Eliana Cartagena" userId="3180d01204285b51" providerId="LiveId" clId="{89FF532F-1B3D-41C1-AA3E-79F2A29992D6}" dt="2021-08-21T03:17:27.701" v="133" actId="478"/>
          <ac:spMkLst>
            <pc:docMk/>
            <pc:sldMk cId="1055667143" sldId="267"/>
            <ac:spMk id="3" creationId="{ADCCF1E8-1900-42FF-AA94-47E7E66CA4B2}"/>
          </ac:spMkLst>
        </pc:spChg>
        <pc:spChg chg="add del mod">
          <ac:chgData name="Eliana Cartagena" userId="3180d01204285b51" providerId="LiveId" clId="{89FF532F-1B3D-41C1-AA3E-79F2A29992D6}" dt="2021-08-21T20:09:01.698" v="149" actId="478"/>
          <ac:spMkLst>
            <pc:docMk/>
            <pc:sldMk cId="1055667143" sldId="267"/>
            <ac:spMk id="6" creationId="{49E8E3F0-4F7C-451C-8AAF-9567F2F84059}"/>
          </ac:spMkLst>
        </pc:spChg>
        <pc:spChg chg="add del mod">
          <ac:chgData name="Eliana Cartagena" userId="3180d01204285b51" providerId="LiveId" clId="{89FF532F-1B3D-41C1-AA3E-79F2A29992D6}" dt="2021-08-21T20:09:04.438" v="150" actId="478"/>
          <ac:spMkLst>
            <pc:docMk/>
            <pc:sldMk cId="1055667143" sldId="267"/>
            <ac:spMk id="8" creationId="{6CC8E162-0320-4AE3-9199-09312C77EE02}"/>
          </ac:spMkLst>
        </pc:spChg>
        <pc:spChg chg="add del mod">
          <ac:chgData name="Eliana Cartagena" userId="3180d01204285b51" providerId="LiveId" clId="{89FF532F-1B3D-41C1-AA3E-79F2A29992D6}" dt="2021-08-21T20:09:08.084" v="152" actId="478"/>
          <ac:spMkLst>
            <pc:docMk/>
            <pc:sldMk cId="1055667143" sldId="267"/>
            <ac:spMk id="13" creationId="{821C1522-79E9-4D76-A3DC-B4F85797DE5A}"/>
          </ac:spMkLst>
        </pc:spChg>
        <pc:spChg chg="add del mod">
          <ac:chgData name="Eliana Cartagena" userId="3180d01204285b51" providerId="LiveId" clId="{89FF532F-1B3D-41C1-AA3E-79F2A29992D6}" dt="2021-08-21T20:09:09.913" v="153" actId="478"/>
          <ac:spMkLst>
            <pc:docMk/>
            <pc:sldMk cId="1055667143" sldId="267"/>
            <ac:spMk id="15" creationId="{1BB0AF82-E040-4AB4-8444-6120E10B2C75}"/>
          </ac:spMkLst>
        </pc:spChg>
        <pc:spChg chg="add del mod">
          <ac:chgData name="Eliana Cartagena" userId="3180d01204285b51" providerId="LiveId" clId="{89FF532F-1B3D-41C1-AA3E-79F2A29992D6}" dt="2021-08-21T20:09:06.296" v="151" actId="478"/>
          <ac:spMkLst>
            <pc:docMk/>
            <pc:sldMk cId="1055667143" sldId="267"/>
            <ac:spMk id="17" creationId="{0EAF0BFF-92AE-484F-9825-1C4E53DE4D5E}"/>
          </ac:spMkLst>
        </pc:spChg>
        <pc:inkChg chg="add del">
          <ac:chgData name="Eliana Cartagena" userId="3180d01204285b51" providerId="LiveId" clId="{89FF532F-1B3D-41C1-AA3E-79F2A29992D6}" dt="2021-08-21T03:17:25.307" v="132"/>
          <ac:inkMkLst>
            <pc:docMk/>
            <pc:sldMk cId="1055667143" sldId="267"/>
            <ac:inkMk id="2" creationId="{A73655DC-DB06-4C41-9C09-CA69F23F147C}"/>
          </ac:inkMkLst>
        </pc:inkChg>
        <pc:inkChg chg="add del">
          <ac:chgData name="Eliana Cartagena" userId="3180d01204285b51" providerId="LiveId" clId="{89FF532F-1B3D-41C1-AA3E-79F2A29992D6}" dt="2021-08-21T03:17:36.571" v="135"/>
          <ac:inkMkLst>
            <pc:docMk/>
            <pc:sldMk cId="1055667143" sldId="267"/>
            <ac:inkMk id="5" creationId="{0882E81F-5BCA-41C5-8554-4B94E9FB5912}"/>
          </ac:inkMkLst>
        </pc:inkChg>
        <pc:inkChg chg="add del">
          <ac:chgData name="Eliana Cartagena" userId="3180d01204285b51" providerId="LiveId" clId="{89FF532F-1B3D-41C1-AA3E-79F2A29992D6}" dt="2021-08-21T03:17:44.113" v="137"/>
          <ac:inkMkLst>
            <pc:docMk/>
            <pc:sldMk cId="1055667143" sldId="267"/>
            <ac:inkMk id="7" creationId="{33660A92-8D8F-4A4F-8F60-1267938E1544}"/>
          </ac:inkMkLst>
        </pc:inkChg>
        <pc:inkChg chg="add del">
          <ac:chgData name="Eliana Cartagena" userId="3180d01204285b51" providerId="LiveId" clId="{89FF532F-1B3D-41C1-AA3E-79F2A29992D6}" dt="2021-08-21T03:17:52.580" v="139"/>
          <ac:inkMkLst>
            <pc:docMk/>
            <pc:sldMk cId="1055667143" sldId="267"/>
            <ac:inkMk id="9" creationId="{88113F6E-29EC-4E94-A77F-834B94CCC084}"/>
          </ac:inkMkLst>
        </pc:inkChg>
        <pc:inkChg chg="add del">
          <ac:chgData name="Eliana Cartagena" userId="3180d01204285b51" providerId="LiveId" clId="{89FF532F-1B3D-41C1-AA3E-79F2A29992D6}" dt="2021-08-21T03:18:32.379" v="142"/>
          <ac:inkMkLst>
            <pc:docMk/>
            <pc:sldMk cId="1055667143" sldId="267"/>
            <ac:inkMk id="12" creationId="{0228637F-E4CF-4DD4-A461-01DE7AD73108}"/>
          </ac:inkMkLst>
        </pc:inkChg>
        <pc:inkChg chg="add del">
          <ac:chgData name="Eliana Cartagena" userId="3180d01204285b51" providerId="LiveId" clId="{89FF532F-1B3D-41C1-AA3E-79F2A29992D6}" dt="2021-08-21T03:18:37.813" v="144"/>
          <ac:inkMkLst>
            <pc:docMk/>
            <pc:sldMk cId="1055667143" sldId="267"/>
            <ac:inkMk id="14" creationId="{EF05EDA5-39BC-4687-A471-ABA6E006C485}"/>
          </ac:inkMkLst>
        </pc:inkChg>
        <pc:inkChg chg="add del">
          <ac:chgData name="Eliana Cartagena" userId="3180d01204285b51" providerId="LiveId" clId="{89FF532F-1B3D-41C1-AA3E-79F2A29992D6}" dt="2021-08-21T03:18:43.681" v="146"/>
          <ac:inkMkLst>
            <pc:docMk/>
            <pc:sldMk cId="1055667143" sldId="267"/>
            <ac:inkMk id="16" creationId="{8FE3838C-BF18-4A07-AC62-01797F6C7004}"/>
          </ac:inkMkLst>
        </pc:inkChg>
        <pc:inkChg chg="add">
          <ac:chgData name="Eliana Cartagena" userId="3180d01204285b51" providerId="LiveId" clId="{89FF532F-1B3D-41C1-AA3E-79F2A29992D6}" dt="2021-08-21T03:18:45.638" v="147" actId="9405"/>
          <ac:inkMkLst>
            <pc:docMk/>
            <pc:sldMk cId="1055667143" sldId="267"/>
            <ac:inkMk id="18" creationId="{18B8F5B7-EBC5-4B4E-A546-2D5F8A97CFC7}"/>
          </ac:inkMkLst>
        </pc:inkChg>
      </pc:sldChg>
      <pc:sldChg chg="addSp delSp modSp mod">
        <pc:chgData name="Eliana Cartagena" userId="3180d01204285b51" providerId="LiveId" clId="{89FF532F-1B3D-41C1-AA3E-79F2A29992D6}" dt="2021-08-21T03:10:26.939" v="72" actId="14100"/>
        <pc:sldMkLst>
          <pc:docMk/>
          <pc:sldMk cId="3057356242" sldId="268"/>
        </pc:sldMkLst>
        <pc:spChg chg="add mod">
          <ac:chgData name="Eliana Cartagena" userId="3180d01204285b51" providerId="LiveId" clId="{89FF532F-1B3D-41C1-AA3E-79F2A29992D6}" dt="2021-08-21T03:05:33.609" v="19"/>
          <ac:spMkLst>
            <pc:docMk/>
            <pc:sldMk cId="3057356242" sldId="268"/>
            <ac:spMk id="17" creationId="{A44D11FC-668D-471E-BB28-F3C1365DFE2E}"/>
          </ac:spMkLst>
        </pc:spChg>
        <pc:spChg chg="add del mod">
          <ac:chgData name="Eliana Cartagena" userId="3180d01204285b51" providerId="LiveId" clId="{89FF532F-1B3D-41C1-AA3E-79F2A29992D6}" dt="2021-08-21T03:06:04.700" v="26" actId="478"/>
          <ac:spMkLst>
            <pc:docMk/>
            <pc:sldMk cId="3057356242" sldId="268"/>
            <ac:spMk id="20" creationId="{1797E95A-DF81-446F-8355-7727BCCD3F28}"/>
          </ac:spMkLst>
        </pc:spChg>
        <pc:spChg chg="add del mod">
          <ac:chgData name="Eliana Cartagena" userId="3180d01204285b51" providerId="LiveId" clId="{89FF532F-1B3D-41C1-AA3E-79F2A29992D6}" dt="2021-08-21T03:06:35.520" v="35" actId="478"/>
          <ac:spMkLst>
            <pc:docMk/>
            <pc:sldMk cId="3057356242" sldId="268"/>
            <ac:spMk id="25" creationId="{C63DA1F4-96EA-450A-9467-1FEFB3142604}"/>
          </ac:spMkLst>
        </pc:spChg>
        <pc:spChg chg="add mod">
          <ac:chgData name="Eliana Cartagena" userId="3180d01204285b51" providerId="LiveId" clId="{89FF532F-1B3D-41C1-AA3E-79F2A29992D6}" dt="2021-08-21T03:07:17.897" v="43" actId="14100"/>
          <ac:spMkLst>
            <pc:docMk/>
            <pc:sldMk cId="3057356242" sldId="268"/>
            <ac:spMk id="29" creationId="{31F2A472-56C7-437D-8FDE-DACF5D2A78EC}"/>
          </ac:spMkLst>
        </pc:spChg>
        <pc:spChg chg="add del mod">
          <ac:chgData name="Eliana Cartagena" userId="3180d01204285b51" providerId="LiveId" clId="{89FF532F-1B3D-41C1-AA3E-79F2A29992D6}" dt="2021-08-21T03:07:09.974" v="42"/>
          <ac:spMkLst>
            <pc:docMk/>
            <pc:sldMk cId="3057356242" sldId="268"/>
            <ac:spMk id="30" creationId="{88CFEE05-4E31-42FC-A341-6ADCAAF4EA91}"/>
          </ac:spMkLst>
        </pc:spChg>
        <pc:spChg chg="add del mod">
          <ac:chgData name="Eliana Cartagena" userId="3180d01204285b51" providerId="LiveId" clId="{89FF532F-1B3D-41C1-AA3E-79F2A29992D6}" dt="2021-08-21T03:08:11.490" v="46" actId="478"/>
          <ac:spMkLst>
            <pc:docMk/>
            <pc:sldMk cId="3057356242" sldId="268"/>
            <ac:spMk id="32" creationId="{7BA57143-9BB4-41D8-9CD0-A7F21159F5E5}"/>
          </ac:spMkLst>
        </pc:spChg>
        <pc:spChg chg="add mod">
          <ac:chgData name="Eliana Cartagena" userId="3180d01204285b51" providerId="LiveId" clId="{89FF532F-1B3D-41C1-AA3E-79F2A29992D6}" dt="2021-08-21T03:10:15.800" v="70" actId="14100"/>
          <ac:spMkLst>
            <pc:docMk/>
            <pc:sldMk cId="3057356242" sldId="268"/>
            <ac:spMk id="35" creationId="{1DCD8B7A-0F0D-4A85-890D-9B7842534E4F}"/>
          </ac:spMkLst>
        </pc:spChg>
        <pc:spChg chg="add mod">
          <ac:chgData name="Eliana Cartagena" userId="3180d01204285b51" providerId="LiveId" clId="{89FF532F-1B3D-41C1-AA3E-79F2A29992D6}" dt="2021-08-21T03:10:22.107" v="71" actId="14100"/>
          <ac:spMkLst>
            <pc:docMk/>
            <pc:sldMk cId="3057356242" sldId="268"/>
            <ac:spMk id="40" creationId="{75E801A9-5120-40EA-A378-81231E822681}"/>
          </ac:spMkLst>
        </pc:spChg>
        <pc:spChg chg="add mod">
          <ac:chgData name="Eliana Cartagena" userId="3180d01204285b51" providerId="LiveId" clId="{89FF532F-1B3D-41C1-AA3E-79F2A29992D6}" dt="2021-08-21T03:10:26.939" v="72" actId="14100"/>
          <ac:spMkLst>
            <pc:docMk/>
            <pc:sldMk cId="3057356242" sldId="268"/>
            <ac:spMk id="42" creationId="{FDD8B359-FD2C-40CA-92DE-5903E23371A0}"/>
          </ac:spMkLst>
        </pc:spChg>
        <pc:spChg chg="add mod">
          <ac:chgData name="Eliana Cartagena" userId="3180d01204285b51" providerId="LiveId" clId="{89FF532F-1B3D-41C1-AA3E-79F2A29992D6}" dt="2021-08-21T03:09:26.540" v="66" actId="14100"/>
          <ac:spMkLst>
            <pc:docMk/>
            <pc:sldMk cId="3057356242" sldId="268"/>
            <ac:spMk id="44" creationId="{BD357C56-8E23-4F38-808F-C5F909E30CA5}"/>
          </ac:spMkLst>
        </pc:spChg>
        <pc:picChg chg="mod">
          <ac:chgData name="Eliana Cartagena" userId="3180d01204285b51" providerId="LiveId" clId="{89FF532F-1B3D-41C1-AA3E-79F2A29992D6}" dt="2021-08-21T03:07:09.310" v="41" actId="1076"/>
          <ac:picMkLst>
            <pc:docMk/>
            <pc:sldMk cId="3057356242" sldId="268"/>
            <ac:picMk id="6" creationId="{1E709FFE-890A-42FD-921A-ADEB9D018C00}"/>
          </ac:picMkLst>
        </pc:picChg>
        <pc:inkChg chg="add del">
          <ac:chgData name="Eliana Cartagena" userId="3180d01204285b51" providerId="LiveId" clId="{89FF532F-1B3D-41C1-AA3E-79F2A29992D6}" dt="2021-08-21T03:01:12.727" v="1"/>
          <ac:inkMkLst>
            <pc:docMk/>
            <pc:sldMk cId="3057356242" sldId="268"/>
            <ac:inkMk id="2" creationId="{409A067B-4CB8-4367-ACCA-E36AE5681AC8}"/>
          </ac:inkMkLst>
        </pc:inkChg>
        <pc:inkChg chg="add del">
          <ac:chgData name="Eliana Cartagena" userId="3180d01204285b51" providerId="LiveId" clId="{89FF532F-1B3D-41C1-AA3E-79F2A29992D6}" dt="2021-08-21T03:01:24.814" v="3"/>
          <ac:inkMkLst>
            <pc:docMk/>
            <pc:sldMk cId="3057356242" sldId="268"/>
            <ac:inkMk id="3" creationId="{2E7C6337-C6F5-47F4-8CBB-003022A91C66}"/>
          </ac:inkMkLst>
        </pc:inkChg>
        <pc:inkChg chg="add del">
          <ac:chgData name="Eliana Cartagena" userId="3180d01204285b51" providerId="LiveId" clId="{89FF532F-1B3D-41C1-AA3E-79F2A29992D6}" dt="2021-08-21T03:03:43.687" v="8"/>
          <ac:inkMkLst>
            <pc:docMk/>
            <pc:sldMk cId="3057356242" sldId="268"/>
            <ac:inkMk id="5" creationId="{D147C327-7112-4C29-B9C3-A096BD80D203}"/>
          </ac:inkMkLst>
        </pc:inkChg>
        <pc:inkChg chg="add del">
          <ac:chgData name="Eliana Cartagena" userId="3180d01204285b51" providerId="LiveId" clId="{89FF532F-1B3D-41C1-AA3E-79F2A29992D6}" dt="2021-08-21T03:03:42.676" v="7"/>
          <ac:inkMkLst>
            <pc:docMk/>
            <pc:sldMk cId="3057356242" sldId="268"/>
            <ac:inkMk id="7" creationId="{5AF1BF20-1162-4C13-8E9F-98B3F7731BC3}"/>
          </ac:inkMkLst>
        </pc:inkChg>
        <pc:inkChg chg="add del">
          <ac:chgData name="Eliana Cartagena" userId="3180d01204285b51" providerId="LiveId" clId="{89FF532F-1B3D-41C1-AA3E-79F2A29992D6}" dt="2021-08-21T03:04:11.543" v="10"/>
          <ac:inkMkLst>
            <pc:docMk/>
            <pc:sldMk cId="3057356242" sldId="268"/>
            <ac:inkMk id="11" creationId="{6D30688D-BB6A-49CC-B035-5E6A81E7EC45}"/>
          </ac:inkMkLst>
        </pc:inkChg>
        <pc:inkChg chg="add del">
          <ac:chgData name="Eliana Cartagena" userId="3180d01204285b51" providerId="LiveId" clId="{89FF532F-1B3D-41C1-AA3E-79F2A29992D6}" dt="2021-08-21T03:04:27.037" v="12"/>
          <ac:inkMkLst>
            <pc:docMk/>
            <pc:sldMk cId="3057356242" sldId="268"/>
            <ac:inkMk id="12" creationId="{1F070338-BD0B-4FED-A534-D309780D285C}"/>
          </ac:inkMkLst>
        </pc:inkChg>
        <pc:inkChg chg="add">
          <ac:chgData name="Eliana Cartagena" userId="3180d01204285b51" providerId="LiveId" clId="{89FF532F-1B3D-41C1-AA3E-79F2A29992D6}" dt="2021-08-21T03:04:58.667" v="13" actId="9405"/>
          <ac:inkMkLst>
            <pc:docMk/>
            <pc:sldMk cId="3057356242" sldId="268"/>
            <ac:inkMk id="13" creationId="{F92F71C1-518D-422D-990C-2F15E950E0C0}"/>
          </ac:inkMkLst>
        </pc:inkChg>
        <pc:inkChg chg="add del">
          <ac:chgData name="Eliana Cartagena" userId="3180d01204285b51" providerId="LiveId" clId="{89FF532F-1B3D-41C1-AA3E-79F2A29992D6}" dt="2021-08-21T03:05:08.224" v="15"/>
          <ac:inkMkLst>
            <pc:docMk/>
            <pc:sldMk cId="3057356242" sldId="268"/>
            <ac:inkMk id="14" creationId="{E70ED64A-36C9-4FF0-B06A-E4C696701F01}"/>
          </ac:inkMkLst>
        </pc:inkChg>
        <pc:inkChg chg="add del">
          <ac:chgData name="Eliana Cartagena" userId="3180d01204285b51" providerId="LiveId" clId="{89FF532F-1B3D-41C1-AA3E-79F2A29992D6}" dt="2021-08-21T03:05:19.018" v="17"/>
          <ac:inkMkLst>
            <pc:docMk/>
            <pc:sldMk cId="3057356242" sldId="268"/>
            <ac:inkMk id="15" creationId="{C4777C31-3981-4463-B6E4-852622AA437E}"/>
          </ac:inkMkLst>
        </pc:inkChg>
        <pc:inkChg chg="add del">
          <ac:chgData name="Eliana Cartagena" userId="3180d01204285b51" providerId="LiveId" clId="{89FF532F-1B3D-41C1-AA3E-79F2A29992D6}" dt="2021-08-21T03:05:33.609" v="19"/>
          <ac:inkMkLst>
            <pc:docMk/>
            <pc:sldMk cId="3057356242" sldId="268"/>
            <ac:inkMk id="16" creationId="{41195FF5-BA49-47B2-B744-094899A521F8}"/>
          </ac:inkMkLst>
        </pc:inkChg>
        <pc:inkChg chg="add del">
          <ac:chgData name="Eliana Cartagena" userId="3180d01204285b51" providerId="LiveId" clId="{89FF532F-1B3D-41C1-AA3E-79F2A29992D6}" dt="2021-08-21T03:06:29.243" v="33"/>
          <ac:inkMkLst>
            <pc:docMk/>
            <pc:sldMk cId="3057356242" sldId="268"/>
            <ac:inkMk id="18" creationId="{83B4EA99-8618-4E38-9050-2D2617254DA1}"/>
          </ac:inkMkLst>
        </pc:inkChg>
        <pc:inkChg chg="add del">
          <ac:chgData name="Eliana Cartagena" userId="3180d01204285b51" providerId="LiveId" clId="{89FF532F-1B3D-41C1-AA3E-79F2A29992D6}" dt="2021-08-21T03:05:46.729" v="22"/>
          <ac:inkMkLst>
            <pc:docMk/>
            <pc:sldMk cId="3057356242" sldId="268"/>
            <ac:inkMk id="19" creationId="{95947D8C-4D5A-486F-8C87-70306E60B1FE}"/>
          </ac:inkMkLst>
        </pc:inkChg>
        <pc:inkChg chg="add del">
          <ac:chgData name="Eliana Cartagena" userId="3180d01204285b51" providerId="LiveId" clId="{89FF532F-1B3D-41C1-AA3E-79F2A29992D6}" dt="2021-08-21T03:05:49.858" v="24" actId="9405"/>
          <ac:inkMkLst>
            <pc:docMk/>
            <pc:sldMk cId="3057356242" sldId="268"/>
            <ac:inkMk id="21" creationId="{618E942A-9CC2-4516-A1B4-E774C4F1CB80}"/>
          </ac:inkMkLst>
        </pc:inkChg>
        <pc:inkChg chg="add">
          <ac:chgData name="Eliana Cartagena" userId="3180d01204285b51" providerId="LiveId" clId="{89FF532F-1B3D-41C1-AA3E-79F2A29992D6}" dt="2021-08-21T03:05:51.671" v="25" actId="9405"/>
          <ac:inkMkLst>
            <pc:docMk/>
            <pc:sldMk cId="3057356242" sldId="268"/>
            <ac:inkMk id="22" creationId="{D4C65D2C-EF1B-486F-9796-ADEB499DC911}"/>
          </ac:inkMkLst>
        </pc:inkChg>
        <pc:inkChg chg="add del">
          <ac:chgData name="Eliana Cartagena" userId="3180d01204285b51" providerId="LiveId" clId="{89FF532F-1B3D-41C1-AA3E-79F2A29992D6}" dt="2021-08-21T03:06:31.275" v="34"/>
          <ac:inkMkLst>
            <pc:docMk/>
            <pc:sldMk cId="3057356242" sldId="268"/>
            <ac:inkMk id="23" creationId="{D70FE140-C7F0-4F24-BF69-558DFFBA0414}"/>
          </ac:inkMkLst>
        </pc:inkChg>
        <pc:inkChg chg="add del">
          <ac:chgData name="Eliana Cartagena" userId="3180d01204285b51" providerId="LiveId" clId="{89FF532F-1B3D-41C1-AA3E-79F2A29992D6}" dt="2021-08-21T03:06:19.133" v="29"/>
          <ac:inkMkLst>
            <pc:docMk/>
            <pc:sldMk cId="3057356242" sldId="268"/>
            <ac:inkMk id="24" creationId="{925541B7-C91B-4E5A-ABF8-2D7F16AC8599}"/>
          </ac:inkMkLst>
        </pc:inkChg>
        <pc:inkChg chg="add del">
          <ac:chgData name="Eliana Cartagena" userId="3180d01204285b51" providerId="LiveId" clId="{89FF532F-1B3D-41C1-AA3E-79F2A29992D6}" dt="2021-08-21T03:06:27.895" v="32"/>
          <ac:inkMkLst>
            <pc:docMk/>
            <pc:sldMk cId="3057356242" sldId="268"/>
            <ac:inkMk id="26" creationId="{5A2D07C4-324C-416A-A33B-940EBC647052}"/>
          </ac:inkMkLst>
        </pc:inkChg>
        <pc:inkChg chg="add del">
          <ac:chgData name="Eliana Cartagena" userId="3180d01204285b51" providerId="LiveId" clId="{89FF532F-1B3D-41C1-AA3E-79F2A29992D6}" dt="2021-08-21T03:06:44.018" v="36"/>
          <ac:inkMkLst>
            <pc:docMk/>
            <pc:sldMk cId="3057356242" sldId="268"/>
            <ac:inkMk id="27" creationId="{54753D0F-2C5C-4BBC-9D04-03C3E0A4E381}"/>
          </ac:inkMkLst>
        </pc:inkChg>
        <pc:inkChg chg="add del">
          <ac:chgData name="Eliana Cartagena" userId="3180d01204285b51" providerId="LiveId" clId="{89FF532F-1B3D-41C1-AA3E-79F2A29992D6}" dt="2021-08-21T03:06:56.972" v="38"/>
          <ac:inkMkLst>
            <pc:docMk/>
            <pc:sldMk cId="3057356242" sldId="268"/>
            <ac:inkMk id="28" creationId="{652E3328-1DB8-4BE4-8172-0DDC61B7AABE}"/>
          </ac:inkMkLst>
        </pc:inkChg>
        <pc:inkChg chg="add del">
          <ac:chgData name="Eliana Cartagena" userId="3180d01204285b51" providerId="LiveId" clId="{89FF532F-1B3D-41C1-AA3E-79F2A29992D6}" dt="2021-08-21T03:08:08.101" v="45"/>
          <ac:inkMkLst>
            <pc:docMk/>
            <pc:sldMk cId="3057356242" sldId="268"/>
            <ac:inkMk id="31" creationId="{2CA8D39D-42EF-4BC0-B73E-F6B0DD4099CF}"/>
          </ac:inkMkLst>
        </pc:inkChg>
        <pc:inkChg chg="add">
          <ac:chgData name="Eliana Cartagena" userId="3180d01204285b51" providerId="LiveId" clId="{89FF532F-1B3D-41C1-AA3E-79F2A29992D6}" dt="2021-08-21T03:08:15.096" v="47" actId="9405"/>
          <ac:inkMkLst>
            <pc:docMk/>
            <pc:sldMk cId="3057356242" sldId="268"/>
            <ac:inkMk id="33" creationId="{0BFCE943-73DF-48C0-8D38-AFCA215D1707}"/>
          </ac:inkMkLst>
        </pc:inkChg>
        <pc:inkChg chg="add del">
          <ac:chgData name="Eliana Cartagena" userId="3180d01204285b51" providerId="LiveId" clId="{89FF532F-1B3D-41C1-AA3E-79F2A29992D6}" dt="2021-08-21T03:08:20.946" v="49"/>
          <ac:inkMkLst>
            <pc:docMk/>
            <pc:sldMk cId="3057356242" sldId="268"/>
            <ac:inkMk id="34" creationId="{6F5D5D34-D328-4AF4-9552-50474C5FDB4A}"/>
          </ac:inkMkLst>
        </pc:inkChg>
        <pc:inkChg chg="add">
          <ac:chgData name="Eliana Cartagena" userId="3180d01204285b51" providerId="LiveId" clId="{89FF532F-1B3D-41C1-AA3E-79F2A29992D6}" dt="2021-08-21T03:08:22.618" v="50" actId="9405"/>
          <ac:inkMkLst>
            <pc:docMk/>
            <pc:sldMk cId="3057356242" sldId="268"/>
            <ac:inkMk id="36" creationId="{89D6D687-687B-4DD1-A94E-D291F7F2C9B0}"/>
          </ac:inkMkLst>
        </pc:inkChg>
        <pc:inkChg chg="add del">
          <ac:chgData name="Eliana Cartagena" userId="3180d01204285b51" providerId="LiveId" clId="{89FF532F-1B3D-41C1-AA3E-79F2A29992D6}" dt="2021-08-21T03:08:36.809" v="53"/>
          <ac:inkMkLst>
            <pc:docMk/>
            <pc:sldMk cId="3057356242" sldId="268"/>
            <ac:inkMk id="37" creationId="{7DCA4AE5-F84D-4302-A33E-C5EF37FC58AB}"/>
          </ac:inkMkLst>
        </pc:inkChg>
        <pc:inkChg chg="add del">
          <ac:chgData name="Eliana Cartagena" userId="3180d01204285b51" providerId="LiveId" clId="{89FF532F-1B3D-41C1-AA3E-79F2A29992D6}" dt="2021-08-21T03:08:38.343" v="54"/>
          <ac:inkMkLst>
            <pc:docMk/>
            <pc:sldMk cId="3057356242" sldId="268"/>
            <ac:inkMk id="38" creationId="{95E472E0-A527-4B39-B145-E748908F4986}"/>
          </ac:inkMkLst>
        </pc:inkChg>
        <pc:inkChg chg="add del">
          <ac:chgData name="Eliana Cartagena" userId="3180d01204285b51" providerId="LiveId" clId="{89FF532F-1B3D-41C1-AA3E-79F2A29992D6}" dt="2021-08-21T03:08:51.671" v="56"/>
          <ac:inkMkLst>
            <pc:docMk/>
            <pc:sldMk cId="3057356242" sldId="268"/>
            <ac:inkMk id="39" creationId="{6ACB5454-D264-44C9-A6B6-E9902A8B03C5}"/>
          </ac:inkMkLst>
        </pc:inkChg>
        <pc:inkChg chg="add del">
          <ac:chgData name="Eliana Cartagena" userId="3180d01204285b51" providerId="LiveId" clId="{89FF532F-1B3D-41C1-AA3E-79F2A29992D6}" dt="2021-08-21T03:08:58.635" v="58"/>
          <ac:inkMkLst>
            <pc:docMk/>
            <pc:sldMk cId="3057356242" sldId="268"/>
            <ac:inkMk id="41" creationId="{FF48CBDF-55C7-4DDB-B987-9F7B7FE19439}"/>
          </ac:inkMkLst>
        </pc:inkChg>
        <pc:inkChg chg="add del">
          <ac:chgData name="Eliana Cartagena" userId="3180d01204285b51" providerId="LiveId" clId="{89FF532F-1B3D-41C1-AA3E-79F2A29992D6}" dt="2021-08-21T03:09:04.618" v="60"/>
          <ac:inkMkLst>
            <pc:docMk/>
            <pc:sldMk cId="3057356242" sldId="268"/>
            <ac:inkMk id="43" creationId="{35D5FD17-B8B6-4CCB-969C-E61EEB686C0F}"/>
          </ac:inkMkLst>
        </pc:inkChg>
        <pc:inkChg chg="add del">
          <ac:chgData name="Eliana Cartagena" userId="3180d01204285b51" providerId="LiveId" clId="{89FF532F-1B3D-41C1-AA3E-79F2A29992D6}" dt="2021-08-21T03:09:13.134" v="63"/>
          <ac:inkMkLst>
            <pc:docMk/>
            <pc:sldMk cId="3057356242" sldId="268"/>
            <ac:inkMk id="45" creationId="{00382E54-A4E2-45E5-BDAB-A9A7B416914E}"/>
          </ac:inkMkLst>
        </pc:inkChg>
        <pc:inkChg chg="add del">
          <ac:chgData name="Eliana Cartagena" userId="3180d01204285b51" providerId="LiveId" clId="{89FF532F-1B3D-41C1-AA3E-79F2A29992D6}" dt="2021-08-21T03:09:14.110" v="64"/>
          <ac:inkMkLst>
            <pc:docMk/>
            <pc:sldMk cId="3057356242" sldId="268"/>
            <ac:inkMk id="46" creationId="{D01096B5-932C-4E5B-BD8F-71A4F5E86975}"/>
          </ac:inkMkLst>
        </pc:inkChg>
      </pc:sldChg>
      <pc:sldChg chg="addSp delSp modSp mod">
        <pc:chgData name="Eliana Cartagena" userId="3180d01204285b51" providerId="LiveId" clId="{89FF532F-1B3D-41C1-AA3E-79F2A29992D6}" dt="2021-08-21T03:16:49.099" v="130" actId="14100"/>
        <pc:sldMkLst>
          <pc:docMk/>
          <pc:sldMk cId="3875702929" sldId="269"/>
        </pc:sldMkLst>
        <pc:spChg chg="add del mod">
          <ac:chgData name="Eliana Cartagena" userId="3180d01204285b51" providerId="LiveId" clId="{89FF532F-1B3D-41C1-AA3E-79F2A29992D6}" dt="2021-08-21T03:11:22.182" v="75" actId="478"/>
          <ac:spMkLst>
            <pc:docMk/>
            <pc:sldMk cId="3875702929" sldId="269"/>
            <ac:spMk id="3" creationId="{2DF8F4C7-7DC6-4D80-B3CF-900952ADADB3}"/>
          </ac:spMkLst>
        </pc:spChg>
        <pc:spChg chg="add mod">
          <ac:chgData name="Eliana Cartagena" userId="3180d01204285b51" providerId="LiveId" clId="{89FF532F-1B3D-41C1-AA3E-79F2A29992D6}" dt="2021-08-21T03:09:54.870" v="69" actId="14100"/>
          <ac:spMkLst>
            <pc:docMk/>
            <pc:sldMk cId="3875702929" sldId="269"/>
            <ac:spMk id="5" creationId="{33D94007-0CD1-48A3-9F86-854E3452F419}"/>
          </ac:spMkLst>
        </pc:spChg>
        <pc:spChg chg="add del mod">
          <ac:chgData name="Eliana Cartagena" userId="3180d01204285b51" providerId="LiveId" clId="{89FF532F-1B3D-41C1-AA3E-79F2A29992D6}" dt="2021-08-21T03:12:04.118" v="84" actId="478"/>
          <ac:spMkLst>
            <pc:docMk/>
            <pc:sldMk cId="3875702929" sldId="269"/>
            <ac:spMk id="8" creationId="{1548D959-63AB-4626-9D85-84CEA797E82F}"/>
          </ac:spMkLst>
        </pc:spChg>
        <pc:spChg chg="add del mod">
          <ac:chgData name="Eliana Cartagena" userId="3180d01204285b51" providerId="LiveId" clId="{89FF532F-1B3D-41C1-AA3E-79F2A29992D6}" dt="2021-08-21T03:12:25.851" v="88"/>
          <ac:spMkLst>
            <pc:docMk/>
            <pc:sldMk cId="3875702929" sldId="269"/>
            <ac:spMk id="14" creationId="{80984849-6B87-4CA7-9AA7-CC9F43AB159C}"/>
          </ac:spMkLst>
        </pc:spChg>
        <pc:spChg chg="add mod">
          <ac:chgData name="Eliana Cartagena" userId="3180d01204285b51" providerId="LiveId" clId="{89FF532F-1B3D-41C1-AA3E-79F2A29992D6}" dt="2021-08-21T03:12:58.713" v="98" actId="14100"/>
          <ac:spMkLst>
            <pc:docMk/>
            <pc:sldMk cId="3875702929" sldId="269"/>
            <ac:spMk id="16" creationId="{C4593765-4667-444C-870B-EF2929B8E23F}"/>
          </ac:spMkLst>
        </pc:spChg>
        <pc:spChg chg="add mod">
          <ac:chgData name="Eliana Cartagena" userId="3180d01204285b51" providerId="LiveId" clId="{89FF532F-1B3D-41C1-AA3E-79F2A29992D6}" dt="2021-08-21T03:14:06.116" v="105"/>
          <ac:spMkLst>
            <pc:docMk/>
            <pc:sldMk cId="3875702929" sldId="269"/>
            <ac:spMk id="23" creationId="{AA3EBAEF-D147-463E-8C5B-1D1B1B4E570D}"/>
          </ac:spMkLst>
        </pc:spChg>
        <pc:spChg chg="add mod">
          <ac:chgData name="Eliana Cartagena" userId="3180d01204285b51" providerId="LiveId" clId="{89FF532F-1B3D-41C1-AA3E-79F2A29992D6}" dt="2021-08-21T03:14:22.431" v="108"/>
          <ac:spMkLst>
            <pc:docMk/>
            <pc:sldMk cId="3875702929" sldId="269"/>
            <ac:spMk id="26" creationId="{47430AD8-E0BF-4863-8E27-4BADD56E54AF}"/>
          </ac:spMkLst>
        </pc:spChg>
        <pc:spChg chg="add del mod">
          <ac:chgData name="Eliana Cartagena" userId="3180d01204285b51" providerId="LiveId" clId="{89FF532F-1B3D-41C1-AA3E-79F2A29992D6}" dt="2021-08-21T03:15:10.066" v="118" actId="478"/>
          <ac:spMkLst>
            <pc:docMk/>
            <pc:sldMk cId="3875702929" sldId="269"/>
            <ac:spMk id="30" creationId="{E9EE1561-4720-4CB3-92F9-F784762B5554}"/>
          </ac:spMkLst>
        </pc:spChg>
        <pc:spChg chg="add mod">
          <ac:chgData name="Eliana Cartagena" userId="3180d01204285b51" providerId="LiveId" clId="{89FF532F-1B3D-41C1-AA3E-79F2A29992D6}" dt="2021-08-21T03:15:21.944" v="121" actId="14100"/>
          <ac:spMkLst>
            <pc:docMk/>
            <pc:sldMk cId="3875702929" sldId="269"/>
            <ac:spMk id="33" creationId="{CE00B2E2-D18D-4FA9-8FE5-DBBCCD81CB8B}"/>
          </ac:spMkLst>
        </pc:spChg>
        <pc:spChg chg="add mod">
          <ac:chgData name="Eliana Cartagena" userId="3180d01204285b51" providerId="LiveId" clId="{89FF532F-1B3D-41C1-AA3E-79F2A29992D6}" dt="2021-08-21T03:16:15.536" v="126" actId="14100"/>
          <ac:spMkLst>
            <pc:docMk/>
            <pc:sldMk cId="3875702929" sldId="269"/>
            <ac:spMk id="34" creationId="{660B9CD9-3B86-48CD-A261-8CC441626FE8}"/>
          </ac:spMkLst>
        </pc:spChg>
        <pc:spChg chg="add mod">
          <ac:chgData name="Eliana Cartagena" userId="3180d01204285b51" providerId="LiveId" clId="{89FF532F-1B3D-41C1-AA3E-79F2A29992D6}" dt="2021-08-21T03:16:49.099" v="130" actId="14100"/>
          <ac:spMkLst>
            <pc:docMk/>
            <pc:sldMk cId="3875702929" sldId="269"/>
            <ac:spMk id="35" creationId="{DFE63E6D-8092-4284-8999-65B1D5127FC6}"/>
          </ac:spMkLst>
        </pc:spChg>
        <pc:grpChg chg="del mod">
          <ac:chgData name="Eliana Cartagena" userId="3180d01204285b51" providerId="LiveId" clId="{89FF532F-1B3D-41C1-AA3E-79F2A29992D6}" dt="2021-08-21T03:13:08.937" v="100"/>
          <ac:grpSpMkLst>
            <pc:docMk/>
            <pc:sldMk cId="3875702929" sldId="269"/>
            <ac:grpSpMk id="21" creationId="{7F4552B8-32BC-4DBF-9DF5-1332516A601C}"/>
          </ac:grpSpMkLst>
        </pc:grpChg>
        <pc:inkChg chg="add del">
          <ac:chgData name="Eliana Cartagena" userId="3180d01204285b51" providerId="LiveId" clId="{89FF532F-1B3D-41C1-AA3E-79F2A29992D6}" dt="2021-08-21T03:11:18.654" v="74"/>
          <ac:inkMkLst>
            <pc:docMk/>
            <pc:sldMk cId="3875702929" sldId="269"/>
            <ac:inkMk id="2" creationId="{A588769D-5ED2-41FC-9E5F-F823CC88E4DA}"/>
          </ac:inkMkLst>
        </pc:inkChg>
        <pc:inkChg chg="add del">
          <ac:chgData name="Eliana Cartagena" userId="3180d01204285b51" providerId="LiveId" clId="{89FF532F-1B3D-41C1-AA3E-79F2A29992D6}" dt="2021-08-21T03:11:39.018" v="79"/>
          <ac:inkMkLst>
            <pc:docMk/>
            <pc:sldMk cId="3875702929" sldId="269"/>
            <ac:inkMk id="4" creationId="{7BE085D0-88EA-47C4-9E12-5101D035DA34}"/>
          </ac:inkMkLst>
        </pc:inkChg>
        <pc:inkChg chg="add del">
          <ac:chgData name="Eliana Cartagena" userId="3180d01204285b51" providerId="LiveId" clId="{89FF532F-1B3D-41C1-AA3E-79F2A29992D6}" dt="2021-08-21T03:11:37.654" v="78"/>
          <ac:inkMkLst>
            <pc:docMk/>
            <pc:sldMk cId="3875702929" sldId="269"/>
            <ac:inkMk id="6" creationId="{AC0D7131-5CAE-4F24-8802-8B7E5BC063A9}"/>
          </ac:inkMkLst>
        </pc:inkChg>
        <pc:inkChg chg="add del">
          <ac:chgData name="Eliana Cartagena" userId="3180d01204285b51" providerId="LiveId" clId="{89FF532F-1B3D-41C1-AA3E-79F2A29992D6}" dt="2021-08-21T03:11:49.505" v="81"/>
          <ac:inkMkLst>
            <pc:docMk/>
            <pc:sldMk cId="3875702929" sldId="269"/>
            <ac:inkMk id="7" creationId="{6D3A9A81-8C18-473C-B2DA-6C47ABE67CFA}"/>
          </ac:inkMkLst>
        </pc:inkChg>
        <pc:inkChg chg="add del">
          <ac:chgData name="Eliana Cartagena" userId="3180d01204285b51" providerId="LiveId" clId="{89FF532F-1B3D-41C1-AA3E-79F2A29992D6}" dt="2021-08-21T03:13:07.184" v="99"/>
          <ac:inkMkLst>
            <pc:docMk/>
            <pc:sldMk cId="3875702929" sldId="269"/>
            <ac:inkMk id="12" creationId="{A8224039-7130-4322-A35D-E77401A694BF}"/>
          </ac:inkMkLst>
        </pc:inkChg>
        <pc:inkChg chg="add del">
          <ac:chgData name="Eliana Cartagena" userId="3180d01204285b51" providerId="LiveId" clId="{89FF532F-1B3D-41C1-AA3E-79F2A29992D6}" dt="2021-08-21T03:12:31.747" v="89" actId="478"/>
          <ac:inkMkLst>
            <pc:docMk/>
            <pc:sldMk cId="3875702929" sldId="269"/>
            <ac:inkMk id="13" creationId="{AE215B00-6A03-488E-AEDF-CFC55C7E83C3}"/>
          </ac:inkMkLst>
        </pc:inkChg>
        <pc:inkChg chg="add del">
          <ac:chgData name="Eliana Cartagena" userId="3180d01204285b51" providerId="LiveId" clId="{89FF532F-1B3D-41C1-AA3E-79F2A29992D6}" dt="2021-08-21T03:12:48.024" v="91"/>
          <ac:inkMkLst>
            <pc:docMk/>
            <pc:sldMk cId="3875702929" sldId="269"/>
            <ac:inkMk id="15" creationId="{944ADDF2-3552-43FC-802E-5F303C1F5240}"/>
          </ac:inkMkLst>
        </pc:inkChg>
        <pc:inkChg chg="add del">
          <ac:chgData name="Eliana Cartagena" userId="3180d01204285b51" providerId="LiveId" clId="{89FF532F-1B3D-41C1-AA3E-79F2A29992D6}" dt="2021-08-21T03:13:42.251" v="103"/>
          <ac:inkMkLst>
            <pc:docMk/>
            <pc:sldMk cId="3875702929" sldId="269"/>
            <ac:inkMk id="17" creationId="{ACB1DFD0-0658-40A3-B492-08F7583D268A}"/>
          </ac:inkMkLst>
        </pc:inkChg>
        <pc:inkChg chg="add del">
          <ac:chgData name="Eliana Cartagena" userId="3180d01204285b51" providerId="LiveId" clId="{89FF532F-1B3D-41C1-AA3E-79F2A29992D6}" dt="2021-08-21T03:13:10.499" v="102"/>
          <ac:inkMkLst>
            <pc:docMk/>
            <pc:sldMk cId="3875702929" sldId="269"/>
            <ac:inkMk id="18" creationId="{62993F91-E516-443A-BC43-E771CB0FFA83}"/>
          </ac:inkMkLst>
        </pc:inkChg>
        <pc:inkChg chg="add del mod">
          <ac:chgData name="Eliana Cartagena" userId="3180d01204285b51" providerId="LiveId" clId="{89FF532F-1B3D-41C1-AA3E-79F2A29992D6}" dt="2021-08-21T03:13:08.937" v="100"/>
          <ac:inkMkLst>
            <pc:docMk/>
            <pc:sldMk cId="3875702929" sldId="269"/>
            <ac:inkMk id="19" creationId="{F96362FD-7475-4A97-8A5F-9CEA47FEA97D}"/>
          </ac:inkMkLst>
        </pc:inkChg>
        <pc:inkChg chg="add del mod">
          <ac:chgData name="Eliana Cartagena" userId="3180d01204285b51" providerId="LiveId" clId="{89FF532F-1B3D-41C1-AA3E-79F2A29992D6}" dt="2021-08-21T03:13:08.937" v="101"/>
          <ac:inkMkLst>
            <pc:docMk/>
            <pc:sldMk cId="3875702929" sldId="269"/>
            <ac:inkMk id="20" creationId="{DE2DCB68-57B8-4090-BC49-5F9FB30666ED}"/>
          </ac:inkMkLst>
        </pc:inkChg>
        <pc:inkChg chg="add del">
          <ac:chgData name="Eliana Cartagena" userId="3180d01204285b51" providerId="LiveId" clId="{89FF532F-1B3D-41C1-AA3E-79F2A29992D6}" dt="2021-08-21T03:14:06.116" v="105"/>
          <ac:inkMkLst>
            <pc:docMk/>
            <pc:sldMk cId="3875702929" sldId="269"/>
            <ac:inkMk id="22" creationId="{3AA0136C-AACF-4545-A111-D867B51B99C9}"/>
          </ac:inkMkLst>
        </pc:inkChg>
        <pc:inkChg chg="add">
          <ac:chgData name="Eliana Cartagena" userId="3180d01204285b51" providerId="LiveId" clId="{89FF532F-1B3D-41C1-AA3E-79F2A29992D6}" dt="2021-08-21T03:14:09.535" v="106" actId="9405"/>
          <ac:inkMkLst>
            <pc:docMk/>
            <pc:sldMk cId="3875702929" sldId="269"/>
            <ac:inkMk id="24" creationId="{C04FAE8A-E179-459B-B4F4-92B011FBE0CF}"/>
          </ac:inkMkLst>
        </pc:inkChg>
        <pc:inkChg chg="add del">
          <ac:chgData name="Eliana Cartagena" userId="3180d01204285b51" providerId="LiveId" clId="{89FF532F-1B3D-41C1-AA3E-79F2A29992D6}" dt="2021-08-21T03:14:22.431" v="108"/>
          <ac:inkMkLst>
            <pc:docMk/>
            <pc:sldMk cId="3875702929" sldId="269"/>
            <ac:inkMk id="25" creationId="{8A68511F-59F2-4CE9-84DF-6345EAD4C823}"/>
          </ac:inkMkLst>
        </pc:inkChg>
        <pc:inkChg chg="add del">
          <ac:chgData name="Eliana Cartagena" userId="3180d01204285b51" providerId="LiveId" clId="{89FF532F-1B3D-41C1-AA3E-79F2A29992D6}" dt="2021-08-21T03:14:45.397" v="111" actId="478"/>
          <ac:inkMkLst>
            <pc:docMk/>
            <pc:sldMk cId="3875702929" sldId="269"/>
            <ac:inkMk id="27" creationId="{5FF4F45D-EA19-47CD-9919-1482A5043F17}"/>
          </ac:inkMkLst>
        </pc:inkChg>
        <pc:inkChg chg="add del">
          <ac:chgData name="Eliana Cartagena" userId="3180d01204285b51" providerId="LiveId" clId="{89FF532F-1B3D-41C1-AA3E-79F2A29992D6}" dt="2021-08-21T03:15:05.225" v="117"/>
          <ac:inkMkLst>
            <pc:docMk/>
            <pc:sldMk cId="3875702929" sldId="269"/>
            <ac:inkMk id="28" creationId="{42015CF0-2ECA-41BB-AC72-6785C88BE065}"/>
          </ac:inkMkLst>
        </pc:inkChg>
        <pc:inkChg chg="add del">
          <ac:chgData name="Eliana Cartagena" userId="3180d01204285b51" providerId="LiveId" clId="{89FF532F-1B3D-41C1-AA3E-79F2A29992D6}" dt="2021-08-21T03:14:55.481" v="113"/>
          <ac:inkMkLst>
            <pc:docMk/>
            <pc:sldMk cId="3875702929" sldId="269"/>
            <ac:inkMk id="29" creationId="{F5652560-321F-4999-B1DB-9C1125108352}"/>
          </ac:inkMkLst>
        </pc:inkChg>
        <pc:inkChg chg="add del">
          <ac:chgData name="Eliana Cartagena" userId="3180d01204285b51" providerId="LiveId" clId="{89FF532F-1B3D-41C1-AA3E-79F2A29992D6}" dt="2021-08-21T03:14:58.720" v="115" actId="9405"/>
          <ac:inkMkLst>
            <pc:docMk/>
            <pc:sldMk cId="3875702929" sldId="269"/>
            <ac:inkMk id="31" creationId="{2B1ACEBB-EE5B-40BB-A24E-122F588E6951}"/>
          </ac:inkMkLst>
        </pc:inkChg>
        <pc:inkChg chg="add">
          <ac:chgData name="Eliana Cartagena" userId="3180d01204285b51" providerId="LiveId" clId="{89FF532F-1B3D-41C1-AA3E-79F2A29992D6}" dt="2021-08-21T03:15:00.342" v="116" actId="9405"/>
          <ac:inkMkLst>
            <pc:docMk/>
            <pc:sldMk cId="3875702929" sldId="269"/>
            <ac:inkMk id="32" creationId="{5C2452DB-A18B-4DD6-BE87-CB3F0F80DC8C}"/>
          </ac:inkMkLst>
        </pc:inkChg>
      </pc:sldChg>
      <pc:sldChg chg="modSp mod">
        <pc:chgData name="Eliana Cartagena" userId="3180d01204285b51" providerId="LiveId" clId="{89FF532F-1B3D-41C1-AA3E-79F2A29992D6}" dt="2021-08-21T20:21:11.667" v="194" actId="20577"/>
        <pc:sldMkLst>
          <pc:docMk/>
          <pc:sldMk cId="538867820" sldId="271"/>
        </pc:sldMkLst>
        <pc:spChg chg="mod">
          <ac:chgData name="Eliana Cartagena" userId="3180d01204285b51" providerId="LiveId" clId="{89FF532F-1B3D-41C1-AA3E-79F2A29992D6}" dt="2021-08-21T20:21:11.667" v="194" actId="20577"/>
          <ac:spMkLst>
            <pc:docMk/>
            <pc:sldMk cId="538867820" sldId="271"/>
            <ac:spMk id="5" creationId="{0F5E914C-B983-4130-BE0D-63C9B448AEF3}"/>
          </ac:spMkLst>
        </pc:spChg>
      </pc:sldChg>
      <pc:sldChg chg="modSp">
        <pc:chgData name="Eliana Cartagena" userId="3180d01204285b51" providerId="LiveId" clId="{89FF532F-1B3D-41C1-AA3E-79F2A29992D6}" dt="2021-08-21T22:25:02.578" v="391" actId="20577"/>
        <pc:sldMkLst>
          <pc:docMk/>
          <pc:sldMk cId="502461835" sldId="273"/>
        </pc:sldMkLst>
        <pc:graphicFrameChg chg="mod">
          <ac:chgData name="Eliana Cartagena" userId="3180d01204285b51" providerId="LiveId" clId="{89FF532F-1B3D-41C1-AA3E-79F2A29992D6}" dt="2021-08-21T22:25:02.578" v="391" actId="20577"/>
          <ac:graphicFrameMkLst>
            <pc:docMk/>
            <pc:sldMk cId="502461835" sldId="273"/>
            <ac:graphicFrameMk id="5" creationId="{41E7BFC9-8131-4CC4-9440-DA8A26656478}"/>
          </ac:graphicFrameMkLst>
        </pc:graphicFrameChg>
      </pc:sldChg>
      <pc:sldChg chg="addSp mod">
        <pc:chgData name="Eliana Cartagena" userId="3180d01204285b51" providerId="LiveId" clId="{89FF532F-1B3D-41C1-AA3E-79F2A29992D6}" dt="2021-08-21T03:19:15.137" v="148" actId="9405"/>
        <pc:sldMkLst>
          <pc:docMk/>
          <pc:sldMk cId="994722170" sldId="282"/>
        </pc:sldMkLst>
        <pc:inkChg chg="add">
          <ac:chgData name="Eliana Cartagena" userId="3180d01204285b51" providerId="LiveId" clId="{89FF532F-1B3D-41C1-AA3E-79F2A29992D6}" dt="2021-08-21T03:19:15.137" v="148" actId="9405"/>
          <ac:inkMkLst>
            <pc:docMk/>
            <pc:sldMk cId="994722170" sldId="282"/>
            <ac:inkMk id="2" creationId="{17C331D7-20B1-4989-A4B5-CCA1499659D6}"/>
          </ac:inkMkLst>
        </pc:ink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lian\Downloads\Perfil%20socio%20demografico%20eliana%20cartagena%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ian\Downloads\Perfil%20socio%20demografico%20eliana%20cartagena%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ian\Downloads\Perfil%20socio%20demografico%20eliana%20cartagena%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ian\Downloads\Perfil%20socio%20demografico%20eliana%20cartagena%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ian\Downloads\Cuestionario%20OI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ian\Downloads\Encuesta%20seppo%20aro%20Termin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41B2-4A6E-8449-87F3C29D5D42}"/>
              </c:ext>
            </c:extLst>
          </c:dPt>
          <c:dPt>
            <c:idx val="2"/>
            <c:invertIfNegative val="0"/>
            <c:bubble3D val="0"/>
            <c:spPr>
              <a:solidFill>
                <a:srgbClr val="4A2CC8"/>
              </a:solidFill>
              <a:ln>
                <a:noFill/>
              </a:ln>
              <a:effectLst/>
            </c:spPr>
            <c:extLst>
              <c:ext xmlns:c16="http://schemas.microsoft.com/office/drawing/2014/chart" uri="{C3380CC4-5D6E-409C-BE32-E72D297353CC}">
                <c16:uniqueId val="{00000003-41B2-4A6E-8449-87F3C29D5D42}"/>
              </c:ext>
            </c:extLst>
          </c:dPt>
          <c:dPt>
            <c:idx val="3"/>
            <c:invertIfNegative val="0"/>
            <c:bubble3D val="0"/>
            <c:spPr>
              <a:solidFill>
                <a:srgbClr val="1EF3FE"/>
              </a:solidFill>
              <a:ln>
                <a:noFill/>
              </a:ln>
              <a:effectLst/>
            </c:spPr>
            <c:extLst>
              <c:ext xmlns:c16="http://schemas.microsoft.com/office/drawing/2014/chart" uri="{C3380CC4-5D6E-409C-BE32-E72D297353CC}">
                <c16:uniqueId val="{00000005-41B2-4A6E-8449-87F3C29D5D42}"/>
              </c:ext>
            </c:extLst>
          </c:dPt>
          <c:dPt>
            <c:idx val="4"/>
            <c:invertIfNegative val="0"/>
            <c:bubble3D val="0"/>
            <c:spPr>
              <a:solidFill>
                <a:srgbClr val="F5BC95"/>
              </a:solidFill>
              <a:ln>
                <a:noFill/>
              </a:ln>
              <a:effectLst/>
            </c:spPr>
            <c:extLst>
              <c:ext xmlns:c16="http://schemas.microsoft.com/office/drawing/2014/chart" uri="{C3380CC4-5D6E-409C-BE32-E72D297353CC}">
                <c16:uniqueId val="{00000007-41B2-4A6E-8449-87F3C29D5D4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Hoja1!$B$40:$B$44</c:f>
              <c:strCache>
                <c:ptCount val="5"/>
                <c:pt idx="0">
                  <c:v>Menos de un año </c:v>
                </c:pt>
                <c:pt idx="1">
                  <c:v>De 1 a 5 años </c:v>
                </c:pt>
                <c:pt idx="2">
                  <c:v>De 5 a 10 años </c:v>
                </c:pt>
                <c:pt idx="3">
                  <c:v>De 10 a 15 años </c:v>
                </c:pt>
                <c:pt idx="4">
                  <c:v>Más de 15 años </c:v>
                </c:pt>
              </c:strCache>
            </c:strRef>
          </c:cat>
          <c:val>
            <c:numRef>
              <c:f>Hoja1!$C$40:$C$44</c:f>
              <c:numCache>
                <c:formatCode>General</c:formatCode>
                <c:ptCount val="5"/>
                <c:pt idx="1">
                  <c:v>3</c:v>
                </c:pt>
                <c:pt idx="2">
                  <c:v>5</c:v>
                </c:pt>
                <c:pt idx="3">
                  <c:v>1</c:v>
                </c:pt>
                <c:pt idx="4">
                  <c:v>6</c:v>
                </c:pt>
              </c:numCache>
            </c:numRef>
          </c:val>
          <c:extLst>
            <c:ext xmlns:c16="http://schemas.microsoft.com/office/drawing/2014/chart" uri="{C3380CC4-5D6E-409C-BE32-E72D297353CC}">
              <c16:uniqueId val="{00000008-41B2-4A6E-8449-87F3C29D5D42}"/>
            </c:ext>
          </c:extLst>
        </c:ser>
        <c:dLbls>
          <c:dLblPos val="outEnd"/>
          <c:showLegendKey val="0"/>
          <c:showVal val="1"/>
          <c:showCatName val="0"/>
          <c:showSerName val="0"/>
          <c:showPercent val="0"/>
          <c:showBubbleSize val="0"/>
        </c:dLbls>
        <c:gapWidth val="100"/>
        <c:axId val="106514304"/>
        <c:axId val="106515840"/>
      </c:barChart>
      <c:lineChart>
        <c:grouping val="standard"/>
        <c:varyColors val="0"/>
        <c:ser>
          <c:idx val="1"/>
          <c:order val="1"/>
          <c:spPr>
            <a:ln w="31750" cap="rnd">
              <a:noFill/>
              <a:round/>
            </a:ln>
            <a:effectLst/>
          </c:spPr>
          <c:marker>
            <c:symbol val="none"/>
          </c:marker>
          <c:dLbls>
            <c:dLbl>
              <c:idx val="1"/>
              <c:layout>
                <c:manualLayout>
                  <c:x val="-3.9243167484232705E-2"/>
                  <c:y val="-3.1558185404339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B2-4A6E-8449-87F3C29D5D42}"/>
                </c:ext>
              </c:extLst>
            </c:dLbl>
            <c:dLbl>
              <c:idx val="2"/>
              <c:layout>
                <c:manualLayout>
                  <c:x val="-4.4849334267694461E-2"/>
                  <c:y val="-4.7337278106508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B2-4A6E-8449-87F3C29D5D42}"/>
                </c:ext>
              </c:extLst>
            </c:dLbl>
            <c:dLbl>
              <c:idx val="3"/>
              <c:layout>
                <c:manualLayout>
                  <c:x val="-4.4849334267694461E-2"/>
                  <c:y val="-4.3392504930966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B2-4A6E-8449-87F3C29D5D42}"/>
                </c:ext>
              </c:extLst>
            </c:dLbl>
            <c:dLbl>
              <c:idx val="4"/>
              <c:layout>
                <c:manualLayout>
                  <c:x val="-4.4849334267694461E-2"/>
                  <c:y val="-2.7613412228796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B2-4A6E-8449-87F3C29D5D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Hoja1!$B$40:$B$44</c:f>
              <c:strCache>
                <c:ptCount val="5"/>
                <c:pt idx="0">
                  <c:v>Menos de un año </c:v>
                </c:pt>
                <c:pt idx="1">
                  <c:v>De 1 a 5 años </c:v>
                </c:pt>
                <c:pt idx="2">
                  <c:v>De 5 a 10 años </c:v>
                </c:pt>
                <c:pt idx="3">
                  <c:v>De 10 a 15 años </c:v>
                </c:pt>
                <c:pt idx="4">
                  <c:v>Más de 15 años </c:v>
                </c:pt>
              </c:strCache>
            </c:strRef>
          </c:cat>
          <c:val>
            <c:numRef>
              <c:f>Hoja1!$D$40:$D$44</c:f>
              <c:numCache>
                <c:formatCode>0%</c:formatCode>
                <c:ptCount val="5"/>
                <c:pt idx="1">
                  <c:v>0.2</c:v>
                </c:pt>
                <c:pt idx="2">
                  <c:v>0.33333333333333331</c:v>
                </c:pt>
                <c:pt idx="3">
                  <c:v>6.6666666666666666E-2</c:v>
                </c:pt>
                <c:pt idx="4">
                  <c:v>0.4</c:v>
                </c:pt>
              </c:numCache>
            </c:numRef>
          </c:val>
          <c:smooth val="0"/>
          <c:extLst>
            <c:ext xmlns:c16="http://schemas.microsoft.com/office/drawing/2014/chart" uri="{C3380CC4-5D6E-409C-BE32-E72D297353CC}">
              <c16:uniqueId val="{0000000D-41B2-4A6E-8449-87F3C29D5D42}"/>
            </c:ext>
          </c:extLst>
        </c:ser>
        <c:dLbls>
          <c:showLegendKey val="0"/>
          <c:showVal val="0"/>
          <c:showCatName val="0"/>
          <c:showSerName val="0"/>
          <c:showPercent val="0"/>
          <c:showBubbleSize val="0"/>
        </c:dLbls>
        <c:marker val="1"/>
        <c:smooth val="0"/>
        <c:axId val="106531456"/>
        <c:axId val="106529920"/>
      </c:lineChart>
      <c:catAx>
        <c:axId val="106514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06515840"/>
        <c:crosses val="autoZero"/>
        <c:auto val="1"/>
        <c:lblAlgn val="ctr"/>
        <c:lblOffset val="100"/>
        <c:noMultiLvlLbl val="0"/>
      </c:catAx>
      <c:valAx>
        <c:axId val="10651584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6514304"/>
        <c:crosses val="autoZero"/>
        <c:crossBetween val="between"/>
      </c:valAx>
      <c:valAx>
        <c:axId val="10652992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6531456"/>
        <c:crosses val="max"/>
        <c:crossBetween val="between"/>
      </c:valAx>
      <c:catAx>
        <c:axId val="106531456"/>
        <c:scaling>
          <c:orientation val="minMax"/>
        </c:scaling>
        <c:delete val="1"/>
        <c:axPos val="b"/>
        <c:numFmt formatCode="General" sourceLinked="1"/>
        <c:majorTickMark val="out"/>
        <c:minorTickMark val="none"/>
        <c:tickLblPos val="nextTo"/>
        <c:crossAx val="1065299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Hoja1!$B$4:$B$5</c:f>
              <c:strCache>
                <c:ptCount val="2"/>
                <c:pt idx="0">
                  <c:v>Masculino </c:v>
                </c:pt>
                <c:pt idx="1">
                  <c:v>Femenino </c:v>
                </c:pt>
              </c:strCache>
            </c:strRef>
          </c:cat>
          <c:val>
            <c:numRef>
              <c:f>Hoja1!$C$4:$C$5</c:f>
              <c:numCache>
                <c:formatCode>General</c:formatCode>
                <c:ptCount val="2"/>
                <c:pt idx="0">
                  <c:v>7</c:v>
                </c:pt>
                <c:pt idx="1">
                  <c:v>8</c:v>
                </c:pt>
              </c:numCache>
            </c:numRef>
          </c:val>
          <c:extLst>
            <c:ext xmlns:c16="http://schemas.microsoft.com/office/drawing/2014/chart" uri="{C3380CC4-5D6E-409C-BE32-E72D297353CC}">
              <c16:uniqueId val="{00000000-7358-4E69-86E5-082D6FD232DD}"/>
            </c:ext>
          </c:extLst>
        </c:ser>
        <c:dLbls>
          <c:dLblPos val="inEnd"/>
          <c:showLegendKey val="0"/>
          <c:showVal val="1"/>
          <c:showCatName val="0"/>
          <c:showSerName val="0"/>
          <c:showPercent val="0"/>
          <c:showBubbleSize val="0"/>
        </c:dLbls>
        <c:gapWidth val="219"/>
        <c:axId val="93020544"/>
        <c:axId val="93022080"/>
      </c:barChart>
      <c:lineChart>
        <c:grouping val="standard"/>
        <c:varyColors val="0"/>
        <c:ser>
          <c:idx val="1"/>
          <c:order val="1"/>
          <c:spPr>
            <a:ln w="28575" cap="rnd">
              <a:noFill/>
              <a:round/>
            </a:ln>
            <a:effectLst/>
          </c:spPr>
          <c:marker>
            <c:symbol val="none"/>
          </c:marker>
          <c:dLbls>
            <c:dLbl>
              <c:idx val="0"/>
              <c:layout>
                <c:manualLayout>
                  <c:x val="-4.7222222222222221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58-4E69-86E5-082D6FD232DD}"/>
                </c:ext>
              </c:extLst>
            </c:dLbl>
            <c:dLbl>
              <c:idx val="1"/>
              <c:layout>
                <c:manualLayout>
                  <c:x val="-4.7222222222222221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58-4E69-86E5-082D6FD232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Hoja1!$B$4:$B$5</c:f>
              <c:strCache>
                <c:ptCount val="2"/>
                <c:pt idx="0">
                  <c:v>Masculino </c:v>
                </c:pt>
                <c:pt idx="1">
                  <c:v>Femenino </c:v>
                </c:pt>
              </c:strCache>
            </c:strRef>
          </c:cat>
          <c:val>
            <c:numRef>
              <c:f>Hoja1!$D$4:$D$5</c:f>
              <c:numCache>
                <c:formatCode>0%</c:formatCode>
                <c:ptCount val="2"/>
                <c:pt idx="0">
                  <c:v>0.46666666666666667</c:v>
                </c:pt>
                <c:pt idx="1">
                  <c:v>0.53333333333333333</c:v>
                </c:pt>
              </c:numCache>
            </c:numRef>
          </c:val>
          <c:smooth val="0"/>
          <c:extLst>
            <c:ext xmlns:c16="http://schemas.microsoft.com/office/drawing/2014/chart" uri="{C3380CC4-5D6E-409C-BE32-E72D297353CC}">
              <c16:uniqueId val="{00000003-7358-4E69-86E5-082D6FD232DD}"/>
            </c:ext>
          </c:extLst>
        </c:ser>
        <c:dLbls>
          <c:showLegendKey val="0"/>
          <c:showVal val="0"/>
          <c:showCatName val="0"/>
          <c:showSerName val="0"/>
          <c:showPercent val="0"/>
          <c:showBubbleSize val="0"/>
        </c:dLbls>
        <c:marker val="1"/>
        <c:smooth val="0"/>
        <c:axId val="93025408"/>
        <c:axId val="93023616"/>
      </c:lineChart>
      <c:catAx>
        <c:axId val="9302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22080"/>
        <c:crosses val="autoZero"/>
        <c:auto val="1"/>
        <c:lblAlgn val="ctr"/>
        <c:lblOffset val="100"/>
        <c:noMultiLvlLbl val="0"/>
      </c:catAx>
      <c:valAx>
        <c:axId val="9302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20544"/>
        <c:crosses val="autoZero"/>
        <c:crossBetween val="between"/>
      </c:valAx>
      <c:valAx>
        <c:axId val="930236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25408"/>
        <c:crosses val="max"/>
        <c:crossBetween val="between"/>
      </c:valAx>
      <c:catAx>
        <c:axId val="93025408"/>
        <c:scaling>
          <c:orientation val="minMax"/>
        </c:scaling>
        <c:delete val="1"/>
        <c:axPos val="b"/>
        <c:numFmt formatCode="General" sourceLinked="1"/>
        <c:majorTickMark val="out"/>
        <c:minorTickMark val="none"/>
        <c:tickLblPos val="nextTo"/>
        <c:crossAx val="930236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44450"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BDB3-4753-9251-CC6669E54AE5}"/>
              </c:ext>
            </c:extLst>
          </c:dPt>
          <c:dPt>
            <c:idx val="1"/>
            <c:invertIfNegative val="0"/>
            <c:bubble3D val="0"/>
            <c:spPr>
              <a:solidFill>
                <a:srgbClr val="1BE90B"/>
              </a:solidFill>
              <a:ln>
                <a:noFill/>
              </a:ln>
              <a:effectLst/>
            </c:spPr>
            <c:extLst>
              <c:ext xmlns:c16="http://schemas.microsoft.com/office/drawing/2014/chart" uri="{C3380CC4-5D6E-409C-BE32-E72D297353CC}">
                <c16:uniqueId val="{00000003-BDB3-4753-9251-CC6669E54A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Hoja1!$B$61:$B$62</c:f>
              <c:strCache>
                <c:ptCount val="2"/>
                <c:pt idx="0">
                  <c:v>Si </c:v>
                </c:pt>
                <c:pt idx="1">
                  <c:v>No </c:v>
                </c:pt>
              </c:strCache>
            </c:strRef>
          </c:cat>
          <c:val>
            <c:numRef>
              <c:f>Hoja1!$C$61:$C$62</c:f>
              <c:numCache>
                <c:formatCode>General</c:formatCode>
                <c:ptCount val="2"/>
                <c:pt idx="0">
                  <c:v>4</c:v>
                </c:pt>
                <c:pt idx="1">
                  <c:v>11</c:v>
                </c:pt>
              </c:numCache>
            </c:numRef>
          </c:val>
          <c:extLst>
            <c:ext xmlns:c16="http://schemas.microsoft.com/office/drawing/2014/chart" uri="{C3380CC4-5D6E-409C-BE32-E72D297353CC}">
              <c16:uniqueId val="{00000004-BDB3-4753-9251-CC6669E54AE5}"/>
            </c:ext>
          </c:extLst>
        </c:ser>
        <c:dLbls>
          <c:dLblPos val="inEnd"/>
          <c:showLegendKey val="0"/>
          <c:showVal val="1"/>
          <c:showCatName val="0"/>
          <c:showSerName val="0"/>
          <c:showPercent val="0"/>
          <c:showBubbleSize val="0"/>
        </c:dLbls>
        <c:gapWidth val="182"/>
        <c:axId val="109771008"/>
        <c:axId val="104214528"/>
      </c:barChart>
      <c:lineChart>
        <c:grouping val="standard"/>
        <c:varyColors val="0"/>
        <c:ser>
          <c:idx val="1"/>
          <c:order val="1"/>
          <c:spPr>
            <a:ln w="28575" cap="rnd">
              <a:noFill/>
              <a:round/>
            </a:ln>
            <a:effectLst/>
          </c:spPr>
          <c:marker>
            <c:symbol val="none"/>
          </c:marker>
          <c:dLbls>
            <c:dLbl>
              <c:idx val="0"/>
              <c:layout>
                <c:manualLayout>
                  <c:x val="-4.3859649122807015E-2"/>
                  <c:y val="-5.816554809843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B3-4753-9251-CC6669E54AE5}"/>
                </c:ext>
              </c:extLst>
            </c:dLbl>
            <c:dLbl>
              <c:idx val="1"/>
              <c:layout>
                <c:manualLayout>
                  <c:x val="-4.0935672514619992E-2"/>
                  <c:y val="-2.6845637583892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B3-4753-9251-CC6669E54AE5}"/>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Hoja1!$B$61:$B$62</c:f>
              <c:strCache>
                <c:ptCount val="2"/>
                <c:pt idx="0">
                  <c:v>Si </c:v>
                </c:pt>
                <c:pt idx="1">
                  <c:v>No </c:v>
                </c:pt>
              </c:strCache>
            </c:strRef>
          </c:cat>
          <c:val>
            <c:numRef>
              <c:f>Hoja1!$D$61:$D$62</c:f>
              <c:numCache>
                <c:formatCode>0%</c:formatCode>
                <c:ptCount val="2"/>
                <c:pt idx="0">
                  <c:v>0.26666666666666666</c:v>
                </c:pt>
                <c:pt idx="1">
                  <c:v>0.73333333333333328</c:v>
                </c:pt>
              </c:numCache>
            </c:numRef>
          </c:val>
          <c:smooth val="0"/>
          <c:extLst>
            <c:ext xmlns:c16="http://schemas.microsoft.com/office/drawing/2014/chart" uri="{C3380CC4-5D6E-409C-BE32-E72D297353CC}">
              <c16:uniqueId val="{00000007-BDB3-4753-9251-CC6669E54AE5}"/>
            </c:ext>
          </c:extLst>
        </c:ser>
        <c:dLbls>
          <c:showLegendKey val="0"/>
          <c:showVal val="0"/>
          <c:showCatName val="0"/>
          <c:showSerName val="0"/>
          <c:showPercent val="0"/>
          <c:showBubbleSize val="0"/>
        </c:dLbls>
        <c:marker val="1"/>
        <c:smooth val="0"/>
        <c:axId val="104217600"/>
        <c:axId val="104216064"/>
      </c:lineChart>
      <c:catAx>
        <c:axId val="109771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4214528"/>
        <c:crosses val="autoZero"/>
        <c:auto val="1"/>
        <c:lblAlgn val="ctr"/>
        <c:lblOffset val="100"/>
        <c:noMultiLvlLbl val="0"/>
      </c:catAx>
      <c:valAx>
        <c:axId val="104214528"/>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9771008"/>
        <c:crosses val="autoZero"/>
        <c:crossBetween val="between"/>
      </c:valAx>
      <c:valAx>
        <c:axId val="10421606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17600"/>
        <c:crosses val="max"/>
        <c:crossBetween val="between"/>
      </c:valAx>
      <c:catAx>
        <c:axId val="104217600"/>
        <c:scaling>
          <c:orientation val="minMax"/>
        </c:scaling>
        <c:delete val="1"/>
        <c:axPos val="b"/>
        <c:numFmt formatCode="General" sourceLinked="1"/>
        <c:majorTickMark val="out"/>
        <c:minorTickMark val="none"/>
        <c:tickLblPos val="nextTo"/>
        <c:crossAx val="104216064"/>
        <c:crosses val="autoZero"/>
        <c:auto val="1"/>
        <c:lblAlgn val="ctr"/>
        <c:lblOffset val="100"/>
        <c:noMultiLvlLbl val="0"/>
      </c:catAx>
      <c:spPr>
        <a:noFill/>
        <a:ln>
          <a:noFill/>
        </a:ln>
        <a:effectLst/>
      </c:spPr>
    </c:plotArea>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Hoja1!$B$91:$B$93</c:f>
              <c:strCache>
                <c:ptCount val="3"/>
                <c:pt idx="0">
                  <c:v>Más actividad laboral </c:v>
                </c:pt>
                <c:pt idx="1">
                  <c:v>Menos actividad laboral </c:v>
                </c:pt>
                <c:pt idx="2">
                  <c:v>No ha habido variación </c:v>
                </c:pt>
              </c:strCache>
            </c:strRef>
          </c:cat>
          <c:val>
            <c:numRef>
              <c:f>Hoja1!$C$91:$C$93</c:f>
              <c:numCache>
                <c:formatCode>General</c:formatCode>
                <c:ptCount val="3"/>
                <c:pt idx="0">
                  <c:v>15</c:v>
                </c:pt>
              </c:numCache>
            </c:numRef>
          </c:val>
          <c:extLst>
            <c:ext xmlns:c16="http://schemas.microsoft.com/office/drawing/2014/chart" uri="{C3380CC4-5D6E-409C-BE32-E72D297353CC}">
              <c16:uniqueId val="{00000000-DA65-4747-8806-3E22C43D8577}"/>
            </c:ext>
          </c:extLst>
        </c:ser>
        <c:dLbls>
          <c:dLblPos val="inEnd"/>
          <c:showLegendKey val="0"/>
          <c:showVal val="1"/>
          <c:showCatName val="0"/>
          <c:showSerName val="0"/>
          <c:showPercent val="0"/>
          <c:showBubbleSize val="0"/>
        </c:dLbls>
        <c:gapWidth val="219"/>
        <c:axId val="113462656"/>
        <c:axId val="113464448"/>
      </c:barChart>
      <c:lineChart>
        <c:grouping val="standard"/>
        <c:varyColors val="0"/>
        <c:ser>
          <c:idx val="1"/>
          <c:order val="1"/>
          <c:spPr>
            <a:ln w="28575" cap="rnd">
              <a:solidFill>
                <a:schemeClr val="accent2"/>
              </a:solidFill>
              <a:round/>
            </a:ln>
            <a:effectLst/>
          </c:spPr>
          <c:marker>
            <c:symbol val="none"/>
          </c:marker>
          <c:dLbls>
            <c:dLbl>
              <c:idx val="0"/>
              <c:layout>
                <c:manualLayout>
                  <c:x val="-5.5072463768115941E-2"/>
                  <c:y val="-0.134228187919463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5-4747-8806-3E22C43D85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Hoja1!$B$91:$B$93</c:f>
              <c:strCache>
                <c:ptCount val="3"/>
                <c:pt idx="0">
                  <c:v>Más actividad laboral </c:v>
                </c:pt>
                <c:pt idx="1">
                  <c:v>Menos actividad laboral </c:v>
                </c:pt>
                <c:pt idx="2">
                  <c:v>No ha habido variación </c:v>
                </c:pt>
              </c:strCache>
            </c:strRef>
          </c:cat>
          <c:val>
            <c:numRef>
              <c:f>Hoja1!$D$91:$D$93</c:f>
              <c:numCache>
                <c:formatCode>General</c:formatCode>
                <c:ptCount val="3"/>
                <c:pt idx="0" formatCode="0%">
                  <c:v>1</c:v>
                </c:pt>
              </c:numCache>
            </c:numRef>
          </c:val>
          <c:smooth val="0"/>
          <c:extLst>
            <c:ext xmlns:c16="http://schemas.microsoft.com/office/drawing/2014/chart" uri="{C3380CC4-5D6E-409C-BE32-E72D297353CC}">
              <c16:uniqueId val="{00000002-DA65-4747-8806-3E22C43D8577}"/>
            </c:ext>
          </c:extLst>
        </c:ser>
        <c:dLbls>
          <c:showLegendKey val="0"/>
          <c:showVal val="0"/>
          <c:showCatName val="0"/>
          <c:showSerName val="0"/>
          <c:showPercent val="0"/>
          <c:showBubbleSize val="0"/>
        </c:dLbls>
        <c:marker val="1"/>
        <c:smooth val="0"/>
        <c:axId val="113488256"/>
        <c:axId val="113465984"/>
      </c:lineChart>
      <c:catAx>
        <c:axId val="1134626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64448"/>
        <c:crosses val="autoZero"/>
        <c:auto val="1"/>
        <c:lblAlgn val="ctr"/>
        <c:lblOffset val="100"/>
        <c:noMultiLvlLbl val="0"/>
      </c:catAx>
      <c:valAx>
        <c:axId val="113464448"/>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62656"/>
        <c:crosses val="autoZero"/>
        <c:crossBetween val="between"/>
      </c:valAx>
      <c:valAx>
        <c:axId val="1134659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88256"/>
        <c:crosses val="max"/>
        <c:crossBetween val="between"/>
      </c:valAx>
      <c:catAx>
        <c:axId val="113488256"/>
        <c:scaling>
          <c:orientation val="minMax"/>
        </c:scaling>
        <c:delete val="1"/>
        <c:axPos val="b"/>
        <c:numFmt formatCode="General" sourceLinked="1"/>
        <c:majorTickMark val="out"/>
        <c:minorTickMark val="none"/>
        <c:tickLblPos val="nextTo"/>
        <c:crossAx val="1134659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4"/>
            </a:solidFill>
            <a:ln>
              <a:noFill/>
            </a:ln>
            <a:effectLst/>
          </c:spPr>
          <c:invertIfNegative val="0"/>
          <c:cat>
            <c:strRef>
              <c:f>Sheet1!$D$24:$D$27</c:f>
              <c:strCache>
                <c:ptCount val="4"/>
                <c:pt idx="0">
                  <c:v>Bajo Nivel de Estres</c:v>
                </c:pt>
                <c:pt idx="1">
                  <c:v>Nivel Intermedio </c:v>
                </c:pt>
                <c:pt idx="2">
                  <c:v>Estres</c:v>
                </c:pt>
                <c:pt idx="3">
                  <c:v>Alto nivel de Estres</c:v>
                </c:pt>
              </c:strCache>
            </c:strRef>
          </c:cat>
          <c:val>
            <c:numRef>
              <c:f>Sheet1!$F$24:$F$27</c:f>
              <c:numCache>
                <c:formatCode>General</c:formatCode>
                <c:ptCount val="4"/>
              </c:numCache>
            </c:numRef>
          </c:val>
          <c:extLst>
            <c:ext xmlns:c16="http://schemas.microsoft.com/office/drawing/2014/chart" uri="{C3380CC4-5D6E-409C-BE32-E72D297353CC}">
              <c16:uniqueId val="{00000000-D574-4474-99D1-EC3C577E3E2E}"/>
            </c:ext>
          </c:extLst>
        </c:ser>
        <c:ser>
          <c:idx val="2"/>
          <c:order val="1"/>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Sheet1!$D$24:$D$27</c:f>
              <c:strCache>
                <c:ptCount val="4"/>
                <c:pt idx="0">
                  <c:v>Bajo Nivel de Estres</c:v>
                </c:pt>
                <c:pt idx="1">
                  <c:v>Nivel Intermedio </c:v>
                </c:pt>
                <c:pt idx="2">
                  <c:v>Estres</c:v>
                </c:pt>
                <c:pt idx="3">
                  <c:v>Alto nivel de Estres</c:v>
                </c:pt>
              </c:strCache>
            </c:strRef>
          </c:cat>
          <c:val>
            <c:numRef>
              <c:f>Sheet1!$G$24:$G$27</c:f>
              <c:numCache>
                <c:formatCode>0%</c:formatCode>
                <c:ptCount val="4"/>
                <c:pt idx="0">
                  <c:v>0.6</c:v>
                </c:pt>
                <c:pt idx="1">
                  <c:v>0.33333333333333331</c:v>
                </c:pt>
                <c:pt idx="2">
                  <c:v>0.2</c:v>
                </c:pt>
                <c:pt idx="3">
                  <c:v>0</c:v>
                </c:pt>
              </c:numCache>
            </c:numRef>
          </c:val>
          <c:extLst>
            <c:ext xmlns:c16="http://schemas.microsoft.com/office/drawing/2014/chart" uri="{C3380CC4-5D6E-409C-BE32-E72D297353CC}">
              <c16:uniqueId val="{00000001-D574-4474-99D1-EC3C577E3E2E}"/>
            </c:ext>
          </c:extLst>
        </c:ser>
        <c:dLbls>
          <c:showLegendKey val="0"/>
          <c:showVal val="0"/>
          <c:showCatName val="0"/>
          <c:showSerName val="0"/>
          <c:showPercent val="0"/>
          <c:showBubbleSize val="0"/>
        </c:dLbls>
        <c:gapWidth val="219"/>
        <c:overlap val="-27"/>
        <c:axId val="115378432"/>
        <c:axId val="115388416"/>
      </c:barChart>
      <c:catAx>
        <c:axId val="115378432"/>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88416"/>
        <c:crosses val="autoZero"/>
        <c:auto val="1"/>
        <c:lblAlgn val="ctr"/>
        <c:lblOffset val="100"/>
        <c:noMultiLvlLbl val="0"/>
      </c:catAx>
      <c:valAx>
        <c:axId val="115388416"/>
        <c:scaling>
          <c:orientation val="minMax"/>
        </c:scaling>
        <c:delete val="0"/>
        <c:axPos val="l"/>
        <c:majorGridlines>
          <c:spPr>
            <a:ln w="1587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7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Contabilidad!$D$10:$D$11</c:f>
              <c:strCache>
                <c:ptCount val="2"/>
                <c:pt idx="1">
                  <c:v>Raramente o nunca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Contabilidad!$B$12:$C$29</c:f>
              <c:multiLvlStrCache>
                <c:ptCount val="18"/>
                <c:lvl>
                  <c:pt idx="0">
                    <c:v>Acidez o ardor en el estómago</c:v>
                  </c:pt>
                  <c:pt idx="1">
                    <c:v>Pérdida del apetito </c:v>
                  </c:pt>
                  <c:pt idx="2">
                    <c:v>Deseos de vomitar o vómitos </c:v>
                  </c:pt>
                  <c:pt idx="3">
                    <c:v>Dolores abdominales </c:v>
                  </c:pt>
                  <c:pt idx="4">
                    <c:v>Diarreas u orinar frecuentemente </c:v>
                  </c:pt>
                  <c:pt idx="5">
                    <c:v>Dificultades para quedarse dormido o despertarse durante la noche</c:v>
                  </c:pt>
                  <c:pt idx="6">
                    <c:v>Pesadillas </c:v>
                  </c:pt>
                  <c:pt idx="7">
                    <c:v>Dolores de cabeza </c:v>
                  </c:pt>
                  <c:pt idx="8">
                    <c:v>Disminución del deseo sexual </c:v>
                  </c:pt>
                  <c:pt idx="9">
                    <c:v>Mareos </c:v>
                  </c:pt>
                  <c:pt idx="10">
                    <c:v>Palpitaciones o latidos irregulares del corazon </c:v>
                  </c:pt>
                  <c:pt idx="11">
                    <c:v>Temblor o sudoracion en las manos </c:v>
                  </c:pt>
                  <c:pt idx="12">
                    <c:v>Sudoración excesiva sin haber realizado esfuerzo físico </c:v>
                  </c:pt>
                  <c:pt idx="13">
                    <c:v>Falta de aire sin haber realizado esfuerzo físico</c:v>
                  </c:pt>
                  <c:pt idx="14">
                    <c:v>Falta de energía o depresión </c:v>
                  </c:pt>
                  <c:pt idx="15">
                    <c:v>Fatiga o debilidad </c:v>
                  </c:pt>
                  <c:pt idx="16">
                    <c:v>Nerviosismo o ansiedad </c:v>
                  </c:pt>
                  <c:pt idx="17">
                    <c:v>Irritabilidad o enfurecimientos </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lvl>
              </c:multiLvlStrCache>
            </c:multiLvlStrRef>
          </c:cat>
          <c:val>
            <c:numRef>
              <c:f>Contabilidad!$D$12:$D$29</c:f>
              <c:numCache>
                <c:formatCode>General</c:formatCode>
                <c:ptCount val="18"/>
                <c:pt idx="0">
                  <c:v>8</c:v>
                </c:pt>
                <c:pt idx="1">
                  <c:v>6</c:v>
                </c:pt>
                <c:pt idx="2">
                  <c:v>12</c:v>
                </c:pt>
                <c:pt idx="3">
                  <c:v>11</c:v>
                </c:pt>
                <c:pt idx="4">
                  <c:v>14</c:v>
                </c:pt>
                <c:pt idx="5">
                  <c:v>4</c:v>
                </c:pt>
                <c:pt idx="6">
                  <c:v>14</c:v>
                </c:pt>
                <c:pt idx="7">
                  <c:v>1</c:v>
                </c:pt>
                <c:pt idx="8">
                  <c:v>9</c:v>
                </c:pt>
                <c:pt idx="9">
                  <c:v>13</c:v>
                </c:pt>
                <c:pt idx="10">
                  <c:v>14</c:v>
                </c:pt>
                <c:pt idx="11">
                  <c:v>13</c:v>
                </c:pt>
                <c:pt idx="12">
                  <c:v>10</c:v>
                </c:pt>
                <c:pt idx="13">
                  <c:v>12</c:v>
                </c:pt>
                <c:pt idx="15">
                  <c:v>1</c:v>
                </c:pt>
                <c:pt idx="16">
                  <c:v>3</c:v>
                </c:pt>
                <c:pt idx="17">
                  <c:v>3</c:v>
                </c:pt>
              </c:numCache>
            </c:numRef>
          </c:val>
          <c:extLst>
            <c:ext xmlns:c16="http://schemas.microsoft.com/office/drawing/2014/chart" uri="{C3380CC4-5D6E-409C-BE32-E72D297353CC}">
              <c16:uniqueId val="{00000000-E71F-4CFB-86F9-8D60182A1999}"/>
            </c:ext>
          </c:extLst>
        </c:ser>
        <c:ser>
          <c:idx val="1"/>
          <c:order val="1"/>
          <c:tx>
            <c:strRef>
              <c:f>Contabilidad!$E$10:$E$11</c:f>
              <c:strCache>
                <c:ptCount val="2"/>
                <c:pt idx="1">
                  <c:v>Algunas veces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Contabilidad!$B$12:$C$29</c:f>
              <c:multiLvlStrCache>
                <c:ptCount val="18"/>
                <c:lvl>
                  <c:pt idx="0">
                    <c:v>Acidez o ardor en el estómago</c:v>
                  </c:pt>
                  <c:pt idx="1">
                    <c:v>Pérdida del apetito </c:v>
                  </c:pt>
                  <c:pt idx="2">
                    <c:v>Deseos de vomitar o vómitos </c:v>
                  </c:pt>
                  <c:pt idx="3">
                    <c:v>Dolores abdominales </c:v>
                  </c:pt>
                  <c:pt idx="4">
                    <c:v>Diarreas u orinar frecuentemente </c:v>
                  </c:pt>
                  <c:pt idx="5">
                    <c:v>Dificultades para quedarse dormido o despertarse durante la noche</c:v>
                  </c:pt>
                  <c:pt idx="6">
                    <c:v>Pesadillas </c:v>
                  </c:pt>
                  <c:pt idx="7">
                    <c:v>Dolores de cabeza </c:v>
                  </c:pt>
                  <c:pt idx="8">
                    <c:v>Disminución del deseo sexual </c:v>
                  </c:pt>
                  <c:pt idx="9">
                    <c:v>Mareos </c:v>
                  </c:pt>
                  <c:pt idx="10">
                    <c:v>Palpitaciones o latidos irregulares del corazon </c:v>
                  </c:pt>
                  <c:pt idx="11">
                    <c:v>Temblor o sudoracion en las manos </c:v>
                  </c:pt>
                  <c:pt idx="12">
                    <c:v>Sudoración excesiva sin haber realizado esfuerzo físico </c:v>
                  </c:pt>
                  <c:pt idx="13">
                    <c:v>Falta de aire sin haber realizado esfuerzo físico</c:v>
                  </c:pt>
                  <c:pt idx="14">
                    <c:v>Falta de energía o depresión </c:v>
                  </c:pt>
                  <c:pt idx="15">
                    <c:v>Fatiga o debilidad </c:v>
                  </c:pt>
                  <c:pt idx="16">
                    <c:v>Nerviosismo o ansiedad </c:v>
                  </c:pt>
                  <c:pt idx="17">
                    <c:v>Irritabilidad o enfurecimientos </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lvl>
              </c:multiLvlStrCache>
            </c:multiLvlStrRef>
          </c:cat>
          <c:val>
            <c:numRef>
              <c:f>Contabilidad!$E$12:$E$29</c:f>
              <c:numCache>
                <c:formatCode>General</c:formatCode>
                <c:ptCount val="18"/>
                <c:pt idx="0">
                  <c:v>7</c:v>
                </c:pt>
                <c:pt idx="1">
                  <c:v>9</c:v>
                </c:pt>
                <c:pt idx="2">
                  <c:v>3</c:v>
                </c:pt>
                <c:pt idx="3">
                  <c:v>4</c:v>
                </c:pt>
                <c:pt idx="4">
                  <c:v>1</c:v>
                </c:pt>
                <c:pt idx="5">
                  <c:v>11</c:v>
                </c:pt>
                <c:pt idx="6">
                  <c:v>1</c:v>
                </c:pt>
                <c:pt idx="7">
                  <c:v>5</c:v>
                </c:pt>
                <c:pt idx="8">
                  <c:v>6</c:v>
                </c:pt>
                <c:pt idx="11">
                  <c:v>2</c:v>
                </c:pt>
                <c:pt idx="12">
                  <c:v>4</c:v>
                </c:pt>
                <c:pt idx="13">
                  <c:v>2</c:v>
                </c:pt>
                <c:pt idx="14">
                  <c:v>8</c:v>
                </c:pt>
                <c:pt idx="15">
                  <c:v>8</c:v>
                </c:pt>
                <c:pt idx="16">
                  <c:v>9</c:v>
                </c:pt>
                <c:pt idx="17">
                  <c:v>9</c:v>
                </c:pt>
              </c:numCache>
            </c:numRef>
          </c:val>
          <c:extLst>
            <c:ext xmlns:c16="http://schemas.microsoft.com/office/drawing/2014/chart" uri="{C3380CC4-5D6E-409C-BE32-E72D297353CC}">
              <c16:uniqueId val="{00000001-E71F-4CFB-86F9-8D60182A1999}"/>
            </c:ext>
          </c:extLst>
        </c:ser>
        <c:ser>
          <c:idx val="2"/>
          <c:order val="2"/>
          <c:tx>
            <c:strRef>
              <c:f>Contabilidad!$F$10:$F$11</c:f>
              <c:strCache>
                <c:ptCount val="2"/>
                <c:pt idx="1">
                  <c:v>Frecuentemente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Contabilidad!$B$12:$C$29</c:f>
              <c:multiLvlStrCache>
                <c:ptCount val="18"/>
                <c:lvl>
                  <c:pt idx="0">
                    <c:v>Acidez o ardor en el estómago</c:v>
                  </c:pt>
                  <c:pt idx="1">
                    <c:v>Pérdida del apetito </c:v>
                  </c:pt>
                  <c:pt idx="2">
                    <c:v>Deseos de vomitar o vómitos </c:v>
                  </c:pt>
                  <c:pt idx="3">
                    <c:v>Dolores abdominales </c:v>
                  </c:pt>
                  <c:pt idx="4">
                    <c:v>Diarreas u orinar frecuentemente </c:v>
                  </c:pt>
                  <c:pt idx="5">
                    <c:v>Dificultades para quedarse dormido o despertarse durante la noche</c:v>
                  </c:pt>
                  <c:pt idx="6">
                    <c:v>Pesadillas </c:v>
                  </c:pt>
                  <c:pt idx="7">
                    <c:v>Dolores de cabeza </c:v>
                  </c:pt>
                  <c:pt idx="8">
                    <c:v>Disminución del deseo sexual </c:v>
                  </c:pt>
                  <c:pt idx="9">
                    <c:v>Mareos </c:v>
                  </c:pt>
                  <c:pt idx="10">
                    <c:v>Palpitaciones o latidos irregulares del corazon </c:v>
                  </c:pt>
                  <c:pt idx="11">
                    <c:v>Temblor o sudoracion en las manos </c:v>
                  </c:pt>
                  <c:pt idx="12">
                    <c:v>Sudoración excesiva sin haber realizado esfuerzo físico </c:v>
                  </c:pt>
                  <c:pt idx="13">
                    <c:v>Falta de aire sin haber realizado esfuerzo físico</c:v>
                  </c:pt>
                  <c:pt idx="14">
                    <c:v>Falta de energía o depresión </c:v>
                  </c:pt>
                  <c:pt idx="15">
                    <c:v>Fatiga o debilidad </c:v>
                  </c:pt>
                  <c:pt idx="16">
                    <c:v>Nerviosismo o ansiedad </c:v>
                  </c:pt>
                  <c:pt idx="17">
                    <c:v>Irritabilidad o enfurecimientos </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lvl>
              </c:multiLvlStrCache>
            </c:multiLvlStrRef>
          </c:cat>
          <c:val>
            <c:numRef>
              <c:f>Contabilidad!$F$12:$F$29</c:f>
              <c:numCache>
                <c:formatCode>General</c:formatCode>
                <c:ptCount val="18"/>
                <c:pt idx="7">
                  <c:v>9</c:v>
                </c:pt>
                <c:pt idx="8">
                  <c:v>3</c:v>
                </c:pt>
                <c:pt idx="10">
                  <c:v>1</c:v>
                </c:pt>
                <c:pt idx="12">
                  <c:v>1</c:v>
                </c:pt>
                <c:pt idx="14">
                  <c:v>7</c:v>
                </c:pt>
                <c:pt idx="15">
                  <c:v>7</c:v>
                </c:pt>
                <c:pt idx="16">
                  <c:v>4</c:v>
                </c:pt>
                <c:pt idx="17">
                  <c:v>2</c:v>
                </c:pt>
              </c:numCache>
            </c:numRef>
          </c:val>
          <c:extLst>
            <c:ext xmlns:c16="http://schemas.microsoft.com/office/drawing/2014/chart" uri="{C3380CC4-5D6E-409C-BE32-E72D297353CC}">
              <c16:uniqueId val="{00000002-E71F-4CFB-86F9-8D60182A1999}"/>
            </c:ext>
          </c:extLst>
        </c:ser>
        <c:ser>
          <c:idx val="3"/>
          <c:order val="3"/>
          <c:tx>
            <c:strRef>
              <c:f>Contabilidad!$G$10:$G$11</c:f>
              <c:strCache>
                <c:ptCount val="2"/>
                <c:pt idx="1">
                  <c:v>Muy frecuentemente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Contabilidad!$B$12:$C$29</c:f>
              <c:multiLvlStrCache>
                <c:ptCount val="18"/>
                <c:lvl>
                  <c:pt idx="0">
                    <c:v>Acidez o ardor en el estómago</c:v>
                  </c:pt>
                  <c:pt idx="1">
                    <c:v>Pérdida del apetito </c:v>
                  </c:pt>
                  <c:pt idx="2">
                    <c:v>Deseos de vomitar o vómitos </c:v>
                  </c:pt>
                  <c:pt idx="3">
                    <c:v>Dolores abdominales </c:v>
                  </c:pt>
                  <c:pt idx="4">
                    <c:v>Diarreas u orinar frecuentemente </c:v>
                  </c:pt>
                  <c:pt idx="5">
                    <c:v>Dificultades para quedarse dormido o despertarse durante la noche</c:v>
                  </c:pt>
                  <c:pt idx="6">
                    <c:v>Pesadillas </c:v>
                  </c:pt>
                  <c:pt idx="7">
                    <c:v>Dolores de cabeza </c:v>
                  </c:pt>
                  <c:pt idx="8">
                    <c:v>Disminución del deseo sexual </c:v>
                  </c:pt>
                  <c:pt idx="9">
                    <c:v>Mareos </c:v>
                  </c:pt>
                  <c:pt idx="10">
                    <c:v>Palpitaciones o latidos irregulares del corazon </c:v>
                  </c:pt>
                  <c:pt idx="11">
                    <c:v>Temblor o sudoracion en las manos </c:v>
                  </c:pt>
                  <c:pt idx="12">
                    <c:v>Sudoración excesiva sin haber realizado esfuerzo físico </c:v>
                  </c:pt>
                  <c:pt idx="13">
                    <c:v>Falta de aire sin haber realizado esfuerzo físico</c:v>
                  </c:pt>
                  <c:pt idx="14">
                    <c:v>Falta de energía o depresión </c:v>
                  </c:pt>
                  <c:pt idx="15">
                    <c:v>Fatiga o debilidad </c:v>
                  </c:pt>
                  <c:pt idx="16">
                    <c:v>Nerviosismo o ansiedad </c:v>
                  </c:pt>
                  <c:pt idx="17">
                    <c:v>Irritabilidad o enfurecimientos </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lvl>
              </c:multiLvlStrCache>
            </c:multiLvlStrRef>
          </c:cat>
          <c:val>
            <c:numRef>
              <c:f>Contabilidad!$G$12:$G$29</c:f>
              <c:numCache>
                <c:formatCode>General</c:formatCode>
                <c:ptCount val="18"/>
                <c:pt idx="17">
                  <c:v>1</c:v>
                </c:pt>
              </c:numCache>
            </c:numRef>
          </c:val>
          <c:extLst>
            <c:ext xmlns:c16="http://schemas.microsoft.com/office/drawing/2014/chart" uri="{C3380CC4-5D6E-409C-BE32-E72D297353CC}">
              <c16:uniqueId val="{00000003-E71F-4CFB-86F9-8D60182A1999}"/>
            </c:ext>
          </c:extLst>
        </c:ser>
        <c:dLbls>
          <c:showLegendKey val="0"/>
          <c:showVal val="1"/>
          <c:showCatName val="0"/>
          <c:showSerName val="0"/>
          <c:showPercent val="0"/>
          <c:showBubbleSize val="0"/>
        </c:dLbls>
        <c:gapWidth val="150"/>
        <c:overlap val="100"/>
        <c:axId val="93152768"/>
        <c:axId val="93154304"/>
      </c:barChart>
      <c:catAx>
        <c:axId val="93152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54304"/>
        <c:crosses val="autoZero"/>
        <c:auto val="1"/>
        <c:lblAlgn val="ctr"/>
        <c:lblOffset val="100"/>
        <c:noMultiLvlLbl val="0"/>
      </c:catAx>
      <c:valAx>
        <c:axId val="93154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5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chemeClr val="tx1"/>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1744F-CD31-432D-AEB7-0C4F18F53330}"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5D9BECAB-7E2E-4D01-9A9B-A2C986BEF60F}">
      <dgm:prSet phldrT="[Texto]"/>
      <dgm:spPr/>
      <dgm:t>
        <a:bodyPr/>
        <a:lstStyle/>
        <a:p>
          <a:r>
            <a:rPr lang="es-419" dirty="0"/>
            <a:t>DIAGNÓSTICO </a:t>
          </a:r>
          <a:endParaRPr lang="en-US" dirty="0"/>
        </a:p>
      </dgm:t>
    </dgm:pt>
    <dgm:pt modelId="{A453B549-5082-44EC-B1C1-6750E6A09022}" type="parTrans" cxnId="{DA999781-2A1F-4034-AD80-020D63D73695}">
      <dgm:prSet/>
      <dgm:spPr/>
      <dgm:t>
        <a:bodyPr/>
        <a:lstStyle/>
        <a:p>
          <a:endParaRPr lang="en-US"/>
        </a:p>
      </dgm:t>
    </dgm:pt>
    <dgm:pt modelId="{F8423CBA-4899-4B76-B059-4C7D0635322D}" type="sibTrans" cxnId="{DA999781-2A1F-4034-AD80-020D63D73695}">
      <dgm:prSet/>
      <dgm:spPr/>
      <dgm:t>
        <a:bodyPr/>
        <a:lstStyle/>
        <a:p>
          <a:endParaRPr lang="en-US"/>
        </a:p>
      </dgm:t>
    </dgm:pt>
    <dgm:pt modelId="{F73104B9-6BF4-41D4-A9B2-CC71C126F437}">
      <dgm:prSet phldrT="[Texto]"/>
      <dgm:spPr/>
      <dgm:t>
        <a:bodyPr/>
        <a:lstStyle/>
        <a:p>
          <a:r>
            <a:rPr lang="es-419" dirty="0"/>
            <a:t>PRONÓSTICO </a:t>
          </a:r>
          <a:endParaRPr lang="en-US" dirty="0"/>
        </a:p>
      </dgm:t>
    </dgm:pt>
    <dgm:pt modelId="{379D0E69-C661-42E9-B42A-0ABD5DF3EC8C}" type="parTrans" cxnId="{4422551E-6750-4383-B872-A74D0FA8FB76}">
      <dgm:prSet/>
      <dgm:spPr/>
      <dgm:t>
        <a:bodyPr/>
        <a:lstStyle/>
        <a:p>
          <a:endParaRPr lang="en-US"/>
        </a:p>
      </dgm:t>
    </dgm:pt>
    <dgm:pt modelId="{73866708-5FD9-4C0E-B004-7F5C8CC4B272}" type="sibTrans" cxnId="{4422551E-6750-4383-B872-A74D0FA8FB76}">
      <dgm:prSet/>
      <dgm:spPr/>
      <dgm:t>
        <a:bodyPr/>
        <a:lstStyle/>
        <a:p>
          <a:endParaRPr lang="en-US"/>
        </a:p>
      </dgm:t>
    </dgm:pt>
    <dgm:pt modelId="{6BFFEA94-06FD-4998-8D05-5959DAEF2C31}">
      <dgm:prSet phldrT="[Texto]"/>
      <dgm:spPr/>
      <dgm:t>
        <a:bodyPr/>
        <a:lstStyle/>
        <a:p>
          <a:r>
            <a:rPr lang="es-419" dirty="0"/>
            <a:t>CONTROL DEL PRONÓSTICO </a:t>
          </a:r>
          <a:endParaRPr lang="en-US" dirty="0"/>
        </a:p>
      </dgm:t>
    </dgm:pt>
    <dgm:pt modelId="{57AA8677-F1B5-4B90-9EBC-E26D2FF22D30}" type="parTrans" cxnId="{1F9F4FDC-198C-45A9-9040-BAA9AABCA26D}">
      <dgm:prSet/>
      <dgm:spPr/>
      <dgm:t>
        <a:bodyPr/>
        <a:lstStyle/>
        <a:p>
          <a:endParaRPr lang="en-US"/>
        </a:p>
      </dgm:t>
    </dgm:pt>
    <dgm:pt modelId="{7EABB6A0-7D90-4BBE-905F-44189027BC6C}" type="sibTrans" cxnId="{1F9F4FDC-198C-45A9-9040-BAA9AABCA26D}">
      <dgm:prSet/>
      <dgm:spPr/>
      <dgm:t>
        <a:bodyPr/>
        <a:lstStyle/>
        <a:p>
          <a:endParaRPr lang="en-US"/>
        </a:p>
      </dgm:t>
    </dgm:pt>
    <dgm:pt modelId="{83F24937-7583-40F8-8D40-EBC9F6D2FEB6}" type="pres">
      <dgm:prSet presAssocID="{3A31744F-CD31-432D-AEB7-0C4F18F53330}" presName="rootnode" presStyleCnt="0">
        <dgm:presLayoutVars>
          <dgm:chMax/>
          <dgm:chPref/>
          <dgm:dir/>
          <dgm:animLvl val="lvl"/>
        </dgm:presLayoutVars>
      </dgm:prSet>
      <dgm:spPr/>
    </dgm:pt>
    <dgm:pt modelId="{73DEA2AB-5D3B-469B-966B-B7D1A4DB8F69}" type="pres">
      <dgm:prSet presAssocID="{5D9BECAB-7E2E-4D01-9A9B-A2C986BEF60F}" presName="composite" presStyleCnt="0"/>
      <dgm:spPr/>
    </dgm:pt>
    <dgm:pt modelId="{C4EB3A31-43E3-463C-9122-D11B1239AFA0}" type="pres">
      <dgm:prSet presAssocID="{5D9BECAB-7E2E-4D01-9A9B-A2C986BEF60F}" presName="bentUpArrow1" presStyleLbl="alignImgPlace1" presStyleIdx="0" presStyleCnt="2"/>
      <dgm:spPr/>
    </dgm:pt>
    <dgm:pt modelId="{B81877F0-3B67-47E5-8148-03EDC0CCD8BC}" type="pres">
      <dgm:prSet presAssocID="{5D9BECAB-7E2E-4D01-9A9B-A2C986BEF60F}" presName="ParentText" presStyleLbl="node1" presStyleIdx="0" presStyleCnt="3">
        <dgm:presLayoutVars>
          <dgm:chMax val="1"/>
          <dgm:chPref val="1"/>
          <dgm:bulletEnabled val="1"/>
        </dgm:presLayoutVars>
      </dgm:prSet>
      <dgm:spPr/>
    </dgm:pt>
    <dgm:pt modelId="{5651DD48-A69B-4645-A406-B6B67A445E6F}" type="pres">
      <dgm:prSet presAssocID="{5D9BECAB-7E2E-4D01-9A9B-A2C986BEF60F}" presName="ChildText" presStyleLbl="revTx" presStyleIdx="0" presStyleCnt="2">
        <dgm:presLayoutVars>
          <dgm:chMax val="0"/>
          <dgm:chPref val="0"/>
          <dgm:bulletEnabled val="1"/>
        </dgm:presLayoutVars>
      </dgm:prSet>
      <dgm:spPr/>
    </dgm:pt>
    <dgm:pt modelId="{5626C954-1248-4D98-B6C3-FE9888F7C7E0}" type="pres">
      <dgm:prSet presAssocID="{F8423CBA-4899-4B76-B059-4C7D0635322D}" presName="sibTrans" presStyleCnt="0"/>
      <dgm:spPr/>
    </dgm:pt>
    <dgm:pt modelId="{8F541868-5984-4D56-A9EF-8DC422EC838A}" type="pres">
      <dgm:prSet presAssocID="{F73104B9-6BF4-41D4-A9B2-CC71C126F437}" presName="composite" presStyleCnt="0"/>
      <dgm:spPr/>
    </dgm:pt>
    <dgm:pt modelId="{98CAF487-5A8C-423D-B67C-CF9445B74BB6}" type="pres">
      <dgm:prSet presAssocID="{F73104B9-6BF4-41D4-A9B2-CC71C126F437}" presName="bentUpArrow1" presStyleLbl="alignImgPlace1" presStyleIdx="1" presStyleCnt="2"/>
      <dgm:spPr/>
    </dgm:pt>
    <dgm:pt modelId="{FF8B6AA6-105E-4A00-8955-4E8D461BA678}" type="pres">
      <dgm:prSet presAssocID="{F73104B9-6BF4-41D4-A9B2-CC71C126F437}" presName="ParentText" presStyleLbl="node1" presStyleIdx="1" presStyleCnt="3">
        <dgm:presLayoutVars>
          <dgm:chMax val="1"/>
          <dgm:chPref val="1"/>
          <dgm:bulletEnabled val="1"/>
        </dgm:presLayoutVars>
      </dgm:prSet>
      <dgm:spPr/>
    </dgm:pt>
    <dgm:pt modelId="{85F59881-C30A-4A75-B267-603ADBFCC72B}" type="pres">
      <dgm:prSet presAssocID="{F73104B9-6BF4-41D4-A9B2-CC71C126F437}" presName="ChildText" presStyleLbl="revTx" presStyleIdx="1" presStyleCnt="2">
        <dgm:presLayoutVars>
          <dgm:chMax val="0"/>
          <dgm:chPref val="0"/>
          <dgm:bulletEnabled val="1"/>
        </dgm:presLayoutVars>
      </dgm:prSet>
      <dgm:spPr/>
    </dgm:pt>
    <dgm:pt modelId="{DD81DC2F-BBF1-41F1-AF0A-A371EF2FA64F}" type="pres">
      <dgm:prSet presAssocID="{73866708-5FD9-4C0E-B004-7F5C8CC4B272}" presName="sibTrans" presStyleCnt="0"/>
      <dgm:spPr/>
    </dgm:pt>
    <dgm:pt modelId="{02D9BE78-6BC1-438F-AC75-AD2F9142843E}" type="pres">
      <dgm:prSet presAssocID="{6BFFEA94-06FD-4998-8D05-5959DAEF2C31}" presName="composite" presStyleCnt="0"/>
      <dgm:spPr/>
    </dgm:pt>
    <dgm:pt modelId="{D18E95AC-A45A-431B-9916-5164A44C02AB}" type="pres">
      <dgm:prSet presAssocID="{6BFFEA94-06FD-4998-8D05-5959DAEF2C31}" presName="ParentText" presStyleLbl="node1" presStyleIdx="2" presStyleCnt="3">
        <dgm:presLayoutVars>
          <dgm:chMax val="1"/>
          <dgm:chPref val="1"/>
          <dgm:bulletEnabled val="1"/>
        </dgm:presLayoutVars>
      </dgm:prSet>
      <dgm:spPr/>
    </dgm:pt>
  </dgm:ptLst>
  <dgm:cxnLst>
    <dgm:cxn modelId="{4422551E-6750-4383-B872-A74D0FA8FB76}" srcId="{3A31744F-CD31-432D-AEB7-0C4F18F53330}" destId="{F73104B9-6BF4-41D4-A9B2-CC71C126F437}" srcOrd="1" destOrd="0" parTransId="{379D0E69-C661-42E9-B42A-0ABD5DF3EC8C}" sibTransId="{73866708-5FD9-4C0E-B004-7F5C8CC4B272}"/>
    <dgm:cxn modelId="{28065327-CBB8-4BA2-B9E9-C16BC49B0D40}" type="presOf" srcId="{5D9BECAB-7E2E-4D01-9A9B-A2C986BEF60F}" destId="{B81877F0-3B67-47E5-8148-03EDC0CCD8BC}" srcOrd="0" destOrd="0" presId="urn:microsoft.com/office/officeart/2005/8/layout/StepDownProcess"/>
    <dgm:cxn modelId="{79733F2F-8782-450D-B162-1CA5C6457CA1}" type="presOf" srcId="{F73104B9-6BF4-41D4-A9B2-CC71C126F437}" destId="{FF8B6AA6-105E-4A00-8955-4E8D461BA678}" srcOrd="0" destOrd="0" presId="urn:microsoft.com/office/officeart/2005/8/layout/StepDownProcess"/>
    <dgm:cxn modelId="{DDCC5D48-A7E7-4901-9F7C-B9D7CB265992}" type="presOf" srcId="{6BFFEA94-06FD-4998-8D05-5959DAEF2C31}" destId="{D18E95AC-A45A-431B-9916-5164A44C02AB}" srcOrd="0" destOrd="0" presId="urn:microsoft.com/office/officeart/2005/8/layout/StepDownProcess"/>
    <dgm:cxn modelId="{C87F1859-ED62-4335-867B-EFE3D76A02BE}" type="presOf" srcId="{3A31744F-CD31-432D-AEB7-0C4F18F53330}" destId="{83F24937-7583-40F8-8D40-EBC9F6D2FEB6}" srcOrd="0" destOrd="0" presId="urn:microsoft.com/office/officeart/2005/8/layout/StepDownProcess"/>
    <dgm:cxn modelId="{DA999781-2A1F-4034-AD80-020D63D73695}" srcId="{3A31744F-CD31-432D-AEB7-0C4F18F53330}" destId="{5D9BECAB-7E2E-4D01-9A9B-A2C986BEF60F}" srcOrd="0" destOrd="0" parTransId="{A453B549-5082-44EC-B1C1-6750E6A09022}" sibTransId="{F8423CBA-4899-4B76-B059-4C7D0635322D}"/>
    <dgm:cxn modelId="{1F9F4FDC-198C-45A9-9040-BAA9AABCA26D}" srcId="{3A31744F-CD31-432D-AEB7-0C4F18F53330}" destId="{6BFFEA94-06FD-4998-8D05-5959DAEF2C31}" srcOrd="2" destOrd="0" parTransId="{57AA8677-F1B5-4B90-9EBC-E26D2FF22D30}" sibTransId="{7EABB6A0-7D90-4BBE-905F-44189027BC6C}"/>
    <dgm:cxn modelId="{D7AE63B7-ECC9-4781-88B6-07552A2F9530}" type="presParOf" srcId="{83F24937-7583-40F8-8D40-EBC9F6D2FEB6}" destId="{73DEA2AB-5D3B-469B-966B-B7D1A4DB8F69}" srcOrd="0" destOrd="0" presId="urn:microsoft.com/office/officeart/2005/8/layout/StepDownProcess"/>
    <dgm:cxn modelId="{C03976E2-8F29-483B-AADA-5A2BC02FDDDF}" type="presParOf" srcId="{73DEA2AB-5D3B-469B-966B-B7D1A4DB8F69}" destId="{C4EB3A31-43E3-463C-9122-D11B1239AFA0}" srcOrd="0" destOrd="0" presId="urn:microsoft.com/office/officeart/2005/8/layout/StepDownProcess"/>
    <dgm:cxn modelId="{6DBDE47D-F279-4CCE-864D-EC50A01A36E9}" type="presParOf" srcId="{73DEA2AB-5D3B-469B-966B-B7D1A4DB8F69}" destId="{B81877F0-3B67-47E5-8148-03EDC0CCD8BC}" srcOrd="1" destOrd="0" presId="urn:microsoft.com/office/officeart/2005/8/layout/StepDownProcess"/>
    <dgm:cxn modelId="{080731BE-405F-493D-8A60-49D6AF9F7FDB}" type="presParOf" srcId="{73DEA2AB-5D3B-469B-966B-B7D1A4DB8F69}" destId="{5651DD48-A69B-4645-A406-B6B67A445E6F}" srcOrd="2" destOrd="0" presId="urn:microsoft.com/office/officeart/2005/8/layout/StepDownProcess"/>
    <dgm:cxn modelId="{F754E311-A513-4C62-A4F6-AB2180DC21B2}" type="presParOf" srcId="{83F24937-7583-40F8-8D40-EBC9F6D2FEB6}" destId="{5626C954-1248-4D98-B6C3-FE9888F7C7E0}" srcOrd="1" destOrd="0" presId="urn:microsoft.com/office/officeart/2005/8/layout/StepDownProcess"/>
    <dgm:cxn modelId="{941DED67-6415-402A-ACF6-E313E4DE3456}" type="presParOf" srcId="{83F24937-7583-40F8-8D40-EBC9F6D2FEB6}" destId="{8F541868-5984-4D56-A9EF-8DC422EC838A}" srcOrd="2" destOrd="0" presId="urn:microsoft.com/office/officeart/2005/8/layout/StepDownProcess"/>
    <dgm:cxn modelId="{06EFEA71-8030-45FA-A4E7-D4849463B044}" type="presParOf" srcId="{8F541868-5984-4D56-A9EF-8DC422EC838A}" destId="{98CAF487-5A8C-423D-B67C-CF9445B74BB6}" srcOrd="0" destOrd="0" presId="urn:microsoft.com/office/officeart/2005/8/layout/StepDownProcess"/>
    <dgm:cxn modelId="{E104D694-BC44-4C0F-A286-5FA0907D7DB0}" type="presParOf" srcId="{8F541868-5984-4D56-A9EF-8DC422EC838A}" destId="{FF8B6AA6-105E-4A00-8955-4E8D461BA678}" srcOrd="1" destOrd="0" presId="urn:microsoft.com/office/officeart/2005/8/layout/StepDownProcess"/>
    <dgm:cxn modelId="{8C5DDA48-857F-43D3-99FE-4C46335EEFE1}" type="presParOf" srcId="{8F541868-5984-4D56-A9EF-8DC422EC838A}" destId="{85F59881-C30A-4A75-B267-603ADBFCC72B}" srcOrd="2" destOrd="0" presId="urn:microsoft.com/office/officeart/2005/8/layout/StepDownProcess"/>
    <dgm:cxn modelId="{9674D1EE-95BF-4C38-9FE8-EC170D6DB6D9}" type="presParOf" srcId="{83F24937-7583-40F8-8D40-EBC9F6D2FEB6}" destId="{DD81DC2F-BBF1-41F1-AF0A-A371EF2FA64F}" srcOrd="3" destOrd="0" presId="urn:microsoft.com/office/officeart/2005/8/layout/StepDownProcess"/>
    <dgm:cxn modelId="{C61E3E0F-45D1-4F8C-9D39-7561169F9803}" type="presParOf" srcId="{83F24937-7583-40F8-8D40-EBC9F6D2FEB6}" destId="{02D9BE78-6BC1-438F-AC75-AD2F9142843E}" srcOrd="4" destOrd="0" presId="urn:microsoft.com/office/officeart/2005/8/layout/StepDownProcess"/>
    <dgm:cxn modelId="{5C51DBEA-407A-4249-9F87-6A0897A028BF}" type="presParOf" srcId="{02D9BE78-6BC1-438F-AC75-AD2F9142843E}" destId="{D18E95AC-A45A-431B-9916-5164A44C02AB}"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B7FA8-CDBA-42AC-8187-BB6C44D2D402}" type="doc">
      <dgm:prSet loTypeId="urn:microsoft.com/office/officeart/2005/8/layout/hProcess11" loCatId="process" qsTypeId="urn:microsoft.com/office/officeart/2005/8/quickstyle/simple1" qsCatId="simple" csTypeId="urn:microsoft.com/office/officeart/2005/8/colors/accent2_4" csCatId="accent2" phldr="1"/>
      <dgm:spPr/>
    </dgm:pt>
    <dgm:pt modelId="{14D18024-625E-48B8-8AC1-571591EF8079}">
      <dgm:prSet phldrT="[Texto]"/>
      <dgm:spPr/>
      <dgm:t>
        <a:bodyPr/>
        <a:lstStyle/>
        <a:p>
          <a:pPr algn="jus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Evaluar el estrés laboral y su sintomatología a causa de la pandemia del COVID 19, en el personal de enfermería en un hospital del Cantón Cayambe mediante de la aplicación del cuestionario OIT-OMS y la escala de SEPPO ARO, identificando el nivel de estrés y las consecuencias de los servidores de la salud. </a:t>
          </a:r>
          <a:endParaRPr lang="en-US" dirty="0">
            <a:latin typeface="Times New Roman" panose="02020603050405020304" pitchFamily="18" charset="0"/>
            <a:cs typeface="Times New Roman" panose="02020603050405020304" pitchFamily="18" charset="0"/>
          </a:endParaRPr>
        </a:p>
      </dgm:t>
    </dgm:pt>
    <dgm:pt modelId="{B21C9E4C-A0AC-4CBB-BEB2-C0EA0C706C11}" type="parTrans" cxnId="{9C9D9AA6-64F5-4591-8844-5AA85070C913}">
      <dgm:prSet/>
      <dgm:spPr/>
      <dgm:t>
        <a:bodyPr/>
        <a:lstStyle/>
        <a:p>
          <a:endParaRPr lang="en-US"/>
        </a:p>
      </dgm:t>
    </dgm:pt>
    <dgm:pt modelId="{9A4FEE99-D9ED-48C4-9E58-A178B765A8A5}" type="sibTrans" cxnId="{9C9D9AA6-64F5-4591-8844-5AA85070C913}">
      <dgm:prSet/>
      <dgm:spPr/>
      <dgm:t>
        <a:bodyPr/>
        <a:lstStyle/>
        <a:p>
          <a:endParaRPr lang="en-US"/>
        </a:p>
      </dgm:t>
    </dgm:pt>
    <dgm:pt modelId="{458F8CDD-432E-4741-AFB2-57263A23FAA4}" type="pres">
      <dgm:prSet presAssocID="{B43B7FA8-CDBA-42AC-8187-BB6C44D2D402}" presName="Name0" presStyleCnt="0">
        <dgm:presLayoutVars>
          <dgm:dir/>
          <dgm:resizeHandles val="exact"/>
        </dgm:presLayoutVars>
      </dgm:prSet>
      <dgm:spPr/>
    </dgm:pt>
    <dgm:pt modelId="{6D0F4EEB-35EB-44FE-A466-D21ECAAD082E}" type="pres">
      <dgm:prSet presAssocID="{B43B7FA8-CDBA-42AC-8187-BB6C44D2D402}" presName="arrow" presStyleLbl="bgShp" presStyleIdx="0" presStyleCnt="1" custLinFactNeighborX="-1394" custLinFactNeighborY="56235"/>
      <dgm:spPr/>
    </dgm:pt>
    <dgm:pt modelId="{D7E2F525-0F8E-4BF1-9998-E4ADA08F109A}" type="pres">
      <dgm:prSet presAssocID="{B43B7FA8-CDBA-42AC-8187-BB6C44D2D402}" presName="points" presStyleCnt="0"/>
      <dgm:spPr/>
    </dgm:pt>
    <dgm:pt modelId="{83242346-A4F8-449F-9DF1-DB0F0FB7140D}" type="pres">
      <dgm:prSet presAssocID="{14D18024-625E-48B8-8AC1-571591EF8079}" presName="compositeA" presStyleCnt="0"/>
      <dgm:spPr/>
    </dgm:pt>
    <dgm:pt modelId="{FC3665A6-E4D5-459F-A863-00D029925B11}" type="pres">
      <dgm:prSet presAssocID="{14D18024-625E-48B8-8AC1-571591EF8079}" presName="textA" presStyleLbl="revTx" presStyleIdx="0" presStyleCnt="1" custScaleX="111220" custScaleY="144792" custLinFactNeighborX="1251" custLinFactNeighborY="15983">
        <dgm:presLayoutVars>
          <dgm:bulletEnabled val="1"/>
        </dgm:presLayoutVars>
      </dgm:prSet>
      <dgm:spPr/>
    </dgm:pt>
    <dgm:pt modelId="{18548D87-39DA-4FAC-B41A-66B0C7D899A0}" type="pres">
      <dgm:prSet presAssocID="{14D18024-625E-48B8-8AC1-571591EF8079}" presName="circleA" presStyleLbl="node1" presStyleIdx="0" presStyleCnt="1" custLinFactY="75217" custLinFactNeighborX="28414" custLinFactNeighborY="100000"/>
      <dgm:spPr/>
    </dgm:pt>
    <dgm:pt modelId="{ED278218-344B-4C87-A9A9-E71414436F21}" type="pres">
      <dgm:prSet presAssocID="{14D18024-625E-48B8-8AC1-571591EF8079}" presName="spaceA" presStyleCnt="0"/>
      <dgm:spPr/>
    </dgm:pt>
  </dgm:ptLst>
  <dgm:cxnLst>
    <dgm:cxn modelId="{642D6371-FA97-4A14-923B-57F3A5DB767A}" type="presOf" srcId="{B43B7FA8-CDBA-42AC-8187-BB6C44D2D402}" destId="{458F8CDD-432E-4741-AFB2-57263A23FAA4}" srcOrd="0" destOrd="0" presId="urn:microsoft.com/office/officeart/2005/8/layout/hProcess11"/>
    <dgm:cxn modelId="{5731C254-D3C7-4CDC-B551-CEBAC0703E1C}" type="presOf" srcId="{14D18024-625E-48B8-8AC1-571591EF8079}" destId="{FC3665A6-E4D5-459F-A863-00D029925B11}" srcOrd="0" destOrd="0" presId="urn:microsoft.com/office/officeart/2005/8/layout/hProcess11"/>
    <dgm:cxn modelId="{9C9D9AA6-64F5-4591-8844-5AA85070C913}" srcId="{B43B7FA8-CDBA-42AC-8187-BB6C44D2D402}" destId="{14D18024-625E-48B8-8AC1-571591EF8079}" srcOrd="0" destOrd="0" parTransId="{B21C9E4C-A0AC-4CBB-BEB2-C0EA0C706C11}" sibTransId="{9A4FEE99-D9ED-48C4-9E58-A178B765A8A5}"/>
    <dgm:cxn modelId="{9BB49E7B-9855-418A-9513-D897C8ACC57F}" type="presParOf" srcId="{458F8CDD-432E-4741-AFB2-57263A23FAA4}" destId="{6D0F4EEB-35EB-44FE-A466-D21ECAAD082E}" srcOrd="0" destOrd="0" presId="urn:microsoft.com/office/officeart/2005/8/layout/hProcess11"/>
    <dgm:cxn modelId="{766841A0-50B9-44E4-B729-8BD52DC7FC4F}" type="presParOf" srcId="{458F8CDD-432E-4741-AFB2-57263A23FAA4}" destId="{D7E2F525-0F8E-4BF1-9998-E4ADA08F109A}" srcOrd="1" destOrd="0" presId="urn:microsoft.com/office/officeart/2005/8/layout/hProcess11"/>
    <dgm:cxn modelId="{40D42AA3-84E8-429B-BA41-8251BEBC9B59}" type="presParOf" srcId="{D7E2F525-0F8E-4BF1-9998-E4ADA08F109A}" destId="{83242346-A4F8-449F-9DF1-DB0F0FB7140D}" srcOrd="0" destOrd="0" presId="urn:microsoft.com/office/officeart/2005/8/layout/hProcess11"/>
    <dgm:cxn modelId="{85E09E85-3EC0-4AA3-9294-2F4E0EEAD4D8}" type="presParOf" srcId="{83242346-A4F8-449F-9DF1-DB0F0FB7140D}" destId="{FC3665A6-E4D5-459F-A863-00D029925B11}" srcOrd="0" destOrd="0" presId="urn:microsoft.com/office/officeart/2005/8/layout/hProcess11"/>
    <dgm:cxn modelId="{BF288F96-58F7-4B21-840D-430702384C2B}" type="presParOf" srcId="{83242346-A4F8-449F-9DF1-DB0F0FB7140D}" destId="{18548D87-39DA-4FAC-B41A-66B0C7D899A0}" srcOrd="1" destOrd="0" presId="urn:microsoft.com/office/officeart/2005/8/layout/hProcess11"/>
    <dgm:cxn modelId="{F029FC8B-C8AA-4AB1-909F-E1F2BA0028AF}" type="presParOf" srcId="{83242346-A4F8-449F-9DF1-DB0F0FB7140D}" destId="{ED278218-344B-4C87-A9A9-E71414436F2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6786F-0DC2-4DC4-B2E3-74A647267E61}"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011F58AD-1564-4849-9D28-5D6A0F60CC70}">
      <dgm:prSet phldrT="[Texto]"/>
      <dgm:spPr/>
      <dgm:t>
        <a:bodyPr/>
        <a:lstStyle/>
        <a:p>
          <a:r>
            <a:rPr lang="es-419" dirty="0">
              <a:latin typeface="Times New Roman" panose="02020603050405020304" pitchFamily="18" charset="0"/>
              <a:cs typeface="Times New Roman" panose="02020603050405020304" pitchFamily="18" charset="0"/>
            </a:rPr>
            <a:t>TIPO DE ESTUDIO  </a:t>
          </a:r>
          <a:endParaRPr lang="en-US" dirty="0">
            <a:latin typeface="Times New Roman" panose="02020603050405020304" pitchFamily="18" charset="0"/>
            <a:cs typeface="Times New Roman" panose="02020603050405020304" pitchFamily="18" charset="0"/>
          </a:endParaRPr>
        </a:p>
      </dgm:t>
    </dgm:pt>
    <dgm:pt modelId="{7F978DB4-0B53-4D78-9A4D-D35933E57C75}" type="parTrans" cxnId="{359E3216-F41D-46BF-B84E-18C096D2FF2A}">
      <dgm:prSet/>
      <dgm:spPr/>
      <dgm:t>
        <a:bodyPr/>
        <a:lstStyle/>
        <a:p>
          <a:endParaRPr lang="en-US"/>
        </a:p>
      </dgm:t>
    </dgm:pt>
    <dgm:pt modelId="{6260B617-0ECE-4D98-97B2-BA7CA2F86EB7}" type="sibTrans" cxnId="{359E3216-F41D-46BF-B84E-18C096D2FF2A}">
      <dgm:prSet/>
      <dgm:spPr/>
      <dgm:t>
        <a:bodyPr/>
        <a:lstStyle/>
        <a:p>
          <a:endParaRPr lang="en-US"/>
        </a:p>
      </dgm:t>
    </dgm:pt>
    <dgm:pt modelId="{B80B051E-E746-4A36-ADDD-3E4504440479}">
      <dgm:prSet phldrT="[Texto]"/>
      <dgm:spPr/>
      <dgm:t>
        <a:bodyPr/>
        <a:lstStyle/>
        <a:p>
          <a:r>
            <a:rPr lang="es-419" dirty="0">
              <a:latin typeface="Times New Roman" panose="02020603050405020304" pitchFamily="18" charset="0"/>
              <a:cs typeface="Times New Roman" panose="02020603050405020304" pitchFamily="18" charset="0"/>
            </a:rPr>
            <a:t>DESCRIPTIVO – TRANVERSAL </a:t>
          </a:r>
          <a:endParaRPr lang="en-US" dirty="0">
            <a:latin typeface="Times New Roman" panose="02020603050405020304" pitchFamily="18" charset="0"/>
            <a:cs typeface="Times New Roman" panose="02020603050405020304" pitchFamily="18" charset="0"/>
          </a:endParaRPr>
        </a:p>
      </dgm:t>
    </dgm:pt>
    <dgm:pt modelId="{5FE98975-D6BD-443C-AAB2-956BEC78E704}" type="parTrans" cxnId="{00E45F91-A05A-4B5B-8908-4C98CF7F95C8}">
      <dgm:prSet/>
      <dgm:spPr/>
      <dgm:t>
        <a:bodyPr/>
        <a:lstStyle/>
        <a:p>
          <a:endParaRPr lang="en-US"/>
        </a:p>
      </dgm:t>
    </dgm:pt>
    <dgm:pt modelId="{60EA38D0-17E5-466D-9364-E458D0605CE0}" type="sibTrans" cxnId="{00E45F91-A05A-4B5B-8908-4C98CF7F95C8}">
      <dgm:prSet/>
      <dgm:spPr/>
      <dgm:t>
        <a:bodyPr/>
        <a:lstStyle/>
        <a:p>
          <a:endParaRPr lang="en-US"/>
        </a:p>
      </dgm:t>
    </dgm:pt>
    <dgm:pt modelId="{DE765AE5-CD6A-438D-B2BC-E42DF0AF06A4}">
      <dgm:prSet phldrT="[Texto]"/>
      <dgm:spPr/>
      <dgm:t>
        <a:bodyPr/>
        <a:lstStyle/>
        <a:p>
          <a:r>
            <a:rPr lang="es-419" dirty="0">
              <a:latin typeface="Times New Roman" panose="02020603050405020304" pitchFamily="18" charset="0"/>
              <a:cs typeface="Times New Roman" panose="02020603050405020304" pitchFamily="18" charset="0"/>
            </a:rPr>
            <a:t>MODALIDAD DE INVESTIGACIÓN </a:t>
          </a:r>
          <a:endParaRPr lang="en-US" dirty="0">
            <a:latin typeface="Times New Roman" panose="02020603050405020304" pitchFamily="18" charset="0"/>
            <a:cs typeface="Times New Roman" panose="02020603050405020304" pitchFamily="18" charset="0"/>
          </a:endParaRPr>
        </a:p>
      </dgm:t>
    </dgm:pt>
    <dgm:pt modelId="{CA386593-A5CB-425E-BC5C-CDE97D98301C}" type="parTrans" cxnId="{4EE49093-A3D7-4429-B3F0-855A0C3E5BAF}">
      <dgm:prSet/>
      <dgm:spPr/>
      <dgm:t>
        <a:bodyPr/>
        <a:lstStyle/>
        <a:p>
          <a:endParaRPr lang="en-US"/>
        </a:p>
      </dgm:t>
    </dgm:pt>
    <dgm:pt modelId="{1609BCED-2518-4DA6-9FDA-E98F66557B38}" type="sibTrans" cxnId="{4EE49093-A3D7-4429-B3F0-855A0C3E5BAF}">
      <dgm:prSet/>
      <dgm:spPr/>
      <dgm:t>
        <a:bodyPr/>
        <a:lstStyle/>
        <a:p>
          <a:endParaRPr lang="en-US"/>
        </a:p>
      </dgm:t>
    </dgm:pt>
    <dgm:pt modelId="{3963807C-BCF3-4FC1-BB3B-4EE481382C16}">
      <dgm:prSet phldrT="[Texto]"/>
      <dgm:spPr/>
      <dgm:t>
        <a:bodyPr/>
        <a:lstStyle/>
        <a:p>
          <a:r>
            <a:rPr lang="es-419" dirty="0">
              <a:latin typeface="Times New Roman" panose="02020603050405020304" pitchFamily="18" charset="0"/>
              <a:cs typeface="Times New Roman" panose="02020603050405020304" pitchFamily="18" charset="0"/>
            </a:rPr>
            <a:t>DE CAMPO </a:t>
          </a:r>
          <a:endParaRPr lang="en-US" dirty="0">
            <a:latin typeface="Times New Roman" panose="02020603050405020304" pitchFamily="18" charset="0"/>
            <a:cs typeface="Times New Roman" panose="02020603050405020304" pitchFamily="18" charset="0"/>
          </a:endParaRPr>
        </a:p>
      </dgm:t>
    </dgm:pt>
    <dgm:pt modelId="{8694D4D2-BB1E-4DC6-8D42-FBEC64D92078}" type="parTrans" cxnId="{B41FBF41-628F-4B52-9560-5B444F2D77ED}">
      <dgm:prSet/>
      <dgm:spPr/>
      <dgm:t>
        <a:bodyPr/>
        <a:lstStyle/>
        <a:p>
          <a:endParaRPr lang="en-US"/>
        </a:p>
      </dgm:t>
    </dgm:pt>
    <dgm:pt modelId="{4CEDD761-0CD7-4AC4-9D16-DB9D36BF561E}" type="sibTrans" cxnId="{B41FBF41-628F-4B52-9560-5B444F2D77ED}">
      <dgm:prSet/>
      <dgm:spPr/>
      <dgm:t>
        <a:bodyPr/>
        <a:lstStyle/>
        <a:p>
          <a:endParaRPr lang="en-US"/>
        </a:p>
      </dgm:t>
    </dgm:pt>
    <dgm:pt modelId="{9B61BC27-1236-4A51-BC35-1BDA4CA4731B}">
      <dgm:prSet phldrT="[Texto]"/>
      <dgm:spPr/>
      <dgm:t>
        <a:bodyPr/>
        <a:lstStyle/>
        <a:p>
          <a:r>
            <a:rPr lang="es-419" dirty="0">
              <a:latin typeface="Times New Roman" panose="02020603050405020304" pitchFamily="18" charset="0"/>
              <a:cs typeface="Times New Roman" panose="02020603050405020304" pitchFamily="18" charset="0"/>
            </a:rPr>
            <a:t>MÉTODO </a:t>
          </a:r>
          <a:endParaRPr lang="en-US" dirty="0">
            <a:latin typeface="Times New Roman" panose="02020603050405020304" pitchFamily="18" charset="0"/>
            <a:cs typeface="Times New Roman" panose="02020603050405020304" pitchFamily="18" charset="0"/>
          </a:endParaRPr>
        </a:p>
      </dgm:t>
    </dgm:pt>
    <dgm:pt modelId="{AEDADADC-2EA8-4750-AB9E-48C92A7178AD}" type="parTrans" cxnId="{3D572634-31C1-4C06-BCEA-C329CFFE4A2C}">
      <dgm:prSet/>
      <dgm:spPr/>
      <dgm:t>
        <a:bodyPr/>
        <a:lstStyle/>
        <a:p>
          <a:endParaRPr lang="en-US"/>
        </a:p>
      </dgm:t>
    </dgm:pt>
    <dgm:pt modelId="{B0F1D56D-726B-44A2-80B5-FFEC1CB52FF2}" type="sibTrans" cxnId="{3D572634-31C1-4C06-BCEA-C329CFFE4A2C}">
      <dgm:prSet/>
      <dgm:spPr/>
      <dgm:t>
        <a:bodyPr/>
        <a:lstStyle/>
        <a:p>
          <a:endParaRPr lang="en-US"/>
        </a:p>
      </dgm:t>
    </dgm:pt>
    <dgm:pt modelId="{8BDE0693-879F-4AC1-A62C-80507DDAA88E}">
      <dgm:prSet phldrT="[Texto]"/>
      <dgm:spPr/>
      <dgm:t>
        <a:bodyPr/>
        <a:lstStyle/>
        <a:p>
          <a:r>
            <a:rPr lang="es-419" dirty="0">
              <a:latin typeface="Times New Roman" panose="02020603050405020304" pitchFamily="18" charset="0"/>
              <a:cs typeface="Times New Roman" panose="02020603050405020304" pitchFamily="18" charset="0"/>
            </a:rPr>
            <a:t>INDUCTIVO – DEDUCTIVO </a:t>
          </a:r>
          <a:endParaRPr lang="en-US" dirty="0">
            <a:latin typeface="Times New Roman" panose="02020603050405020304" pitchFamily="18" charset="0"/>
            <a:cs typeface="Times New Roman" panose="02020603050405020304" pitchFamily="18" charset="0"/>
          </a:endParaRPr>
        </a:p>
      </dgm:t>
    </dgm:pt>
    <dgm:pt modelId="{271F684E-401A-4927-ADF6-95E390200530}" type="parTrans" cxnId="{85C0EA0B-E49B-4185-BD2A-144B27984A0E}">
      <dgm:prSet/>
      <dgm:spPr/>
      <dgm:t>
        <a:bodyPr/>
        <a:lstStyle/>
        <a:p>
          <a:endParaRPr lang="en-US"/>
        </a:p>
      </dgm:t>
    </dgm:pt>
    <dgm:pt modelId="{9778E0E2-9018-41C1-8207-C97294772B4B}" type="sibTrans" cxnId="{85C0EA0B-E49B-4185-BD2A-144B27984A0E}">
      <dgm:prSet/>
      <dgm:spPr/>
      <dgm:t>
        <a:bodyPr/>
        <a:lstStyle/>
        <a:p>
          <a:endParaRPr lang="en-US"/>
        </a:p>
      </dgm:t>
    </dgm:pt>
    <dgm:pt modelId="{10E1603B-0F1B-42E4-A191-4D6F1209CEEB}" type="pres">
      <dgm:prSet presAssocID="{EDF6786F-0DC2-4DC4-B2E3-74A647267E61}" presName="linearFlow" presStyleCnt="0">
        <dgm:presLayoutVars>
          <dgm:dir/>
          <dgm:animLvl val="lvl"/>
          <dgm:resizeHandles val="exact"/>
        </dgm:presLayoutVars>
      </dgm:prSet>
      <dgm:spPr/>
    </dgm:pt>
    <dgm:pt modelId="{04A9EC9B-997B-4A8E-AC85-D7D29CC74B43}" type="pres">
      <dgm:prSet presAssocID="{011F58AD-1564-4849-9D28-5D6A0F60CC70}" presName="composite" presStyleCnt="0"/>
      <dgm:spPr/>
    </dgm:pt>
    <dgm:pt modelId="{6827582D-D6F2-4B93-9A2C-30285C49DCBF}" type="pres">
      <dgm:prSet presAssocID="{011F58AD-1564-4849-9D28-5D6A0F60CC70}" presName="parentText" presStyleLbl="alignNode1" presStyleIdx="0" presStyleCnt="3">
        <dgm:presLayoutVars>
          <dgm:chMax val="1"/>
          <dgm:bulletEnabled val="1"/>
        </dgm:presLayoutVars>
      </dgm:prSet>
      <dgm:spPr/>
    </dgm:pt>
    <dgm:pt modelId="{941D8B6E-9133-458A-A6ED-A929016F3259}" type="pres">
      <dgm:prSet presAssocID="{011F58AD-1564-4849-9D28-5D6A0F60CC70}" presName="descendantText" presStyleLbl="alignAcc1" presStyleIdx="0" presStyleCnt="3">
        <dgm:presLayoutVars>
          <dgm:bulletEnabled val="1"/>
        </dgm:presLayoutVars>
      </dgm:prSet>
      <dgm:spPr/>
    </dgm:pt>
    <dgm:pt modelId="{A3F329CC-D13C-4ACB-8859-F53A4C7B38D2}" type="pres">
      <dgm:prSet presAssocID="{6260B617-0ECE-4D98-97B2-BA7CA2F86EB7}" presName="sp" presStyleCnt="0"/>
      <dgm:spPr/>
    </dgm:pt>
    <dgm:pt modelId="{D86A50DB-7DB5-4B7E-8803-B093019FAED9}" type="pres">
      <dgm:prSet presAssocID="{DE765AE5-CD6A-438D-B2BC-E42DF0AF06A4}" presName="composite" presStyleCnt="0"/>
      <dgm:spPr/>
    </dgm:pt>
    <dgm:pt modelId="{17A5092F-0E66-4C5A-BFD5-4FB0F8120F1A}" type="pres">
      <dgm:prSet presAssocID="{DE765AE5-CD6A-438D-B2BC-E42DF0AF06A4}" presName="parentText" presStyleLbl="alignNode1" presStyleIdx="1" presStyleCnt="3">
        <dgm:presLayoutVars>
          <dgm:chMax val="1"/>
          <dgm:bulletEnabled val="1"/>
        </dgm:presLayoutVars>
      </dgm:prSet>
      <dgm:spPr/>
    </dgm:pt>
    <dgm:pt modelId="{E7CA58C5-4A3C-4BEE-991B-030A849D0980}" type="pres">
      <dgm:prSet presAssocID="{DE765AE5-CD6A-438D-B2BC-E42DF0AF06A4}" presName="descendantText" presStyleLbl="alignAcc1" presStyleIdx="1" presStyleCnt="3">
        <dgm:presLayoutVars>
          <dgm:bulletEnabled val="1"/>
        </dgm:presLayoutVars>
      </dgm:prSet>
      <dgm:spPr/>
    </dgm:pt>
    <dgm:pt modelId="{DE56D507-348E-4E20-8B68-D91B3C9095BB}" type="pres">
      <dgm:prSet presAssocID="{1609BCED-2518-4DA6-9FDA-E98F66557B38}" presName="sp" presStyleCnt="0"/>
      <dgm:spPr/>
    </dgm:pt>
    <dgm:pt modelId="{9ECF53C5-E619-44DC-98F1-AB23E022B63F}" type="pres">
      <dgm:prSet presAssocID="{9B61BC27-1236-4A51-BC35-1BDA4CA4731B}" presName="composite" presStyleCnt="0"/>
      <dgm:spPr/>
    </dgm:pt>
    <dgm:pt modelId="{BEE2AA79-A2E9-46D9-AE34-2613CCE61F88}" type="pres">
      <dgm:prSet presAssocID="{9B61BC27-1236-4A51-BC35-1BDA4CA4731B}" presName="parentText" presStyleLbl="alignNode1" presStyleIdx="2" presStyleCnt="3">
        <dgm:presLayoutVars>
          <dgm:chMax val="1"/>
          <dgm:bulletEnabled val="1"/>
        </dgm:presLayoutVars>
      </dgm:prSet>
      <dgm:spPr/>
    </dgm:pt>
    <dgm:pt modelId="{B790E952-AA2D-4E5A-AED1-60B21D7FC2F4}" type="pres">
      <dgm:prSet presAssocID="{9B61BC27-1236-4A51-BC35-1BDA4CA4731B}" presName="descendantText" presStyleLbl="alignAcc1" presStyleIdx="2" presStyleCnt="3">
        <dgm:presLayoutVars>
          <dgm:bulletEnabled val="1"/>
        </dgm:presLayoutVars>
      </dgm:prSet>
      <dgm:spPr/>
    </dgm:pt>
  </dgm:ptLst>
  <dgm:cxnLst>
    <dgm:cxn modelId="{85C0EA0B-E49B-4185-BD2A-144B27984A0E}" srcId="{9B61BC27-1236-4A51-BC35-1BDA4CA4731B}" destId="{8BDE0693-879F-4AC1-A62C-80507DDAA88E}" srcOrd="0" destOrd="0" parTransId="{271F684E-401A-4927-ADF6-95E390200530}" sibTransId="{9778E0E2-9018-41C1-8207-C97294772B4B}"/>
    <dgm:cxn modelId="{B384370E-9510-4BDB-8969-25C10F54571E}" type="presOf" srcId="{B80B051E-E746-4A36-ADDD-3E4504440479}" destId="{941D8B6E-9133-458A-A6ED-A929016F3259}" srcOrd="0" destOrd="0" presId="urn:microsoft.com/office/officeart/2005/8/layout/chevron2"/>
    <dgm:cxn modelId="{359E3216-F41D-46BF-B84E-18C096D2FF2A}" srcId="{EDF6786F-0DC2-4DC4-B2E3-74A647267E61}" destId="{011F58AD-1564-4849-9D28-5D6A0F60CC70}" srcOrd="0" destOrd="0" parTransId="{7F978DB4-0B53-4D78-9A4D-D35933E57C75}" sibTransId="{6260B617-0ECE-4D98-97B2-BA7CA2F86EB7}"/>
    <dgm:cxn modelId="{3D572634-31C1-4C06-BCEA-C329CFFE4A2C}" srcId="{EDF6786F-0DC2-4DC4-B2E3-74A647267E61}" destId="{9B61BC27-1236-4A51-BC35-1BDA4CA4731B}" srcOrd="2" destOrd="0" parTransId="{AEDADADC-2EA8-4750-AB9E-48C92A7178AD}" sibTransId="{B0F1D56D-726B-44A2-80B5-FFEC1CB52FF2}"/>
    <dgm:cxn modelId="{E6E8C360-61FC-4900-998C-6AA07938C725}" type="presOf" srcId="{9B61BC27-1236-4A51-BC35-1BDA4CA4731B}" destId="{BEE2AA79-A2E9-46D9-AE34-2613CCE61F88}" srcOrd="0" destOrd="0" presId="urn:microsoft.com/office/officeart/2005/8/layout/chevron2"/>
    <dgm:cxn modelId="{B41FBF41-628F-4B52-9560-5B444F2D77ED}" srcId="{DE765AE5-CD6A-438D-B2BC-E42DF0AF06A4}" destId="{3963807C-BCF3-4FC1-BB3B-4EE481382C16}" srcOrd="0" destOrd="0" parTransId="{8694D4D2-BB1E-4DC6-8D42-FBEC64D92078}" sibTransId="{4CEDD761-0CD7-4AC4-9D16-DB9D36BF561E}"/>
    <dgm:cxn modelId="{BDB51669-8400-4DBB-9A27-3B6764E97668}" type="presOf" srcId="{EDF6786F-0DC2-4DC4-B2E3-74A647267E61}" destId="{10E1603B-0F1B-42E4-A191-4D6F1209CEEB}" srcOrd="0" destOrd="0" presId="urn:microsoft.com/office/officeart/2005/8/layout/chevron2"/>
    <dgm:cxn modelId="{B40E3859-D4AA-429B-86F5-7F60A1F2BEE6}" type="presOf" srcId="{8BDE0693-879F-4AC1-A62C-80507DDAA88E}" destId="{B790E952-AA2D-4E5A-AED1-60B21D7FC2F4}" srcOrd="0" destOrd="0" presId="urn:microsoft.com/office/officeart/2005/8/layout/chevron2"/>
    <dgm:cxn modelId="{00E45F91-A05A-4B5B-8908-4C98CF7F95C8}" srcId="{011F58AD-1564-4849-9D28-5D6A0F60CC70}" destId="{B80B051E-E746-4A36-ADDD-3E4504440479}" srcOrd="0" destOrd="0" parTransId="{5FE98975-D6BD-443C-AAB2-956BEC78E704}" sibTransId="{60EA38D0-17E5-466D-9364-E458D0605CE0}"/>
    <dgm:cxn modelId="{4EE49093-A3D7-4429-B3F0-855A0C3E5BAF}" srcId="{EDF6786F-0DC2-4DC4-B2E3-74A647267E61}" destId="{DE765AE5-CD6A-438D-B2BC-E42DF0AF06A4}" srcOrd="1" destOrd="0" parTransId="{CA386593-A5CB-425E-BC5C-CDE97D98301C}" sibTransId="{1609BCED-2518-4DA6-9FDA-E98F66557B38}"/>
    <dgm:cxn modelId="{BF6AAC9A-76A8-4731-929F-1B6AE21E3635}" type="presOf" srcId="{011F58AD-1564-4849-9D28-5D6A0F60CC70}" destId="{6827582D-D6F2-4B93-9A2C-30285C49DCBF}" srcOrd="0" destOrd="0" presId="urn:microsoft.com/office/officeart/2005/8/layout/chevron2"/>
    <dgm:cxn modelId="{A64707D5-41D8-4198-995D-C4D11C72EC8C}" type="presOf" srcId="{3963807C-BCF3-4FC1-BB3B-4EE481382C16}" destId="{E7CA58C5-4A3C-4BEE-991B-030A849D0980}" srcOrd="0" destOrd="0" presId="urn:microsoft.com/office/officeart/2005/8/layout/chevron2"/>
    <dgm:cxn modelId="{8A18EDFB-D004-4469-9F07-5D7DA68FEDE6}" type="presOf" srcId="{DE765AE5-CD6A-438D-B2BC-E42DF0AF06A4}" destId="{17A5092F-0E66-4C5A-BFD5-4FB0F8120F1A}" srcOrd="0" destOrd="0" presId="urn:microsoft.com/office/officeart/2005/8/layout/chevron2"/>
    <dgm:cxn modelId="{B1CF3B49-93D8-4DD5-BDDC-B0103056D929}" type="presParOf" srcId="{10E1603B-0F1B-42E4-A191-4D6F1209CEEB}" destId="{04A9EC9B-997B-4A8E-AC85-D7D29CC74B43}" srcOrd="0" destOrd="0" presId="urn:microsoft.com/office/officeart/2005/8/layout/chevron2"/>
    <dgm:cxn modelId="{69C71763-8F1E-49A7-AEDD-44B920636645}" type="presParOf" srcId="{04A9EC9B-997B-4A8E-AC85-D7D29CC74B43}" destId="{6827582D-D6F2-4B93-9A2C-30285C49DCBF}" srcOrd="0" destOrd="0" presId="urn:microsoft.com/office/officeart/2005/8/layout/chevron2"/>
    <dgm:cxn modelId="{F1DA7245-B483-4A80-9BF0-A257B17EDD48}" type="presParOf" srcId="{04A9EC9B-997B-4A8E-AC85-D7D29CC74B43}" destId="{941D8B6E-9133-458A-A6ED-A929016F3259}" srcOrd="1" destOrd="0" presId="urn:microsoft.com/office/officeart/2005/8/layout/chevron2"/>
    <dgm:cxn modelId="{2CFBBD78-2883-49C2-82FC-17E9A0ECB340}" type="presParOf" srcId="{10E1603B-0F1B-42E4-A191-4D6F1209CEEB}" destId="{A3F329CC-D13C-4ACB-8859-F53A4C7B38D2}" srcOrd="1" destOrd="0" presId="urn:microsoft.com/office/officeart/2005/8/layout/chevron2"/>
    <dgm:cxn modelId="{7FE44E5E-BD62-49EA-8C01-AB5C118405B7}" type="presParOf" srcId="{10E1603B-0F1B-42E4-A191-4D6F1209CEEB}" destId="{D86A50DB-7DB5-4B7E-8803-B093019FAED9}" srcOrd="2" destOrd="0" presId="urn:microsoft.com/office/officeart/2005/8/layout/chevron2"/>
    <dgm:cxn modelId="{F3C62002-824A-4E10-A5BD-CCD69211CFE1}" type="presParOf" srcId="{D86A50DB-7DB5-4B7E-8803-B093019FAED9}" destId="{17A5092F-0E66-4C5A-BFD5-4FB0F8120F1A}" srcOrd="0" destOrd="0" presId="urn:microsoft.com/office/officeart/2005/8/layout/chevron2"/>
    <dgm:cxn modelId="{70197C6B-B912-4620-9D4B-66F80D28C625}" type="presParOf" srcId="{D86A50DB-7DB5-4B7E-8803-B093019FAED9}" destId="{E7CA58C5-4A3C-4BEE-991B-030A849D0980}" srcOrd="1" destOrd="0" presId="urn:microsoft.com/office/officeart/2005/8/layout/chevron2"/>
    <dgm:cxn modelId="{3A2325B0-2232-4F96-B14F-501CC4E69098}" type="presParOf" srcId="{10E1603B-0F1B-42E4-A191-4D6F1209CEEB}" destId="{DE56D507-348E-4E20-8B68-D91B3C9095BB}" srcOrd="3" destOrd="0" presId="urn:microsoft.com/office/officeart/2005/8/layout/chevron2"/>
    <dgm:cxn modelId="{C6EE09FB-9E80-4FE2-9EF6-06E1016B38C4}" type="presParOf" srcId="{10E1603B-0F1B-42E4-A191-4D6F1209CEEB}" destId="{9ECF53C5-E619-44DC-98F1-AB23E022B63F}" srcOrd="4" destOrd="0" presId="urn:microsoft.com/office/officeart/2005/8/layout/chevron2"/>
    <dgm:cxn modelId="{FABE5A1E-152C-4E57-AF09-266671E0FD0F}" type="presParOf" srcId="{9ECF53C5-E619-44DC-98F1-AB23E022B63F}" destId="{BEE2AA79-A2E9-46D9-AE34-2613CCE61F88}" srcOrd="0" destOrd="0" presId="urn:microsoft.com/office/officeart/2005/8/layout/chevron2"/>
    <dgm:cxn modelId="{3D65D346-AD81-4C73-9F06-B03088892860}" type="presParOf" srcId="{9ECF53C5-E619-44DC-98F1-AB23E022B63F}" destId="{B790E952-AA2D-4E5A-AED1-60B21D7FC2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E7CEF-26CF-4DF8-AA7A-A5907700484B}" type="doc">
      <dgm:prSet loTypeId="urn:microsoft.com/office/officeart/2005/8/layout/target3" loCatId="list" qsTypeId="urn:microsoft.com/office/officeart/2005/8/quickstyle/simple1" qsCatId="simple" csTypeId="urn:microsoft.com/office/officeart/2005/8/colors/accent6_3" csCatId="accent6" phldr="1"/>
      <dgm:spPr/>
      <dgm:t>
        <a:bodyPr/>
        <a:lstStyle/>
        <a:p>
          <a:endParaRPr lang="en-US"/>
        </a:p>
      </dgm:t>
    </dgm:pt>
    <dgm:pt modelId="{5B7293D6-A540-4FFF-B13C-7E9D691F766C}">
      <dgm:prSet phldrT="[Texto]"/>
      <dgm:spPr/>
      <dgm:t>
        <a:bodyPr/>
        <a:lstStyle/>
        <a:p>
          <a:r>
            <a:rPr lang="es-419" dirty="0">
              <a:latin typeface="Times New Roman" panose="02020603050405020304" pitchFamily="18" charset="0"/>
              <a:cs typeface="Times New Roman" panose="02020603050405020304" pitchFamily="18" charset="0"/>
            </a:rPr>
            <a:t>POBLACIÓN </a:t>
          </a:r>
          <a:endParaRPr lang="en-US" dirty="0">
            <a:latin typeface="Times New Roman" panose="02020603050405020304" pitchFamily="18" charset="0"/>
            <a:cs typeface="Times New Roman" panose="02020603050405020304" pitchFamily="18" charset="0"/>
          </a:endParaRPr>
        </a:p>
      </dgm:t>
    </dgm:pt>
    <dgm:pt modelId="{2AB0630B-D792-4049-8965-656364AE2002}" type="parTrans" cxnId="{2DB08748-69CF-484D-8E6A-AE0B19667CA0}">
      <dgm:prSet/>
      <dgm:spPr/>
      <dgm:t>
        <a:bodyPr/>
        <a:lstStyle/>
        <a:p>
          <a:endParaRPr lang="en-US"/>
        </a:p>
      </dgm:t>
    </dgm:pt>
    <dgm:pt modelId="{A78138D9-872B-4847-A87C-625101C877DB}" type="sibTrans" cxnId="{2DB08748-69CF-484D-8E6A-AE0B19667CA0}">
      <dgm:prSet/>
      <dgm:spPr/>
      <dgm:t>
        <a:bodyPr/>
        <a:lstStyle/>
        <a:p>
          <a:endParaRPr lang="en-US"/>
        </a:p>
      </dgm:t>
    </dgm:pt>
    <dgm:pt modelId="{D9C56747-C518-473F-BD6E-158C3FBC3899}">
      <dgm:prSet phldrT="[Texto]"/>
      <dgm:spPr/>
      <dgm:t>
        <a:bodyPr/>
        <a:lstStyle/>
        <a:p>
          <a:r>
            <a:rPr lang="es-EC" dirty="0">
              <a:latin typeface="Times New Roman" panose="02020603050405020304" pitchFamily="18" charset="0"/>
              <a:cs typeface="Times New Roman" panose="02020603050405020304" pitchFamily="18" charset="0"/>
            </a:rPr>
            <a:t>El presente estudio está compuesto por 15 trabajadores, bajo la modalidad presencial en el hospital de estudio frente a la pandemia COVID-19. </a:t>
          </a:r>
          <a:endParaRPr lang="en-US" dirty="0">
            <a:latin typeface="Times New Roman" panose="02020603050405020304" pitchFamily="18" charset="0"/>
            <a:cs typeface="Times New Roman" panose="02020603050405020304" pitchFamily="18" charset="0"/>
          </a:endParaRPr>
        </a:p>
      </dgm:t>
    </dgm:pt>
    <dgm:pt modelId="{8A50D949-DC2C-415E-B27C-E62DD9529344}" type="parTrans" cxnId="{29D9A680-10A3-45ED-9E74-6D41310A26E3}">
      <dgm:prSet/>
      <dgm:spPr/>
      <dgm:t>
        <a:bodyPr/>
        <a:lstStyle/>
        <a:p>
          <a:endParaRPr lang="en-US"/>
        </a:p>
      </dgm:t>
    </dgm:pt>
    <dgm:pt modelId="{015E556F-990D-4A19-9BC3-7F314855A34B}" type="sibTrans" cxnId="{29D9A680-10A3-45ED-9E74-6D41310A26E3}">
      <dgm:prSet/>
      <dgm:spPr/>
      <dgm:t>
        <a:bodyPr/>
        <a:lstStyle/>
        <a:p>
          <a:endParaRPr lang="en-US"/>
        </a:p>
      </dgm:t>
    </dgm:pt>
    <dgm:pt modelId="{D676C236-52CA-4BC5-94A6-4AD00E5C9EBE}">
      <dgm:prSet phldrT="[Texto]"/>
      <dgm:spPr/>
      <dgm:t>
        <a:bodyPr/>
        <a:lstStyle/>
        <a:p>
          <a:r>
            <a:rPr lang="es-419" dirty="0">
              <a:latin typeface="Times New Roman" panose="02020603050405020304" pitchFamily="18" charset="0"/>
              <a:cs typeface="Times New Roman" panose="02020603050405020304" pitchFamily="18" charset="0"/>
            </a:rPr>
            <a:t>CRITERIO DE INCLUSIÓN </a:t>
          </a:r>
          <a:endParaRPr lang="en-US" dirty="0">
            <a:latin typeface="Times New Roman" panose="02020603050405020304" pitchFamily="18" charset="0"/>
            <a:cs typeface="Times New Roman" panose="02020603050405020304" pitchFamily="18" charset="0"/>
          </a:endParaRPr>
        </a:p>
      </dgm:t>
    </dgm:pt>
    <dgm:pt modelId="{2DA6E932-A5E3-44CE-A00D-48A29A59EE61}" type="parTrans" cxnId="{418DE377-8E2F-4351-962C-873D454C8126}">
      <dgm:prSet/>
      <dgm:spPr/>
      <dgm:t>
        <a:bodyPr/>
        <a:lstStyle/>
        <a:p>
          <a:endParaRPr lang="en-US"/>
        </a:p>
      </dgm:t>
    </dgm:pt>
    <dgm:pt modelId="{C8F9FB94-D773-482A-95B2-B24DE2857199}" type="sibTrans" cxnId="{418DE377-8E2F-4351-962C-873D454C8126}">
      <dgm:prSet/>
      <dgm:spPr/>
      <dgm:t>
        <a:bodyPr/>
        <a:lstStyle/>
        <a:p>
          <a:endParaRPr lang="en-US"/>
        </a:p>
      </dgm:t>
    </dgm:pt>
    <dgm:pt modelId="{9AF29CD7-7441-451C-8F8C-46F21B43759B}">
      <dgm:prSet phldrT="[Texto]"/>
      <dgm:spPr/>
      <dgm:t>
        <a:bodyPr/>
        <a:lstStyle/>
        <a:p>
          <a:r>
            <a:rPr lang="es-EC" dirty="0">
              <a:latin typeface="Times New Roman" panose="02020603050405020304" pitchFamily="18" charset="0"/>
              <a:cs typeface="Times New Roman" panose="02020603050405020304" pitchFamily="18" charset="0"/>
            </a:rPr>
            <a:t>Se tomará en cuenta a todo el personal de enfermería que únicamente se encuentran laborando dentro del hospital. </a:t>
          </a:r>
          <a:endParaRPr lang="en-US" dirty="0">
            <a:latin typeface="Times New Roman" panose="02020603050405020304" pitchFamily="18" charset="0"/>
            <a:cs typeface="Times New Roman" panose="02020603050405020304" pitchFamily="18" charset="0"/>
          </a:endParaRPr>
        </a:p>
      </dgm:t>
    </dgm:pt>
    <dgm:pt modelId="{D6A4D1D8-05E7-4F77-A7CB-A8E478ABAB3C}" type="parTrans" cxnId="{60AF961B-897A-4EBA-9FF7-9F10E5EE73C1}">
      <dgm:prSet/>
      <dgm:spPr/>
      <dgm:t>
        <a:bodyPr/>
        <a:lstStyle/>
        <a:p>
          <a:endParaRPr lang="en-US"/>
        </a:p>
      </dgm:t>
    </dgm:pt>
    <dgm:pt modelId="{BA0E2D5E-372B-4189-AFF4-0AD266F24BC1}" type="sibTrans" cxnId="{60AF961B-897A-4EBA-9FF7-9F10E5EE73C1}">
      <dgm:prSet/>
      <dgm:spPr/>
      <dgm:t>
        <a:bodyPr/>
        <a:lstStyle/>
        <a:p>
          <a:endParaRPr lang="en-US"/>
        </a:p>
      </dgm:t>
    </dgm:pt>
    <dgm:pt modelId="{77D81BDC-A4DE-461A-A367-2BF52CD2F11B}">
      <dgm:prSet phldrT="[Texto]"/>
      <dgm:spPr/>
      <dgm:t>
        <a:bodyPr/>
        <a:lstStyle/>
        <a:p>
          <a:r>
            <a:rPr lang="es-419" dirty="0">
              <a:latin typeface="Times New Roman" panose="02020603050405020304" pitchFamily="18" charset="0"/>
              <a:cs typeface="Times New Roman" panose="02020603050405020304" pitchFamily="18" charset="0"/>
            </a:rPr>
            <a:t>CRITERIO DE EXCLUSIÓN </a:t>
          </a:r>
          <a:endParaRPr lang="en-US" dirty="0">
            <a:latin typeface="Times New Roman" panose="02020603050405020304" pitchFamily="18" charset="0"/>
            <a:cs typeface="Times New Roman" panose="02020603050405020304" pitchFamily="18" charset="0"/>
          </a:endParaRPr>
        </a:p>
      </dgm:t>
    </dgm:pt>
    <dgm:pt modelId="{77356B62-700F-4713-857C-222E49E1BB95}" type="parTrans" cxnId="{EAE6A9C3-78D6-4DA6-AA00-244204DE9499}">
      <dgm:prSet/>
      <dgm:spPr/>
      <dgm:t>
        <a:bodyPr/>
        <a:lstStyle/>
        <a:p>
          <a:endParaRPr lang="en-US"/>
        </a:p>
      </dgm:t>
    </dgm:pt>
    <dgm:pt modelId="{63AE7FD2-DAFB-4100-A0FA-93C9D7F0D4D4}" type="sibTrans" cxnId="{EAE6A9C3-78D6-4DA6-AA00-244204DE9499}">
      <dgm:prSet/>
      <dgm:spPr/>
      <dgm:t>
        <a:bodyPr/>
        <a:lstStyle/>
        <a:p>
          <a:endParaRPr lang="en-US"/>
        </a:p>
      </dgm:t>
    </dgm:pt>
    <dgm:pt modelId="{55008C38-5283-4619-90E1-1969AD3A3016}">
      <dgm:prSet phldrT="[Texto]"/>
      <dgm:spPr/>
      <dgm:t>
        <a:bodyPr/>
        <a:lstStyle/>
        <a:p>
          <a:r>
            <a:rPr lang="es-EC" dirty="0">
              <a:latin typeface="Times New Roman" panose="02020603050405020304" pitchFamily="18" charset="0"/>
              <a:cs typeface="Times New Roman" panose="02020603050405020304" pitchFamily="18" charset="0"/>
            </a:rPr>
            <a:t>Se excluirán del estudio a todo el personal de enfermería que durante la evaluación se encuentren en descanso y aislamiento por motivo de presentar sospechas de portar el COVID-19. </a:t>
          </a:r>
          <a:endParaRPr lang="en-US" dirty="0">
            <a:latin typeface="Times New Roman" panose="02020603050405020304" pitchFamily="18" charset="0"/>
            <a:cs typeface="Times New Roman" panose="02020603050405020304" pitchFamily="18" charset="0"/>
          </a:endParaRPr>
        </a:p>
      </dgm:t>
    </dgm:pt>
    <dgm:pt modelId="{3AD84C5E-5935-4AC0-9118-2B383DC0379A}" type="parTrans" cxnId="{91199743-9DC9-41A7-9CEB-645E0A65587F}">
      <dgm:prSet/>
      <dgm:spPr/>
      <dgm:t>
        <a:bodyPr/>
        <a:lstStyle/>
        <a:p>
          <a:endParaRPr lang="en-US"/>
        </a:p>
      </dgm:t>
    </dgm:pt>
    <dgm:pt modelId="{813D3352-7828-4662-9A32-E8340D2F3642}" type="sibTrans" cxnId="{91199743-9DC9-41A7-9CEB-645E0A65587F}">
      <dgm:prSet/>
      <dgm:spPr/>
      <dgm:t>
        <a:bodyPr/>
        <a:lstStyle/>
        <a:p>
          <a:endParaRPr lang="en-US"/>
        </a:p>
      </dgm:t>
    </dgm:pt>
    <dgm:pt modelId="{468FF98A-449E-42DA-AE35-1883C9CD359A}" type="pres">
      <dgm:prSet presAssocID="{399E7CEF-26CF-4DF8-AA7A-A5907700484B}" presName="Name0" presStyleCnt="0">
        <dgm:presLayoutVars>
          <dgm:chMax val="7"/>
          <dgm:dir/>
          <dgm:animLvl val="lvl"/>
          <dgm:resizeHandles val="exact"/>
        </dgm:presLayoutVars>
      </dgm:prSet>
      <dgm:spPr/>
    </dgm:pt>
    <dgm:pt modelId="{6B5E4753-C71A-4F52-96D2-4467A762AB6C}" type="pres">
      <dgm:prSet presAssocID="{5B7293D6-A540-4FFF-B13C-7E9D691F766C}" presName="circle1" presStyleLbl="node1" presStyleIdx="0" presStyleCnt="3"/>
      <dgm:spPr/>
    </dgm:pt>
    <dgm:pt modelId="{F4B91DBA-5B0E-4A17-B5F8-81BD0DE70E6C}" type="pres">
      <dgm:prSet presAssocID="{5B7293D6-A540-4FFF-B13C-7E9D691F766C}" presName="space" presStyleCnt="0"/>
      <dgm:spPr/>
    </dgm:pt>
    <dgm:pt modelId="{8C034BCF-BE64-490E-B783-5796640E6079}" type="pres">
      <dgm:prSet presAssocID="{5B7293D6-A540-4FFF-B13C-7E9D691F766C}" presName="rect1" presStyleLbl="alignAcc1" presStyleIdx="0" presStyleCnt="3"/>
      <dgm:spPr/>
    </dgm:pt>
    <dgm:pt modelId="{BB140125-FE28-42A8-8C5E-935075ABC2BB}" type="pres">
      <dgm:prSet presAssocID="{D676C236-52CA-4BC5-94A6-4AD00E5C9EBE}" presName="vertSpace2" presStyleLbl="node1" presStyleIdx="0" presStyleCnt="3"/>
      <dgm:spPr/>
    </dgm:pt>
    <dgm:pt modelId="{C7F8E237-A8E3-492D-97D5-F7673879B485}" type="pres">
      <dgm:prSet presAssocID="{D676C236-52CA-4BC5-94A6-4AD00E5C9EBE}" presName="circle2" presStyleLbl="node1" presStyleIdx="1" presStyleCnt="3"/>
      <dgm:spPr/>
    </dgm:pt>
    <dgm:pt modelId="{F13A563F-0F01-4D35-A260-4AD108A85C38}" type="pres">
      <dgm:prSet presAssocID="{D676C236-52CA-4BC5-94A6-4AD00E5C9EBE}" presName="rect2" presStyleLbl="alignAcc1" presStyleIdx="1" presStyleCnt="3"/>
      <dgm:spPr/>
    </dgm:pt>
    <dgm:pt modelId="{BA12CC32-3EB4-4CA7-B368-9E717E724E6D}" type="pres">
      <dgm:prSet presAssocID="{77D81BDC-A4DE-461A-A367-2BF52CD2F11B}" presName="vertSpace3" presStyleLbl="node1" presStyleIdx="1" presStyleCnt="3"/>
      <dgm:spPr/>
    </dgm:pt>
    <dgm:pt modelId="{701889F7-9AD7-40A9-B087-78F793FE9D31}" type="pres">
      <dgm:prSet presAssocID="{77D81BDC-A4DE-461A-A367-2BF52CD2F11B}" presName="circle3" presStyleLbl="node1" presStyleIdx="2" presStyleCnt="3"/>
      <dgm:spPr/>
    </dgm:pt>
    <dgm:pt modelId="{27D7FC21-B85E-42F8-85B3-908CB8EDCDB3}" type="pres">
      <dgm:prSet presAssocID="{77D81BDC-A4DE-461A-A367-2BF52CD2F11B}" presName="rect3" presStyleLbl="alignAcc1" presStyleIdx="2" presStyleCnt="3"/>
      <dgm:spPr/>
    </dgm:pt>
    <dgm:pt modelId="{63C7E5E5-6523-4B22-B2C5-90F80EF0C665}" type="pres">
      <dgm:prSet presAssocID="{5B7293D6-A540-4FFF-B13C-7E9D691F766C}" presName="rect1ParTx" presStyleLbl="alignAcc1" presStyleIdx="2" presStyleCnt="3">
        <dgm:presLayoutVars>
          <dgm:chMax val="1"/>
          <dgm:bulletEnabled val="1"/>
        </dgm:presLayoutVars>
      </dgm:prSet>
      <dgm:spPr/>
    </dgm:pt>
    <dgm:pt modelId="{02519F47-BE75-48F4-ADD3-52EFC7D7890B}" type="pres">
      <dgm:prSet presAssocID="{5B7293D6-A540-4FFF-B13C-7E9D691F766C}" presName="rect1ChTx" presStyleLbl="alignAcc1" presStyleIdx="2" presStyleCnt="3">
        <dgm:presLayoutVars>
          <dgm:bulletEnabled val="1"/>
        </dgm:presLayoutVars>
      </dgm:prSet>
      <dgm:spPr/>
    </dgm:pt>
    <dgm:pt modelId="{AEE4CCA6-133C-4C95-BDC7-27DF385F2843}" type="pres">
      <dgm:prSet presAssocID="{D676C236-52CA-4BC5-94A6-4AD00E5C9EBE}" presName="rect2ParTx" presStyleLbl="alignAcc1" presStyleIdx="2" presStyleCnt="3">
        <dgm:presLayoutVars>
          <dgm:chMax val="1"/>
          <dgm:bulletEnabled val="1"/>
        </dgm:presLayoutVars>
      </dgm:prSet>
      <dgm:spPr/>
    </dgm:pt>
    <dgm:pt modelId="{42C56CA2-8DEF-4BD1-9937-F1AEF403B3BA}" type="pres">
      <dgm:prSet presAssocID="{D676C236-52CA-4BC5-94A6-4AD00E5C9EBE}" presName="rect2ChTx" presStyleLbl="alignAcc1" presStyleIdx="2" presStyleCnt="3">
        <dgm:presLayoutVars>
          <dgm:bulletEnabled val="1"/>
        </dgm:presLayoutVars>
      </dgm:prSet>
      <dgm:spPr/>
    </dgm:pt>
    <dgm:pt modelId="{9C8AE5E4-B838-43D9-99B3-F41B41D67E22}" type="pres">
      <dgm:prSet presAssocID="{77D81BDC-A4DE-461A-A367-2BF52CD2F11B}" presName="rect3ParTx" presStyleLbl="alignAcc1" presStyleIdx="2" presStyleCnt="3">
        <dgm:presLayoutVars>
          <dgm:chMax val="1"/>
          <dgm:bulletEnabled val="1"/>
        </dgm:presLayoutVars>
      </dgm:prSet>
      <dgm:spPr/>
    </dgm:pt>
    <dgm:pt modelId="{56BBCEE7-64AB-4FDA-B88A-BB2BFE5B1C87}" type="pres">
      <dgm:prSet presAssocID="{77D81BDC-A4DE-461A-A367-2BF52CD2F11B}" presName="rect3ChTx" presStyleLbl="alignAcc1" presStyleIdx="2" presStyleCnt="3">
        <dgm:presLayoutVars>
          <dgm:bulletEnabled val="1"/>
        </dgm:presLayoutVars>
      </dgm:prSet>
      <dgm:spPr/>
    </dgm:pt>
  </dgm:ptLst>
  <dgm:cxnLst>
    <dgm:cxn modelId="{60AF961B-897A-4EBA-9FF7-9F10E5EE73C1}" srcId="{D676C236-52CA-4BC5-94A6-4AD00E5C9EBE}" destId="{9AF29CD7-7441-451C-8F8C-46F21B43759B}" srcOrd="0" destOrd="0" parTransId="{D6A4D1D8-05E7-4F77-A7CB-A8E478ABAB3C}" sibTransId="{BA0E2D5E-372B-4189-AFF4-0AD266F24BC1}"/>
    <dgm:cxn modelId="{B2F89361-8840-43F4-9E7E-3593440AA3B4}" type="presOf" srcId="{D676C236-52CA-4BC5-94A6-4AD00E5C9EBE}" destId="{F13A563F-0F01-4D35-A260-4AD108A85C38}" srcOrd="0" destOrd="0" presId="urn:microsoft.com/office/officeart/2005/8/layout/target3"/>
    <dgm:cxn modelId="{91199743-9DC9-41A7-9CEB-645E0A65587F}" srcId="{77D81BDC-A4DE-461A-A367-2BF52CD2F11B}" destId="{55008C38-5283-4619-90E1-1969AD3A3016}" srcOrd="0" destOrd="0" parTransId="{3AD84C5E-5935-4AC0-9118-2B383DC0379A}" sibTransId="{813D3352-7828-4662-9A32-E8340D2F3642}"/>
    <dgm:cxn modelId="{132BDB43-4876-46E0-B5A0-0EFA4C674EB1}" type="presOf" srcId="{77D81BDC-A4DE-461A-A367-2BF52CD2F11B}" destId="{27D7FC21-B85E-42F8-85B3-908CB8EDCDB3}" srcOrd="0" destOrd="0" presId="urn:microsoft.com/office/officeart/2005/8/layout/target3"/>
    <dgm:cxn modelId="{2DB08748-69CF-484D-8E6A-AE0B19667CA0}" srcId="{399E7CEF-26CF-4DF8-AA7A-A5907700484B}" destId="{5B7293D6-A540-4FFF-B13C-7E9D691F766C}" srcOrd="0" destOrd="0" parTransId="{2AB0630B-D792-4049-8965-656364AE2002}" sibTransId="{A78138D9-872B-4847-A87C-625101C877DB}"/>
    <dgm:cxn modelId="{3F9C6456-B717-42AE-ACE5-008A36BB83BE}" type="presOf" srcId="{D9C56747-C518-473F-BD6E-158C3FBC3899}" destId="{02519F47-BE75-48F4-ADD3-52EFC7D7890B}" srcOrd="0" destOrd="0" presId="urn:microsoft.com/office/officeart/2005/8/layout/target3"/>
    <dgm:cxn modelId="{418DE377-8E2F-4351-962C-873D454C8126}" srcId="{399E7CEF-26CF-4DF8-AA7A-A5907700484B}" destId="{D676C236-52CA-4BC5-94A6-4AD00E5C9EBE}" srcOrd="1" destOrd="0" parTransId="{2DA6E932-A5E3-44CE-A00D-48A29A59EE61}" sibTransId="{C8F9FB94-D773-482A-95B2-B24DE2857199}"/>
    <dgm:cxn modelId="{29D9A680-10A3-45ED-9E74-6D41310A26E3}" srcId="{5B7293D6-A540-4FFF-B13C-7E9D691F766C}" destId="{D9C56747-C518-473F-BD6E-158C3FBC3899}" srcOrd="0" destOrd="0" parTransId="{8A50D949-DC2C-415E-B27C-E62DD9529344}" sibTransId="{015E556F-990D-4A19-9BC3-7F314855A34B}"/>
    <dgm:cxn modelId="{DCE20782-C133-4313-A1B7-F81FFA9E7978}" type="presOf" srcId="{55008C38-5283-4619-90E1-1969AD3A3016}" destId="{56BBCEE7-64AB-4FDA-B88A-BB2BFE5B1C87}" srcOrd="0" destOrd="0" presId="urn:microsoft.com/office/officeart/2005/8/layout/target3"/>
    <dgm:cxn modelId="{AA340CBD-8FF5-4941-8401-BED6416302F1}" type="presOf" srcId="{399E7CEF-26CF-4DF8-AA7A-A5907700484B}" destId="{468FF98A-449E-42DA-AE35-1883C9CD359A}" srcOrd="0" destOrd="0" presId="urn:microsoft.com/office/officeart/2005/8/layout/target3"/>
    <dgm:cxn modelId="{EAE6A9C3-78D6-4DA6-AA00-244204DE9499}" srcId="{399E7CEF-26CF-4DF8-AA7A-A5907700484B}" destId="{77D81BDC-A4DE-461A-A367-2BF52CD2F11B}" srcOrd="2" destOrd="0" parTransId="{77356B62-700F-4713-857C-222E49E1BB95}" sibTransId="{63AE7FD2-DAFB-4100-A0FA-93C9D7F0D4D4}"/>
    <dgm:cxn modelId="{A54A85D8-AAB4-4A5C-ADE0-7E3EAC0223C4}" type="presOf" srcId="{5B7293D6-A540-4FFF-B13C-7E9D691F766C}" destId="{8C034BCF-BE64-490E-B783-5796640E6079}" srcOrd="0" destOrd="0" presId="urn:microsoft.com/office/officeart/2005/8/layout/target3"/>
    <dgm:cxn modelId="{FF7742DB-6471-487A-B552-8F5DE33A99F8}" type="presOf" srcId="{77D81BDC-A4DE-461A-A367-2BF52CD2F11B}" destId="{9C8AE5E4-B838-43D9-99B3-F41B41D67E22}" srcOrd="1" destOrd="0" presId="urn:microsoft.com/office/officeart/2005/8/layout/target3"/>
    <dgm:cxn modelId="{E52AA7F2-67B1-47CE-9161-B096FD6FF846}" type="presOf" srcId="{5B7293D6-A540-4FFF-B13C-7E9D691F766C}" destId="{63C7E5E5-6523-4B22-B2C5-90F80EF0C665}" srcOrd="1" destOrd="0" presId="urn:microsoft.com/office/officeart/2005/8/layout/target3"/>
    <dgm:cxn modelId="{8BCCE4F4-1435-4BDA-B2B7-4B73C6D2DB7C}" type="presOf" srcId="{9AF29CD7-7441-451C-8F8C-46F21B43759B}" destId="{42C56CA2-8DEF-4BD1-9937-F1AEF403B3BA}" srcOrd="0" destOrd="0" presId="urn:microsoft.com/office/officeart/2005/8/layout/target3"/>
    <dgm:cxn modelId="{607C88F6-AF1E-4170-AC05-6E596AC7071C}" type="presOf" srcId="{D676C236-52CA-4BC5-94A6-4AD00E5C9EBE}" destId="{AEE4CCA6-133C-4C95-BDC7-27DF385F2843}" srcOrd="1" destOrd="0" presId="urn:microsoft.com/office/officeart/2005/8/layout/target3"/>
    <dgm:cxn modelId="{015B9712-13F6-4F42-BA97-2676BFEF99E2}" type="presParOf" srcId="{468FF98A-449E-42DA-AE35-1883C9CD359A}" destId="{6B5E4753-C71A-4F52-96D2-4467A762AB6C}" srcOrd="0" destOrd="0" presId="urn:microsoft.com/office/officeart/2005/8/layout/target3"/>
    <dgm:cxn modelId="{2984CA7F-357C-4CAF-974C-63D4392C5D5F}" type="presParOf" srcId="{468FF98A-449E-42DA-AE35-1883C9CD359A}" destId="{F4B91DBA-5B0E-4A17-B5F8-81BD0DE70E6C}" srcOrd="1" destOrd="0" presId="urn:microsoft.com/office/officeart/2005/8/layout/target3"/>
    <dgm:cxn modelId="{86EF338A-1746-47E6-965D-D4692D6AFA25}" type="presParOf" srcId="{468FF98A-449E-42DA-AE35-1883C9CD359A}" destId="{8C034BCF-BE64-490E-B783-5796640E6079}" srcOrd="2" destOrd="0" presId="urn:microsoft.com/office/officeart/2005/8/layout/target3"/>
    <dgm:cxn modelId="{982C260E-06A6-47E9-82FE-E908CE6EE8CD}" type="presParOf" srcId="{468FF98A-449E-42DA-AE35-1883C9CD359A}" destId="{BB140125-FE28-42A8-8C5E-935075ABC2BB}" srcOrd="3" destOrd="0" presId="urn:microsoft.com/office/officeart/2005/8/layout/target3"/>
    <dgm:cxn modelId="{E98F5494-603C-4819-8313-AB8B465E8A97}" type="presParOf" srcId="{468FF98A-449E-42DA-AE35-1883C9CD359A}" destId="{C7F8E237-A8E3-492D-97D5-F7673879B485}" srcOrd="4" destOrd="0" presId="urn:microsoft.com/office/officeart/2005/8/layout/target3"/>
    <dgm:cxn modelId="{B318D5F4-3C58-4D0D-BD77-2194E4F783C4}" type="presParOf" srcId="{468FF98A-449E-42DA-AE35-1883C9CD359A}" destId="{F13A563F-0F01-4D35-A260-4AD108A85C38}" srcOrd="5" destOrd="0" presId="urn:microsoft.com/office/officeart/2005/8/layout/target3"/>
    <dgm:cxn modelId="{3088B795-039F-447F-ADEF-CEAE1EEE8713}" type="presParOf" srcId="{468FF98A-449E-42DA-AE35-1883C9CD359A}" destId="{BA12CC32-3EB4-4CA7-B368-9E717E724E6D}" srcOrd="6" destOrd="0" presId="urn:microsoft.com/office/officeart/2005/8/layout/target3"/>
    <dgm:cxn modelId="{A852A029-89E8-44AA-A930-92C2E9F4C3CD}" type="presParOf" srcId="{468FF98A-449E-42DA-AE35-1883C9CD359A}" destId="{701889F7-9AD7-40A9-B087-78F793FE9D31}" srcOrd="7" destOrd="0" presId="urn:microsoft.com/office/officeart/2005/8/layout/target3"/>
    <dgm:cxn modelId="{5D4D295E-C05E-4631-B558-6CAE31B07441}" type="presParOf" srcId="{468FF98A-449E-42DA-AE35-1883C9CD359A}" destId="{27D7FC21-B85E-42F8-85B3-908CB8EDCDB3}" srcOrd="8" destOrd="0" presId="urn:microsoft.com/office/officeart/2005/8/layout/target3"/>
    <dgm:cxn modelId="{97555F7C-DF28-4EC1-B658-C734E2A8610F}" type="presParOf" srcId="{468FF98A-449E-42DA-AE35-1883C9CD359A}" destId="{63C7E5E5-6523-4B22-B2C5-90F80EF0C665}" srcOrd="9" destOrd="0" presId="urn:microsoft.com/office/officeart/2005/8/layout/target3"/>
    <dgm:cxn modelId="{2444865A-5081-4D71-8CF6-438C1BA60C24}" type="presParOf" srcId="{468FF98A-449E-42DA-AE35-1883C9CD359A}" destId="{02519F47-BE75-48F4-ADD3-52EFC7D7890B}" srcOrd="10" destOrd="0" presId="urn:microsoft.com/office/officeart/2005/8/layout/target3"/>
    <dgm:cxn modelId="{17090FAE-B874-4E7F-8E84-52CB5A9FB13D}" type="presParOf" srcId="{468FF98A-449E-42DA-AE35-1883C9CD359A}" destId="{AEE4CCA6-133C-4C95-BDC7-27DF385F2843}" srcOrd="11" destOrd="0" presId="urn:microsoft.com/office/officeart/2005/8/layout/target3"/>
    <dgm:cxn modelId="{D0EFFB99-B1DA-4F02-8F0D-9A0E5C97C917}" type="presParOf" srcId="{468FF98A-449E-42DA-AE35-1883C9CD359A}" destId="{42C56CA2-8DEF-4BD1-9937-F1AEF403B3BA}" srcOrd="12" destOrd="0" presId="urn:microsoft.com/office/officeart/2005/8/layout/target3"/>
    <dgm:cxn modelId="{457A5231-0126-4ABB-99E3-8C9EA8791EC9}" type="presParOf" srcId="{468FF98A-449E-42DA-AE35-1883C9CD359A}" destId="{9C8AE5E4-B838-43D9-99B3-F41B41D67E22}" srcOrd="13" destOrd="0" presId="urn:microsoft.com/office/officeart/2005/8/layout/target3"/>
    <dgm:cxn modelId="{21FEB07B-690D-4C51-B4A6-94F1F6383B20}" type="presParOf" srcId="{468FF98A-449E-42DA-AE35-1883C9CD359A}" destId="{56BBCEE7-64AB-4FDA-B88A-BB2BFE5B1C8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B0481-37C6-432E-AAB8-D258B968B717}" type="doc">
      <dgm:prSet loTypeId="urn:microsoft.com/office/officeart/2009/3/layout/SubStepProcess" loCatId="process" qsTypeId="urn:microsoft.com/office/officeart/2005/8/quickstyle/simple1" qsCatId="simple" csTypeId="urn:microsoft.com/office/officeart/2005/8/colors/colorful3" csCatId="colorful" phldr="1"/>
      <dgm:spPr/>
    </dgm:pt>
    <dgm:pt modelId="{502501DA-A656-4C65-AC40-F766222740EC}">
      <dgm:prSet phldrT="[Texto]"/>
      <dgm:spPr/>
      <dgm:t>
        <a:bodyPr/>
        <a:lstStyle/>
        <a:p>
          <a:r>
            <a:rPr lang="es-419" dirty="0">
              <a:latin typeface="Times New Roman" panose="02020603050405020304" pitchFamily="18" charset="0"/>
              <a:cs typeface="Times New Roman" panose="02020603050405020304" pitchFamily="18" charset="0"/>
            </a:rPr>
            <a:t>PERFIL SOCIODEMOGRAFICO </a:t>
          </a:r>
          <a:endParaRPr lang="en-US" dirty="0">
            <a:latin typeface="Times New Roman" panose="02020603050405020304" pitchFamily="18" charset="0"/>
            <a:cs typeface="Times New Roman" panose="02020603050405020304" pitchFamily="18" charset="0"/>
          </a:endParaRPr>
        </a:p>
      </dgm:t>
    </dgm:pt>
    <dgm:pt modelId="{336E1090-779D-4A13-ACDE-464025F9EF18}" type="parTrans" cxnId="{7756CB8F-A82F-46B2-AB52-353DF39781F2}">
      <dgm:prSet/>
      <dgm:spPr/>
      <dgm:t>
        <a:bodyPr/>
        <a:lstStyle/>
        <a:p>
          <a:endParaRPr lang="en-US"/>
        </a:p>
      </dgm:t>
    </dgm:pt>
    <dgm:pt modelId="{828DD617-C577-474E-A483-BFDCCB8162EE}" type="sibTrans" cxnId="{7756CB8F-A82F-46B2-AB52-353DF39781F2}">
      <dgm:prSet/>
      <dgm:spPr/>
      <dgm:t>
        <a:bodyPr/>
        <a:lstStyle/>
        <a:p>
          <a:endParaRPr lang="en-US"/>
        </a:p>
      </dgm:t>
    </dgm:pt>
    <dgm:pt modelId="{700ED732-0560-4EAE-A154-C30264D8C6DA}">
      <dgm:prSet phldrT="[Texto]"/>
      <dgm:spPr/>
      <dgm:t>
        <a:bodyPr/>
        <a:lstStyle/>
        <a:p>
          <a:r>
            <a:rPr lang="es-419" dirty="0">
              <a:latin typeface="Times New Roman" panose="02020603050405020304" pitchFamily="18" charset="0"/>
              <a:cs typeface="Times New Roman" panose="02020603050405020304" pitchFamily="18" charset="0"/>
            </a:rPr>
            <a:t>ESCALA SINTOMATICA DE ESTRÉS SEPPO ARO </a:t>
          </a:r>
          <a:endParaRPr lang="en-US" dirty="0">
            <a:latin typeface="Times New Roman" panose="02020603050405020304" pitchFamily="18" charset="0"/>
            <a:cs typeface="Times New Roman" panose="02020603050405020304" pitchFamily="18" charset="0"/>
          </a:endParaRPr>
        </a:p>
      </dgm:t>
    </dgm:pt>
    <dgm:pt modelId="{5D9C0A4E-B585-4607-AF72-087BD55D8BB9}" type="parTrans" cxnId="{E7A0E3A6-3966-43A0-AC4E-640B71264EA6}">
      <dgm:prSet/>
      <dgm:spPr/>
      <dgm:t>
        <a:bodyPr/>
        <a:lstStyle/>
        <a:p>
          <a:endParaRPr lang="en-US"/>
        </a:p>
      </dgm:t>
    </dgm:pt>
    <dgm:pt modelId="{50C51831-C52C-482D-B4C0-B3B5ADB5F9FD}" type="sibTrans" cxnId="{E7A0E3A6-3966-43A0-AC4E-640B71264EA6}">
      <dgm:prSet/>
      <dgm:spPr/>
      <dgm:t>
        <a:bodyPr/>
        <a:lstStyle/>
        <a:p>
          <a:endParaRPr lang="en-US"/>
        </a:p>
      </dgm:t>
    </dgm:pt>
    <dgm:pt modelId="{709DAC3B-24D0-49F6-B8F0-D02B9712CC89}">
      <dgm:prSet phldrT="[Texto]"/>
      <dgm:spPr/>
      <dgm:t>
        <a:bodyPr/>
        <a:lstStyle/>
        <a:p>
          <a:r>
            <a:rPr lang="es-419" dirty="0">
              <a:latin typeface="Times New Roman" panose="02020603050405020304" pitchFamily="18" charset="0"/>
              <a:cs typeface="Times New Roman" panose="02020603050405020304" pitchFamily="18" charset="0"/>
            </a:rPr>
            <a:t>CUESTIONARIO DE ESTRÉS LABORAL DE LA OIT- OMS </a:t>
          </a:r>
          <a:endParaRPr lang="en-US" dirty="0">
            <a:latin typeface="Times New Roman" panose="02020603050405020304" pitchFamily="18" charset="0"/>
            <a:cs typeface="Times New Roman" panose="02020603050405020304" pitchFamily="18" charset="0"/>
          </a:endParaRPr>
        </a:p>
      </dgm:t>
    </dgm:pt>
    <dgm:pt modelId="{99FD200A-C3BB-4C9C-938B-836CB68390BA}" type="parTrans" cxnId="{F6585A94-1B39-43E1-9770-F04B3732DEF4}">
      <dgm:prSet/>
      <dgm:spPr/>
      <dgm:t>
        <a:bodyPr/>
        <a:lstStyle/>
        <a:p>
          <a:endParaRPr lang="en-US"/>
        </a:p>
      </dgm:t>
    </dgm:pt>
    <dgm:pt modelId="{80CBFFC5-76D8-4A47-BFF5-5C0EB2153A72}" type="sibTrans" cxnId="{F6585A94-1B39-43E1-9770-F04B3732DEF4}">
      <dgm:prSet/>
      <dgm:spPr/>
      <dgm:t>
        <a:bodyPr/>
        <a:lstStyle/>
        <a:p>
          <a:endParaRPr lang="en-US"/>
        </a:p>
      </dgm:t>
    </dgm:pt>
    <dgm:pt modelId="{50306E81-F757-4458-B224-A3E4DE822CE2}" type="pres">
      <dgm:prSet presAssocID="{4ADB0481-37C6-432E-AAB8-D258B968B717}" presName="Name0" presStyleCnt="0">
        <dgm:presLayoutVars>
          <dgm:chMax val="7"/>
          <dgm:dir/>
          <dgm:animOne val="branch"/>
        </dgm:presLayoutVars>
      </dgm:prSet>
      <dgm:spPr/>
    </dgm:pt>
    <dgm:pt modelId="{C809700C-A823-4041-BB63-240268D14EB8}" type="pres">
      <dgm:prSet presAssocID="{502501DA-A656-4C65-AC40-F766222740EC}" presName="parTx1" presStyleLbl="node1" presStyleIdx="0" presStyleCnt="3"/>
      <dgm:spPr/>
    </dgm:pt>
    <dgm:pt modelId="{0C47D8B3-E539-461F-9CAB-749A26F8BF78}" type="pres">
      <dgm:prSet presAssocID="{700ED732-0560-4EAE-A154-C30264D8C6DA}" presName="parTx2" presStyleLbl="node1" presStyleIdx="1" presStyleCnt="3"/>
      <dgm:spPr/>
    </dgm:pt>
    <dgm:pt modelId="{62781FDF-671D-4495-B021-41C7980B40F0}" type="pres">
      <dgm:prSet presAssocID="{709DAC3B-24D0-49F6-B8F0-D02B9712CC89}" presName="parTx3" presStyleLbl="node1" presStyleIdx="2" presStyleCnt="3"/>
      <dgm:spPr/>
    </dgm:pt>
  </dgm:ptLst>
  <dgm:cxnLst>
    <dgm:cxn modelId="{0F2C4C0E-C5FB-4490-ADBA-0912482AECD5}" type="presOf" srcId="{4ADB0481-37C6-432E-AAB8-D258B968B717}" destId="{50306E81-F757-4458-B224-A3E4DE822CE2}" srcOrd="0" destOrd="0" presId="urn:microsoft.com/office/officeart/2009/3/layout/SubStepProcess"/>
    <dgm:cxn modelId="{7756CB8F-A82F-46B2-AB52-353DF39781F2}" srcId="{4ADB0481-37C6-432E-AAB8-D258B968B717}" destId="{502501DA-A656-4C65-AC40-F766222740EC}" srcOrd="0" destOrd="0" parTransId="{336E1090-779D-4A13-ACDE-464025F9EF18}" sibTransId="{828DD617-C577-474E-A483-BFDCCB8162EE}"/>
    <dgm:cxn modelId="{F6585A94-1B39-43E1-9770-F04B3732DEF4}" srcId="{4ADB0481-37C6-432E-AAB8-D258B968B717}" destId="{709DAC3B-24D0-49F6-B8F0-D02B9712CC89}" srcOrd="2" destOrd="0" parTransId="{99FD200A-C3BB-4C9C-938B-836CB68390BA}" sibTransId="{80CBFFC5-76D8-4A47-BFF5-5C0EB2153A72}"/>
    <dgm:cxn modelId="{E7A0E3A6-3966-43A0-AC4E-640B71264EA6}" srcId="{4ADB0481-37C6-432E-AAB8-D258B968B717}" destId="{700ED732-0560-4EAE-A154-C30264D8C6DA}" srcOrd="1" destOrd="0" parTransId="{5D9C0A4E-B585-4607-AF72-087BD55D8BB9}" sibTransId="{50C51831-C52C-482D-B4C0-B3B5ADB5F9FD}"/>
    <dgm:cxn modelId="{F6F6ECA8-DD11-4A36-92D9-C1C5E23ADB55}" type="presOf" srcId="{502501DA-A656-4C65-AC40-F766222740EC}" destId="{C809700C-A823-4041-BB63-240268D14EB8}" srcOrd="0" destOrd="0" presId="urn:microsoft.com/office/officeart/2009/3/layout/SubStepProcess"/>
    <dgm:cxn modelId="{B40EF4C1-4C76-4281-B4B5-182DD2BCE7D9}" type="presOf" srcId="{700ED732-0560-4EAE-A154-C30264D8C6DA}" destId="{0C47D8B3-E539-461F-9CAB-749A26F8BF78}" srcOrd="0" destOrd="0" presId="urn:microsoft.com/office/officeart/2009/3/layout/SubStepProcess"/>
    <dgm:cxn modelId="{607011F5-77A9-4C05-9500-A8F599E8D710}" type="presOf" srcId="{709DAC3B-24D0-49F6-B8F0-D02B9712CC89}" destId="{62781FDF-671D-4495-B021-41C7980B40F0}" srcOrd="0" destOrd="0" presId="urn:microsoft.com/office/officeart/2009/3/layout/SubStepProcess"/>
    <dgm:cxn modelId="{74700054-7766-4269-B103-B7BA1320B74D}" type="presParOf" srcId="{50306E81-F757-4458-B224-A3E4DE822CE2}" destId="{C809700C-A823-4041-BB63-240268D14EB8}" srcOrd="0" destOrd="0" presId="urn:microsoft.com/office/officeart/2009/3/layout/SubStepProcess"/>
    <dgm:cxn modelId="{95DD9C9B-33A2-4B89-804D-2AA8911C0BA8}" type="presParOf" srcId="{50306E81-F757-4458-B224-A3E4DE822CE2}" destId="{0C47D8B3-E539-461F-9CAB-749A26F8BF78}" srcOrd="1" destOrd="0" presId="urn:microsoft.com/office/officeart/2009/3/layout/SubStepProcess"/>
    <dgm:cxn modelId="{BD7B71F9-F7AA-4932-AD75-0177682EE42E}" type="presParOf" srcId="{50306E81-F757-4458-B224-A3E4DE822CE2}" destId="{62781FDF-671D-4495-B021-41C7980B40F0}" srcOrd="2"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CEAD9-897D-46BF-92F2-AE44419D3DE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B939486C-E872-43BE-BE4E-0F7576228354}">
      <dgm:prSet phldrT="[Texto]" custT="1"/>
      <dgm:spPr/>
      <dgm:t>
        <a:bodyPr/>
        <a:lstStyle/>
        <a:p>
          <a:pPr>
            <a:buFont typeface="Symbol" panose="05050102010706020507" pitchFamily="18" charset="2"/>
            <a:buChar char=""/>
          </a:pPr>
          <a:r>
            <a:rPr lang="es-EC" sz="2000" dirty="0">
              <a:latin typeface="Times New Roman" panose="02020603050405020304" pitchFamily="18" charset="0"/>
              <a:cs typeface="Times New Roman" panose="02020603050405020304" pitchFamily="18" charset="0"/>
            </a:rPr>
            <a:t>Realizar evaluaciones de riesgo psicosocial anualmente para identificar qué factores están afectando al personal de salud tomando en cuenta que el estrés laboral no es el único que afecta al desempeño de los trabajadores e implementar medidas preventivas para mitigar el riesgo. </a:t>
          </a:r>
          <a:endParaRPr lang="en-US" sz="2000" dirty="0">
            <a:latin typeface="Times New Roman" panose="02020603050405020304" pitchFamily="18" charset="0"/>
            <a:cs typeface="Times New Roman" panose="02020603050405020304" pitchFamily="18" charset="0"/>
          </a:endParaRPr>
        </a:p>
      </dgm:t>
    </dgm:pt>
    <dgm:pt modelId="{148B9F4B-C59C-494F-BFB4-3082BF7FA38B}" type="parTrans" cxnId="{5484C0EE-F6F2-49EA-B140-B8491B237DA5}">
      <dgm:prSet/>
      <dgm:spPr/>
      <dgm:t>
        <a:bodyPr/>
        <a:lstStyle/>
        <a:p>
          <a:endParaRPr lang="en-US"/>
        </a:p>
      </dgm:t>
    </dgm:pt>
    <dgm:pt modelId="{1B301545-DC2A-4772-9E42-CB5B97EE738A}" type="sibTrans" cxnId="{5484C0EE-F6F2-49EA-B140-B8491B237DA5}">
      <dgm:prSet/>
      <dgm:spPr/>
      <dgm:t>
        <a:bodyPr/>
        <a:lstStyle/>
        <a:p>
          <a:endParaRPr lang="en-US"/>
        </a:p>
      </dgm:t>
    </dgm:pt>
    <dgm:pt modelId="{C7993285-F1E2-436A-A1FF-762AE6FAD50C}">
      <dgm:prSet phldrT="[Texto]" custT="1"/>
      <dgm:spPr/>
      <dgm:t>
        <a:bodyPr/>
        <a:lstStyle/>
        <a:p>
          <a:pPr>
            <a:buFont typeface="Symbol" panose="05050102010706020507" pitchFamily="18" charset="2"/>
            <a:buChar char=""/>
          </a:pPr>
          <a:r>
            <a:rPr lang="es-EC" sz="2000" dirty="0">
              <a:latin typeface="Times New Roman" panose="02020603050405020304" pitchFamily="18" charset="0"/>
              <a:cs typeface="Times New Roman" panose="02020603050405020304" pitchFamily="18" charset="0"/>
            </a:rPr>
            <a:t>Se recomienda ejecutar el plan de acción preventivo para reducir los niveles de estrés laboral y garantizar la salud, el bienestar del personal de enfermería del hospital en estudio</a:t>
          </a:r>
          <a:r>
            <a:rPr lang="es-EC" sz="2000" dirty="0"/>
            <a:t>. </a:t>
          </a:r>
          <a:endParaRPr lang="en-US" sz="2000" dirty="0"/>
        </a:p>
      </dgm:t>
    </dgm:pt>
    <dgm:pt modelId="{2610D73F-7D5C-4DB0-A330-0A65BF94C4FC}" type="parTrans" cxnId="{AEA191BF-BE69-431C-9DD2-AB159C92F73D}">
      <dgm:prSet/>
      <dgm:spPr/>
      <dgm:t>
        <a:bodyPr/>
        <a:lstStyle/>
        <a:p>
          <a:endParaRPr lang="en-US"/>
        </a:p>
      </dgm:t>
    </dgm:pt>
    <dgm:pt modelId="{6E08793D-FE51-4928-8FCB-7D7A9BB5F0F3}" type="sibTrans" cxnId="{AEA191BF-BE69-431C-9DD2-AB159C92F73D}">
      <dgm:prSet/>
      <dgm:spPr/>
      <dgm:t>
        <a:bodyPr/>
        <a:lstStyle/>
        <a:p>
          <a:endParaRPr lang="en-US"/>
        </a:p>
      </dgm:t>
    </dgm:pt>
    <dgm:pt modelId="{C79EEEA1-6CA9-4D7E-86AE-BF3ED1D824EB}">
      <dgm:prSet phldrT="[Texto]" custT="1"/>
      <dgm:spPr/>
      <dgm:t>
        <a:bodyPr/>
        <a:lstStyle/>
        <a:p>
          <a:pPr>
            <a:buFont typeface="Symbol" panose="05050102010706020507" pitchFamily="18" charset="2"/>
            <a:buChar char=""/>
          </a:pPr>
          <a:r>
            <a:rPr lang="es-EC" sz="2000" dirty="0">
              <a:latin typeface="Times New Roman" panose="02020603050405020304" pitchFamily="18" charset="0"/>
              <a:cs typeface="Times New Roman" panose="02020603050405020304" pitchFamily="18" charset="0"/>
            </a:rPr>
            <a:t>Garantizar que todo el personal de salud que realiza su trabajo con los pacientes COVID-19 cuenten con todos los recursos necesarios para desenvolverse eficazmente en su trabajo. </a:t>
          </a:r>
          <a:endParaRPr lang="en-US" sz="2000" dirty="0">
            <a:latin typeface="Times New Roman" panose="02020603050405020304" pitchFamily="18" charset="0"/>
            <a:cs typeface="Times New Roman" panose="02020603050405020304" pitchFamily="18" charset="0"/>
          </a:endParaRPr>
        </a:p>
      </dgm:t>
    </dgm:pt>
    <dgm:pt modelId="{CA050DF4-F0D0-4052-93F9-ADB27B5F639F}" type="parTrans" cxnId="{EAF6B06D-F25B-4BCA-8751-23C8E151E2B1}">
      <dgm:prSet/>
      <dgm:spPr/>
      <dgm:t>
        <a:bodyPr/>
        <a:lstStyle/>
        <a:p>
          <a:endParaRPr lang="en-US"/>
        </a:p>
      </dgm:t>
    </dgm:pt>
    <dgm:pt modelId="{F375A0BB-2EAA-4AFD-9A86-7396DC1AD13D}" type="sibTrans" cxnId="{EAF6B06D-F25B-4BCA-8751-23C8E151E2B1}">
      <dgm:prSet/>
      <dgm:spPr/>
      <dgm:t>
        <a:bodyPr/>
        <a:lstStyle/>
        <a:p>
          <a:endParaRPr lang="en-US"/>
        </a:p>
      </dgm:t>
    </dgm:pt>
    <dgm:pt modelId="{1066FF42-D0E2-4621-8DFD-EB7CACDFED79}" type="pres">
      <dgm:prSet presAssocID="{34BCEAD9-897D-46BF-92F2-AE44419D3DE7}" presName="Name0" presStyleCnt="0">
        <dgm:presLayoutVars>
          <dgm:chMax val="7"/>
          <dgm:chPref val="7"/>
          <dgm:dir/>
        </dgm:presLayoutVars>
      </dgm:prSet>
      <dgm:spPr/>
    </dgm:pt>
    <dgm:pt modelId="{ECA01D73-DA4C-43C5-B75D-A95AAC8EFB71}" type="pres">
      <dgm:prSet presAssocID="{34BCEAD9-897D-46BF-92F2-AE44419D3DE7}" presName="Name1" presStyleCnt="0"/>
      <dgm:spPr/>
    </dgm:pt>
    <dgm:pt modelId="{C10F6D6A-4AB0-4197-A650-7B8B3243F0E7}" type="pres">
      <dgm:prSet presAssocID="{34BCEAD9-897D-46BF-92F2-AE44419D3DE7}" presName="cycle" presStyleCnt="0"/>
      <dgm:spPr/>
    </dgm:pt>
    <dgm:pt modelId="{5693FC04-4D95-48EE-9376-AFAE116D8022}" type="pres">
      <dgm:prSet presAssocID="{34BCEAD9-897D-46BF-92F2-AE44419D3DE7}" presName="srcNode" presStyleLbl="node1" presStyleIdx="0" presStyleCnt="3"/>
      <dgm:spPr/>
    </dgm:pt>
    <dgm:pt modelId="{DE894BFE-3012-4CF9-84AA-C8A7DCE712F8}" type="pres">
      <dgm:prSet presAssocID="{34BCEAD9-897D-46BF-92F2-AE44419D3DE7}" presName="conn" presStyleLbl="parChTrans1D2" presStyleIdx="0" presStyleCnt="1"/>
      <dgm:spPr/>
    </dgm:pt>
    <dgm:pt modelId="{23FB5B40-FD23-4D4E-BCCA-357659C1EB05}" type="pres">
      <dgm:prSet presAssocID="{34BCEAD9-897D-46BF-92F2-AE44419D3DE7}" presName="extraNode" presStyleLbl="node1" presStyleIdx="0" presStyleCnt="3"/>
      <dgm:spPr/>
    </dgm:pt>
    <dgm:pt modelId="{16800E96-3A46-4BFC-821E-65206FECC90A}" type="pres">
      <dgm:prSet presAssocID="{34BCEAD9-897D-46BF-92F2-AE44419D3DE7}" presName="dstNode" presStyleLbl="node1" presStyleIdx="0" presStyleCnt="3"/>
      <dgm:spPr/>
    </dgm:pt>
    <dgm:pt modelId="{1A4E3862-3CE0-4E6D-96E2-0862C47A9588}" type="pres">
      <dgm:prSet presAssocID="{B939486C-E872-43BE-BE4E-0F7576228354}" presName="text_1" presStyleLbl="node1" presStyleIdx="0" presStyleCnt="3">
        <dgm:presLayoutVars>
          <dgm:bulletEnabled val="1"/>
        </dgm:presLayoutVars>
      </dgm:prSet>
      <dgm:spPr/>
    </dgm:pt>
    <dgm:pt modelId="{A0D95D64-6E86-4A4D-B6CE-4FA8CC26ED65}" type="pres">
      <dgm:prSet presAssocID="{B939486C-E872-43BE-BE4E-0F7576228354}" presName="accent_1" presStyleCnt="0"/>
      <dgm:spPr/>
    </dgm:pt>
    <dgm:pt modelId="{FC1EFFC6-B4BB-4CA9-A46F-F34A69CA31BE}" type="pres">
      <dgm:prSet presAssocID="{B939486C-E872-43BE-BE4E-0F7576228354}" presName="accentRepeatNode" presStyleLbl="solidFgAcc1" presStyleIdx="0" presStyleCnt="3"/>
      <dgm:spPr/>
    </dgm:pt>
    <dgm:pt modelId="{9AD5451E-3ACD-4F58-957F-5A396DA3C14A}" type="pres">
      <dgm:prSet presAssocID="{C7993285-F1E2-436A-A1FF-762AE6FAD50C}" presName="text_2" presStyleLbl="node1" presStyleIdx="1" presStyleCnt="3">
        <dgm:presLayoutVars>
          <dgm:bulletEnabled val="1"/>
        </dgm:presLayoutVars>
      </dgm:prSet>
      <dgm:spPr/>
    </dgm:pt>
    <dgm:pt modelId="{1B10D739-9566-4212-B9D2-2B811B2DC175}" type="pres">
      <dgm:prSet presAssocID="{C7993285-F1E2-436A-A1FF-762AE6FAD50C}" presName="accent_2" presStyleCnt="0"/>
      <dgm:spPr/>
    </dgm:pt>
    <dgm:pt modelId="{E3B91CC3-239C-464A-A9DB-36A0173F163B}" type="pres">
      <dgm:prSet presAssocID="{C7993285-F1E2-436A-A1FF-762AE6FAD50C}" presName="accentRepeatNode" presStyleLbl="solidFgAcc1" presStyleIdx="1" presStyleCnt="3"/>
      <dgm:spPr/>
    </dgm:pt>
    <dgm:pt modelId="{22758091-BDF8-43EC-A6F7-31D4EAF290DD}" type="pres">
      <dgm:prSet presAssocID="{C79EEEA1-6CA9-4D7E-86AE-BF3ED1D824EB}" presName="text_3" presStyleLbl="node1" presStyleIdx="2" presStyleCnt="3">
        <dgm:presLayoutVars>
          <dgm:bulletEnabled val="1"/>
        </dgm:presLayoutVars>
      </dgm:prSet>
      <dgm:spPr/>
    </dgm:pt>
    <dgm:pt modelId="{0264023B-91D6-42E1-A2F3-DAF6EB9A8CEB}" type="pres">
      <dgm:prSet presAssocID="{C79EEEA1-6CA9-4D7E-86AE-BF3ED1D824EB}" presName="accent_3" presStyleCnt="0"/>
      <dgm:spPr/>
    </dgm:pt>
    <dgm:pt modelId="{8EB90B09-A48E-42B1-B694-2924417D3A47}" type="pres">
      <dgm:prSet presAssocID="{C79EEEA1-6CA9-4D7E-86AE-BF3ED1D824EB}" presName="accentRepeatNode" presStyleLbl="solidFgAcc1" presStyleIdx="2" presStyleCnt="3"/>
      <dgm:spPr/>
    </dgm:pt>
  </dgm:ptLst>
  <dgm:cxnLst>
    <dgm:cxn modelId="{E1B7AC12-9215-4106-BE3E-70426F8B94DA}" type="presOf" srcId="{C7993285-F1E2-436A-A1FF-762AE6FAD50C}" destId="{9AD5451E-3ACD-4F58-957F-5A396DA3C14A}" srcOrd="0" destOrd="0" presId="urn:microsoft.com/office/officeart/2008/layout/VerticalCurvedList"/>
    <dgm:cxn modelId="{7E18B861-9401-48B6-97A5-45C534385CE2}" type="presOf" srcId="{34BCEAD9-897D-46BF-92F2-AE44419D3DE7}" destId="{1066FF42-D0E2-4621-8DFD-EB7CACDFED79}" srcOrd="0" destOrd="0" presId="urn:microsoft.com/office/officeart/2008/layout/VerticalCurvedList"/>
    <dgm:cxn modelId="{EAF6B06D-F25B-4BCA-8751-23C8E151E2B1}" srcId="{34BCEAD9-897D-46BF-92F2-AE44419D3DE7}" destId="{C79EEEA1-6CA9-4D7E-86AE-BF3ED1D824EB}" srcOrd="2" destOrd="0" parTransId="{CA050DF4-F0D0-4052-93F9-ADB27B5F639F}" sibTransId="{F375A0BB-2EAA-4AFD-9A86-7396DC1AD13D}"/>
    <dgm:cxn modelId="{FE73FA59-9DAE-4FC2-8C27-3DE4D7A5785D}" type="presOf" srcId="{C79EEEA1-6CA9-4D7E-86AE-BF3ED1D824EB}" destId="{22758091-BDF8-43EC-A6F7-31D4EAF290DD}" srcOrd="0" destOrd="0" presId="urn:microsoft.com/office/officeart/2008/layout/VerticalCurvedList"/>
    <dgm:cxn modelId="{852891AC-65F3-415D-BC74-AAAD2D5BFB49}" type="presOf" srcId="{1B301545-DC2A-4772-9E42-CB5B97EE738A}" destId="{DE894BFE-3012-4CF9-84AA-C8A7DCE712F8}" srcOrd="0" destOrd="0" presId="urn:microsoft.com/office/officeart/2008/layout/VerticalCurvedList"/>
    <dgm:cxn modelId="{AEA191BF-BE69-431C-9DD2-AB159C92F73D}" srcId="{34BCEAD9-897D-46BF-92F2-AE44419D3DE7}" destId="{C7993285-F1E2-436A-A1FF-762AE6FAD50C}" srcOrd="1" destOrd="0" parTransId="{2610D73F-7D5C-4DB0-A330-0A65BF94C4FC}" sibTransId="{6E08793D-FE51-4928-8FCB-7D7A9BB5F0F3}"/>
    <dgm:cxn modelId="{D0FDA2CE-CAEB-4C01-A9EB-5A115078E073}" type="presOf" srcId="{B939486C-E872-43BE-BE4E-0F7576228354}" destId="{1A4E3862-3CE0-4E6D-96E2-0862C47A9588}" srcOrd="0" destOrd="0" presId="urn:microsoft.com/office/officeart/2008/layout/VerticalCurvedList"/>
    <dgm:cxn modelId="{5484C0EE-F6F2-49EA-B140-B8491B237DA5}" srcId="{34BCEAD9-897D-46BF-92F2-AE44419D3DE7}" destId="{B939486C-E872-43BE-BE4E-0F7576228354}" srcOrd="0" destOrd="0" parTransId="{148B9F4B-C59C-494F-BFB4-3082BF7FA38B}" sibTransId="{1B301545-DC2A-4772-9E42-CB5B97EE738A}"/>
    <dgm:cxn modelId="{984E6B41-DEBC-48D7-81C2-D6B32973838C}" type="presParOf" srcId="{1066FF42-D0E2-4621-8DFD-EB7CACDFED79}" destId="{ECA01D73-DA4C-43C5-B75D-A95AAC8EFB71}" srcOrd="0" destOrd="0" presId="urn:microsoft.com/office/officeart/2008/layout/VerticalCurvedList"/>
    <dgm:cxn modelId="{3EE27E0A-D685-48A6-BD8A-7AF32E5BB342}" type="presParOf" srcId="{ECA01D73-DA4C-43C5-B75D-A95AAC8EFB71}" destId="{C10F6D6A-4AB0-4197-A650-7B8B3243F0E7}" srcOrd="0" destOrd="0" presId="urn:microsoft.com/office/officeart/2008/layout/VerticalCurvedList"/>
    <dgm:cxn modelId="{89468677-D593-47E6-B31F-DE9D8AFBE19A}" type="presParOf" srcId="{C10F6D6A-4AB0-4197-A650-7B8B3243F0E7}" destId="{5693FC04-4D95-48EE-9376-AFAE116D8022}" srcOrd="0" destOrd="0" presId="urn:microsoft.com/office/officeart/2008/layout/VerticalCurvedList"/>
    <dgm:cxn modelId="{7C81F1ED-0FAA-49F1-A999-2B8200B43D22}" type="presParOf" srcId="{C10F6D6A-4AB0-4197-A650-7B8B3243F0E7}" destId="{DE894BFE-3012-4CF9-84AA-C8A7DCE712F8}" srcOrd="1" destOrd="0" presId="urn:microsoft.com/office/officeart/2008/layout/VerticalCurvedList"/>
    <dgm:cxn modelId="{126341C7-4635-42B4-9B71-798A18582C24}" type="presParOf" srcId="{C10F6D6A-4AB0-4197-A650-7B8B3243F0E7}" destId="{23FB5B40-FD23-4D4E-BCCA-357659C1EB05}" srcOrd="2" destOrd="0" presId="urn:microsoft.com/office/officeart/2008/layout/VerticalCurvedList"/>
    <dgm:cxn modelId="{C4514D1C-FCB3-4293-A442-4505C05DEAF3}" type="presParOf" srcId="{C10F6D6A-4AB0-4197-A650-7B8B3243F0E7}" destId="{16800E96-3A46-4BFC-821E-65206FECC90A}" srcOrd="3" destOrd="0" presId="urn:microsoft.com/office/officeart/2008/layout/VerticalCurvedList"/>
    <dgm:cxn modelId="{0E772AD9-CDFE-413A-9A07-EBC0C9A6B6CC}" type="presParOf" srcId="{ECA01D73-DA4C-43C5-B75D-A95AAC8EFB71}" destId="{1A4E3862-3CE0-4E6D-96E2-0862C47A9588}" srcOrd="1" destOrd="0" presId="urn:microsoft.com/office/officeart/2008/layout/VerticalCurvedList"/>
    <dgm:cxn modelId="{DDF334B6-505C-4DF0-8FEF-5D3797F2CA8C}" type="presParOf" srcId="{ECA01D73-DA4C-43C5-B75D-A95AAC8EFB71}" destId="{A0D95D64-6E86-4A4D-B6CE-4FA8CC26ED65}" srcOrd="2" destOrd="0" presId="urn:microsoft.com/office/officeart/2008/layout/VerticalCurvedList"/>
    <dgm:cxn modelId="{5D569B20-B98B-467E-8618-D97794A1CBF6}" type="presParOf" srcId="{A0D95D64-6E86-4A4D-B6CE-4FA8CC26ED65}" destId="{FC1EFFC6-B4BB-4CA9-A46F-F34A69CA31BE}" srcOrd="0" destOrd="0" presId="urn:microsoft.com/office/officeart/2008/layout/VerticalCurvedList"/>
    <dgm:cxn modelId="{3C83C072-0AB5-4CE1-9CDA-54D6327E60C5}" type="presParOf" srcId="{ECA01D73-DA4C-43C5-B75D-A95AAC8EFB71}" destId="{9AD5451E-3ACD-4F58-957F-5A396DA3C14A}" srcOrd="3" destOrd="0" presId="urn:microsoft.com/office/officeart/2008/layout/VerticalCurvedList"/>
    <dgm:cxn modelId="{D3A1ABB6-91E7-4529-B306-F8E0CF07C515}" type="presParOf" srcId="{ECA01D73-DA4C-43C5-B75D-A95AAC8EFB71}" destId="{1B10D739-9566-4212-B9D2-2B811B2DC175}" srcOrd="4" destOrd="0" presId="urn:microsoft.com/office/officeart/2008/layout/VerticalCurvedList"/>
    <dgm:cxn modelId="{1081E354-64FC-4D12-B0BE-E8DB686A78CE}" type="presParOf" srcId="{1B10D739-9566-4212-B9D2-2B811B2DC175}" destId="{E3B91CC3-239C-464A-A9DB-36A0173F163B}" srcOrd="0" destOrd="0" presId="urn:microsoft.com/office/officeart/2008/layout/VerticalCurvedList"/>
    <dgm:cxn modelId="{E1AB353E-6AE8-4EB9-AE6E-6925AF574044}" type="presParOf" srcId="{ECA01D73-DA4C-43C5-B75D-A95AAC8EFB71}" destId="{22758091-BDF8-43EC-A6F7-31D4EAF290DD}" srcOrd="5" destOrd="0" presId="urn:microsoft.com/office/officeart/2008/layout/VerticalCurvedList"/>
    <dgm:cxn modelId="{F2CAAAB8-4F04-4019-A063-4E71313BEEA3}" type="presParOf" srcId="{ECA01D73-DA4C-43C5-B75D-A95AAC8EFB71}" destId="{0264023B-91D6-42E1-A2F3-DAF6EB9A8CEB}" srcOrd="6" destOrd="0" presId="urn:microsoft.com/office/officeart/2008/layout/VerticalCurvedList"/>
    <dgm:cxn modelId="{406E5051-17ED-4527-8824-B35A16042987}" type="presParOf" srcId="{0264023B-91D6-42E1-A2F3-DAF6EB9A8CEB}" destId="{8EB90B09-A48E-42B1-B694-2924417D3A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BCEAD9-897D-46BF-92F2-AE44419D3DE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B939486C-E872-43BE-BE4E-0F7576228354}">
      <dgm:prSet phldrT="[Texto]" custT="1"/>
      <dgm:spPr/>
      <dgm:t>
        <a:bodyPr/>
        <a:lstStyle/>
        <a:p>
          <a:pPr>
            <a:buFont typeface="Symbol" panose="05050102010706020507" pitchFamily="18" charset="2"/>
            <a:buChar char=""/>
          </a:pPr>
          <a:r>
            <a:rPr lang="es-EC" sz="2200" dirty="0">
              <a:latin typeface="Times New Roman" panose="02020603050405020304" pitchFamily="18" charset="0"/>
              <a:cs typeface="Times New Roman" panose="02020603050405020304" pitchFamily="18" charset="0"/>
            </a:rPr>
            <a:t>Aplicar este estudio a todos los trabajadores de la salud de la institución. </a:t>
          </a:r>
          <a:endParaRPr lang="en-US" sz="2200" dirty="0">
            <a:latin typeface="Times New Roman" panose="02020603050405020304" pitchFamily="18" charset="0"/>
            <a:cs typeface="Times New Roman" panose="02020603050405020304" pitchFamily="18" charset="0"/>
          </a:endParaRPr>
        </a:p>
      </dgm:t>
    </dgm:pt>
    <dgm:pt modelId="{148B9F4B-C59C-494F-BFB4-3082BF7FA38B}" type="parTrans" cxnId="{5484C0EE-F6F2-49EA-B140-B8491B237DA5}">
      <dgm:prSet/>
      <dgm:spPr/>
      <dgm:t>
        <a:bodyPr/>
        <a:lstStyle/>
        <a:p>
          <a:endParaRPr lang="en-US"/>
        </a:p>
      </dgm:t>
    </dgm:pt>
    <dgm:pt modelId="{1B301545-DC2A-4772-9E42-CB5B97EE738A}" type="sibTrans" cxnId="{5484C0EE-F6F2-49EA-B140-B8491B237DA5}">
      <dgm:prSet/>
      <dgm:spPr/>
      <dgm:t>
        <a:bodyPr/>
        <a:lstStyle/>
        <a:p>
          <a:endParaRPr lang="en-US"/>
        </a:p>
      </dgm:t>
    </dgm:pt>
    <dgm:pt modelId="{C7993285-F1E2-436A-A1FF-762AE6FAD50C}">
      <dgm:prSet phldrT="[Texto]" custT="1"/>
      <dgm:spPr/>
      <dgm:t>
        <a:bodyPr/>
        <a:lstStyle/>
        <a:p>
          <a:pPr>
            <a:buFont typeface="Symbol" panose="05050102010706020507" pitchFamily="18" charset="2"/>
            <a:buChar char=""/>
          </a:pPr>
          <a:r>
            <a:rPr lang="es-EC" sz="2200" dirty="0">
              <a:latin typeface="Times New Roman" panose="02020603050405020304" pitchFamily="18" charset="0"/>
              <a:cs typeface="Times New Roman" panose="02020603050405020304" pitchFamily="18" charset="0"/>
            </a:rPr>
            <a:t>Llevar a cabo una nueva investigación dentro de 6 meses para constatar los resultados y concluir si ha existido una mejora. </a:t>
          </a:r>
          <a:endParaRPr lang="en-US" sz="2200" dirty="0">
            <a:latin typeface="Times New Roman" panose="02020603050405020304" pitchFamily="18" charset="0"/>
            <a:cs typeface="Times New Roman" panose="02020603050405020304" pitchFamily="18" charset="0"/>
          </a:endParaRPr>
        </a:p>
      </dgm:t>
    </dgm:pt>
    <dgm:pt modelId="{2610D73F-7D5C-4DB0-A330-0A65BF94C4FC}" type="parTrans" cxnId="{AEA191BF-BE69-431C-9DD2-AB159C92F73D}">
      <dgm:prSet/>
      <dgm:spPr/>
      <dgm:t>
        <a:bodyPr/>
        <a:lstStyle/>
        <a:p>
          <a:endParaRPr lang="en-US"/>
        </a:p>
      </dgm:t>
    </dgm:pt>
    <dgm:pt modelId="{6E08793D-FE51-4928-8FCB-7D7A9BB5F0F3}" type="sibTrans" cxnId="{AEA191BF-BE69-431C-9DD2-AB159C92F73D}">
      <dgm:prSet/>
      <dgm:spPr/>
      <dgm:t>
        <a:bodyPr/>
        <a:lstStyle/>
        <a:p>
          <a:endParaRPr lang="en-US"/>
        </a:p>
      </dgm:t>
    </dgm:pt>
    <dgm:pt modelId="{C79EEEA1-6CA9-4D7E-86AE-BF3ED1D824EB}">
      <dgm:prSet phldrT="[Texto]" custT="1"/>
      <dgm:spPr/>
      <dgm:t>
        <a:bodyPr/>
        <a:lstStyle/>
        <a:p>
          <a:pPr>
            <a:buFont typeface="Symbol" panose="05050102010706020507" pitchFamily="18" charset="2"/>
            <a:buChar char=""/>
          </a:pPr>
          <a:r>
            <a:rPr lang="es-EC" sz="2200" dirty="0">
              <a:latin typeface="Times New Roman" panose="02020603050405020304" pitchFamily="18" charset="0"/>
              <a:cs typeface="Times New Roman" panose="02020603050405020304" pitchFamily="18" charset="0"/>
            </a:rPr>
            <a:t>Impulsar al personal de salud a la realización de actividades físicas para mejorar su salud mental y psicosocial en el entorno de trabajo. </a:t>
          </a:r>
          <a:endParaRPr lang="en-US" sz="2200" dirty="0">
            <a:latin typeface="Times New Roman" panose="02020603050405020304" pitchFamily="18" charset="0"/>
            <a:cs typeface="Times New Roman" panose="02020603050405020304" pitchFamily="18" charset="0"/>
          </a:endParaRPr>
        </a:p>
      </dgm:t>
    </dgm:pt>
    <dgm:pt modelId="{CA050DF4-F0D0-4052-93F9-ADB27B5F639F}" type="parTrans" cxnId="{EAF6B06D-F25B-4BCA-8751-23C8E151E2B1}">
      <dgm:prSet/>
      <dgm:spPr/>
      <dgm:t>
        <a:bodyPr/>
        <a:lstStyle/>
        <a:p>
          <a:endParaRPr lang="en-US"/>
        </a:p>
      </dgm:t>
    </dgm:pt>
    <dgm:pt modelId="{F375A0BB-2EAA-4AFD-9A86-7396DC1AD13D}" type="sibTrans" cxnId="{EAF6B06D-F25B-4BCA-8751-23C8E151E2B1}">
      <dgm:prSet/>
      <dgm:spPr/>
      <dgm:t>
        <a:bodyPr/>
        <a:lstStyle/>
        <a:p>
          <a:endParaRPr lang="en-US"/>
        </a:p>
      </dgm:t>
    </dgm:pt>
    <dgm:pt modelId="{7FE79A24-6D41-47DA-B850-FF3EBA26837D}">
      <dgm:prSet phldrT="[Texto]" custT="1"/>
      <dgm:spPr/>
      <dgm:t>
        <a:bodyPr/>
        <a:lstStyle/>
        <a:p>
          <a:pPr>
            <a:buFont typeface="Symbol" panose="05050102010706020507" pitchFamily="18" charset="2"/>
            <a:buChar char=""/>
          </a:pPr>
          <a:r>
            <a:rPr lang="es-EC" sz="2200" dirty="0">
              <a:latin typeface="Times New Roman" panose="02020603050405020304" pitchFamily="18" charset="0"/>
              <a:cs typeface="Times New Roman" panose="02020603050405020304" pitchFamily="18" charset="0"/>
            </a:rPr>
            <a:t>Realizar charlas motivaciones cada semana para disminuir los niveles de estrés dentro del personal de salud del hospital</a:t>
          </a:r>
          <a:r>
            <a:rPr lang="es-EC"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3D2B6A00-24B2-429B-843A-4C0839F57357}" type="parTrans" cxnId="{965785BA-F3E7-4659-A080-A21F09E3E1E2}">
      <dgm:prSet/>
      <dgm:spPr/>
      <dgm:t>
        <a:bodyPr/>
        <a:lstStyle/>
        <a:p>
          <a:endParaRPr lang="en-US"/>
        </a:p>
      </dgm:t>
    </dgm:pt>
    <dgm:pt modelId="{0D72B95F-4554-4656-BF2A-BA5875249DD6}" type="sibTrans" cxnId="{965785BA-F3E7-4659-A080-A21F09E3E1E2}">
      <dgm:prSet/>
      <dgm:spPr/>
      <dgm:t>
        <a:bodyPr/>
        <a:lstStyle/>
        <a:p>
          <a:endParaRPr lang="en-US"/>
        </a:p>
      </dgm:t>
    </dgm:pt>
    <dgm:pt modelId="{1066FF42-D0E2-4621-8DFD-EB7CACDFED79}" type="pres">
      <dgm:prSet presAssocID="{34BCEAD9-897D-46BF-92F2-AE44419D3DE7}" presName="Name0" presStyleCnt="0">
        <dgm:presLayoutVars>
          <dgm:chMax val="7"/>
          <dgm:chPref val="7"/>
          <dgm:dir/>
        </dgm:presLayoutVars>
      </dgm:prSet>
      <dgm:spPr/>
    </dgm:pt>
    <dgm:pt modelId="{ECA01D73-DA4C-43C5-B75D-A95AAC8EFB71}" type="pres">
      <dgm:prSet presAssocID="{34BCEAD9-897D-46BF-92F2-AE44419D3DE7}" presName="Name1" presStyleCnt="0"/>
      <dgm:spPr/>
    </dgm:pt>
    <dgm:pt modelId="{C10F6D6A-4AB0-4197-A650-7B8B3243F0E7}" type="pres">
      <dgm:prSet presAssocID="{34BCEAD9-897D-46BF-92F2-AE44419D3DE7}" presName="cycle" presStyleCnt="0"/>
      <dgm:spPr/>
    </dgm:pt>
    <dgm:pt modelId="{5693FC04-4D95-48EE-9376-AFAE116D8022}" type="pres">
      <dgm:prSet presAssocID="{34BCEAD9-897D-46BF-92F2-AE44419D3DE7}" presName="srcNode" presStyleLbl="node1" presStyleIdx="0" presStyleCnt="4"/>
      <dgm:spPr/>
    </dgm:pt>
    <dgm:pt modelId="{DE894BFE-3012-4CF9-84AA-C8A7DCE712F8}" type="pres">
      <dgm:prSet presAssocID="{34BCEAD9-897D-46BF-92F2-AE44419D3DE7}" presName="conn" presStyleLbl="parChTrans1D2" presStyleIdx="0" presStyleCnt="1"/>
      <dgm:spPr/>
    </dgm:pt>
    <dgm:pt modelId="{23FB5B40-FD23-4D4E-BCCA-357659C1EB05}" type="pres">
      <dgm:prSet presAssocID="{34BCEAD9-897D-46BF-92F2-AE44419D3DE7}" presName="extraNode" presStyleLbl="node1" presStyleIdx="0" presStyleCnt="4"/>
      <dgm:spPr/>
    </dgm:pt>
    <dgm:pt modelId="{16800E96-3A46-4BFC-821E-65206FECC90A}" type="pres">
      <dgm:prSet presAssocID="{34BCEAD9-897D-46BF-92F2-AE44419D3DE7}" presName="dstNode" presStyleLbl="node1" presStyleIdx="0" presStyleCnt="4"/>
      <dgm:spPr/>
    </dgm:pt>
    <dgm:pt modelId="{1A4E3862-3CE0-4E6D-96E2-0862C47A9588}" type="pres">
      <dgm:prSet presAssocID="{B939486C-E872-43BE-BE4E-0F7576228354}" presName="text_1" presStyleLbl="node1" presStyleIdx="0" presStyleCnt="4">
        <dgm:presLayoutVars>
          <dgm:bulletEnabled val="1"/>
        </dgm:presLayoutVars>
      </dgm:prSet>
      <dgm:spPr/>
    </dgm:pt>
    <dgm:pt modelId="{A0D95D64-6E86-4A4D-B6CE-4FA8CC26ED65}" type="pres">
      <dgm:prSet presAssocID="{B939486C-E872-43BE-BE4E-0F7576228354}" presName="accent_1" presStyleCnt="0"/>
      <dgm:spPr/>
    </dgm:pt>
    <dgm:pt modelId="{FC1EFFC6-B4BB-4CA9-A46F-F34A69CA31BE}" type="pres">
      <dgm:prSet presAssocID="{B939486C-E872-43BE-BE4E-0F7576228354}" presName="accentRepeatNode" presStyleLbl="solidFgAcc1" presStyleIdx="0" presStyleCnt="4"/>
      <dgm:spPr/>
    </dgm:pt>
    <dgm:pt modelId="{9AD5451E-3ACD-4F58-957F-5A396DA3C14A}" type="pres">
      <dgm:prSet presAssocID="{C7993285-F1E2-436A-A1FF-762AE6FAD50C}" presName="text_2" presStyleLbl="node1" presStyleIdx="1" presStyleCnt="4">
        <dgm:presLayoutVars>
          <dgm:bulletEnabled val="1"/>
        </dgm:presLayoutVars>
      </dgm:prSet>
      <dgm:spPr/>
    </dgm:pt>
    <dgm:pt modelId="{1B10D739-9566-4212-B9D2-2B811B2DC175}" type="pres">
      <dgm:prSet presAssocID="{C7993285-F1E2-436A-A1FF-762AE6FAD50C}" presName="accent_2" presStyleCnt="0"/>
      <dgm:spPr/>
    </dgm:pt>
    <dgm:pt modelId="{E3B91CC3-239C-464A-A9DB-36A0173F163B}" type="pres">
      <dgm:prSet presAssocID="{C7993285-F1E2-436A-A1FF-762AE6FAD50C}" presName="accentRepeatNode" presStyleLbl="solidFgAcc1" presStyleIdx="1" presStyleCnt="4"/>
      <dgm:spPr/>
    </dgm:pt>
    <dgm:pt modelId="{22758091-BDF8-43EC-A6F7-31D4EAF290DD}" type="pres">
      <dgm:prSet presAssocID="{C79EEEA1-6CA9-4D7E-86AE-BF3ED1D824EB}" presName="text_3" presStyleLbl="node1" presStyleIdx="2" presStyleCnt="4">
        <dgm:presLayoutVars>
          <dgm:bulletEnabled val="1"/>
        </dgm:presLayoutVars>
      </dgm:prSet>
      <dgm:spPr/>
    </dgm:pt>
    <dgm:pt modelId="{0264023B-91D6-42E1-A2F3-DAF6EB9A8CEB}" type="pres">
      <dgm:prSet presAssocID="{C79EEEA1-6CA9-4D7E-86AE-BF3ED1D824EB}" presName="accent_3" presStyleCnt="0"/>
      <dgm:spPr/>
    </dgm:pt>
    <dgm:pt modelId="{8EB90B09-A48E-42B1-B694-2924417D3A47}" type="pres">
      <dgm:prSet presAssocID="{C79EEEA1-6CA9-4D7E-86AE-BF3ED1D824EB}" presName="accentRepeatNode" presStyleLbl="solidFgAcc1" presStyleIdx="2" presStyleCnt="4"/>
      <dgm:spPr/>
    </dgm:pt>
    <dgm:pt modelId="{EA23BBA4-F656-46AB-ADEA-13F202AE66A6}" type="pres">
      <dgm:prSet presAssocID="{7FE79A24-6D41-47DA-B850-FF3EBA26837D}" presName="text_4" presStyleLbl="node1" presStyleIdx="3" presStyleCnt="4">
        <dgm:presLayoutVars>
          <dgm:bulletEnabled val="1"/>
        </dgm:presLayoutVars>
      </dgm:prSet>
      <dgm:spPr/>
    </dgm:pt>
    <dgm:pt modelId="{C32E686C-BA77-49DB-BFC9-CB8FCBAB19E2}" type="pres">
      <dgm:prSet presAssocID="{7FE79A24-6D41-47DA-B850-FF3EBA26837D}" presName="accent_4" presStyleCnt="0"/>
      <dgm:spPr/>
    </dgm:pt>
    <dgm:pt modelId="{BA36858B-F888-4C67-8803-09FD258ADF07}" type="pres">
      <dgm:prSet presAssocID="{7FE79A24-6D41-47DA-B850-FF3EBA26837D}" presName="accentRepeatNode" presStyleLbl="solidFgAcc1" presStyleIdx="3" presStyleCnt="4"/>
      <dgm:spPr/>
    </dgm:pt>
  </dgm:ptLst>
  <dgm:cxnLst>
    <dgm:cxn modelId="{E1B7AC12-9215-4106-BE3E-70426F8B94DA}" type="presOf" srcId="{C7993285-F1E2-436A-A1FF-762AE6FAD50C}" destId="{9AD5451E-3ACD-4F58-957F-5A396DA3C14A}" srcOrd="0" destOrd="0" presId="urn:microsoft.com/office/officeart/2008/layout/VerticalCurvedList"/>
    <dgm:cxn modelId="{7E18B861-9401-48B6-97A5-45C534385CE2}" type="presOf" srcId="{34BCEAD9-897D-46BF-92F2-AE44419D3DE7}" destId="{1066FF42-D0E2-4621-8DFD-EB7CACDFED79}" srcOrd="0" destOrd="0" presId="urn:microsoft.com/office/officeart/2008/layout/VerticalCurvedList"/>
    <dgm:cxn modelId="{EAF6B06D-F25B-4BCA-8751-23C8E151E2B1}" srcId="{34BCEAD9-897D-46BF-92F2-AE44419D3DE7}" destId="{C79EEEA1-6CA9-4D7E-86AE-BF3ED1D824EB}" srcOrd="2" destOrd="0" parTransId="{CA050DF4-F0D0-4052-93F9-ADB27B5F639F}" sibTransId="{F375A0BB-2EAA-4AFD-9A86-7396DC1AD13D}"/>
    <dgm:cxn modelId="{FE73FA59-9DAE-4FC2-8C27-3DE4D7A5785D}" type="presOf" srcId="{C79EEEA1-6CA9-4D7E-86AE-BF3ED1D824EB}" destId="{22758091-BDF8-43EC-A6F7-31D4EAF290DD}" srcOrd="0" destOrd="0" presId="urn:microsoft.com/office/officeart/2008/layout/VerticalCurvedList"/>
    <dgm:cxn modelId="{8A8BDF7B-2FB1-470B-ACB6-9A5ACF0A1D61}" type="presOf" srcId="{7FE79A24-6D41-47DA-B850-FF3EBA26837D}" destId="{EA23BBA4-F656-46AB-ADEA-13F202AE66A6}" srcOrd="0" destOrd="0" presId="urn:microsoft.com/office/officeart/2008/layout/VerticalCurvedList"/>
    <dgm:cxn modelId="{852891AC-65F3-415D-BC74-AAAD2D5BFB49}" type="presOf" srcId="{1B301545-DC2A-4772-9E42-CB5B97EE738A}" destId="{DE894BFE-3012-4CF9-84AA-C8A7DCE712F8}" srcOrd="0" destOrd="0" presId="urn:microsoft.com/office/officeart/2008/layout/VerticalCurvedList"/>
    <dgm:cxn modelId="{965785BA-F3E7-4659-A080-A21F09E3E1E2}" srcId="{34BCEAD9-897D-46BF-92F2-AE44419D3DE7}" destId="{7FE79A24-6D41-47DA-B850-FF3EBA26837D}" srcOrd="3" destOrd="0" parTransId="{3D2B6A00-24B2-429B-843A-4C0839F57357}" sibTransId="{0D72B95F-4554-4656-BF2A-BA5875249DD6}"/>
    <dgm:cxn modelId="{AEA191BF-BE69-431C-9DD2-AB159C92F73D}" srcId="{34BCEAD9-897D-46BF-92F2-AE44419D3DE7}" destId="{C7993285-F1E2-436A-A1FF-762AE6FAD50C}" srcOrd="1" destOrd="0" parTransId="{2610D73F-7D5C-4DB0-A330-0A65BF94C4FC}" sibTransId="{6E08793D-FE51-4928-8FCB-7D7A9BB5F0F3}"/>
    <dgm:cxn modelId="{D0FDA2CE-CAEB-4C01-A9EB-5A115078E073}" type="presOf" srcId="{B939486C-E872-43BE-BE4E-0F7576228354}" destId="{1A4E3862-3CE0-4E6D-96E2-0862C47A9588}" srcOrd="0" destOrd="0" presId="urn:microsoft.com/office/officeart/2008/layout/VerticalCurvedList"/>
    <dgm:cxn modelId="{5484C0EE-F6F2-49EA-B140-B8491B237DA5}" srcId="{34BCEAD9-897D-46BF-92F2-AE44419D3DE7}" destId="{B939486C-E872-43BE-BE4E-0F7576228354}" srcOrd="0" destOrd="0" parTransId="{148B9F4B-C59C-494F-BFB4-3082BF7FA38B}" sibTransId="{1B301545-DC2A-4772-9E42-CB5B97EE738A}"/>
    <dgm:cxn modelId="{984E6B41-DEBC-48D7-81C2-D6B32973838C}" type="presParOf" srcId="{1066FF42-D0E2-4621-8DFD-EB7CACDFED79}" destId="{ECA01D73-DA4C-43C5-B75D-A95AAC8EFB71}" srcOrd="0" destOrd="0" presId="urn:microsoft.com/office/officeart/2008/layout/VerticalCurvedList"/>
    <dgm:cxn modelId="{3EE27E0A-D685-48A6-BD8A-7AF32E5BB342}" type="presParOf" srcId="{ECA01D73-DA4C-43C5-B75D-A95AAC8EFB71}" destId="{C10F6D6A-4AB0-4197-A650-7B8B3243F0E7}" srcOrd="0" destOrd="0" presId="urn:microsoft.com/office/officeart/2008/layout/VerticalCurvedList"/>
    <dgm:cxn modelId="{89468677-D593-47E6-B31F-DE9D8AFBE19A}" type="presParOf" srcId="{C10F6D6A-4AB0-4197-A650-7B8B3243F0E7}" destId="{5693FC04-4D95-48EE-9376-AFAE116D8022}" srcOrd="0" destOrd="0" presId="urn:microsoft.com/office/officeart/2008/layout/VerticalCurvedList"/>
    <dgm:cxn modelId="{7C81F1ED-0FAA-49F1-A999-2B8200B43D22}" type="presParOf" srcId="{C10F6D6A-4AB0-4197-A650-7B8B3243F0E7}" destId="{DE894BFE-3012-4CF9-84AA-C8A7DCE712F8}" srcOrd="1" destOrd="0" presId="urn:microsoft.com/office/officeart/2008/layout/VerticalCurvedList"/>
    <dgm:cxn modelId="{126341C7-4635-42B4-9B71-798A18582C24}" type="presParOf" srcId="{C10F6D6A-4AB0-4197-A650-7B8B3243F0E7}" destId="{23FB5B40-FD23-4D4E-BCCA-357659C1EB05}" srcOrd="2" destOrd="0" presId="urn:microsoft.com/office/officeart/2008/layout/VerticalCurvedList"/>
    <dgm:cxn modelId="{C4514D1C-FCB3-4293-A442-4505C05DEAF3}" type="presParOf" srcId="{C10F6D6A-4AB0-4197-A650-7B8B3243F0E7}" destId="{16800E96-3A46-4BFC-821E-65206FECC90A}" srcOrd="3" destOrd="0" presId="urn:microsoft.com/office/officeart/2008/layout/VerticalCurvedList"/>
    <dgm:cxn modelId="{0E772AD9-CDFE-413A-9A07-EBC0C9A6B6CC}" type="presParOf" srcId="{ECA01D73-DA4C-43C5-B75D-A95AAC8EFB71}" destId="{1A4E3862-3CE0-4E6D-96E2-0862C47A9588}" srcOrd="1" destOrd="0" presId="urn:microsoft.com/office/officeart/2008/layout/VerticalCurvedList"/>
    <dgm:cxn modelId="{DDF334B6-505C-4DF0-8FEF-5D3797F2CA8C}" type="presParOf" srcId="{ECA01D73-DA4C-43C5-B75D-A95AAC8EFB71}" destId="{A0D95D64-6E86-4A4D-B6CE-4FA8CC26ED65}" srcOrd="2" destOrd="0" presId="urn:microsoft.com/office/officeart/2008/layout/VerticalCurvedList"/>
    <dgm:cxn modelId="{5D569B20-B98B-467E-8618-D97794A1CBF6}" type="presParOf" srcId="{A0D95D64-6E86-4A4D-B6CE-4FA8CC26ED65}" destId="{FC1EFFC6-B4BB-4CA9-A46F-F34A69CA31BE}" srcOrd="0" destOrd="0" presId="urn:microsoft.com/office/officeart/2008/layout/VerticalCurvedList"/>
    <dgm:cxn modelId="{3C83C072-0AB5-4CE1-9CDA-54D6327E60C5}" type="presParOf" srcId="{ECA01D73-DA4C-43C5-B75D-A95AAC8EFB71}" destId="{9AD5451E-3ACD-4F58-957F-5A396DA3C14A}" srcOrd="3" destOrd="0" presId="urn:microsoft.com/office/officeart/2008/layout/VerticalCurvedList"/>
    <dgm:cxn modelId="{D3A1ABB6-91E7-4529-B306-F8E0CF07C515}" type="presParOf" srcId="{ECA01D73-DA4C-43C5-B75D-A95AAC8EFB71}" destId="{1B10D739-9566-4212-B9D2-2B811B2DC175}" srcOrd="4" destOrd="0" presId="urn:microsoft.com/office/officeart/2008/layout/VerticalCurvedList"/>
    <dgm:cxn modelId="{1081E354-64FC-4D12-B0BE-E8DB686A78CE}" type="presParOf" srcId="{1B10D739-9566-4212-B9D2-2B811B2DC175}" destId="{E3B91CC3-239C-464A-A9DB-36A0173F163B}" srcOrd="0" destOrd="0" presId="urn:microsoft.com/office/officeart/2008/layout/VerticalCurvedList"/>
    <dgm:cxn modelId="{E1AB353E-6AE8-4EB9-AE6E-6925AF574044}" type="presParOf" srcId="{ECA01D73-DA4C-43C5-B75D-A95AAC8EFB71}" destId="{22758091-BDF8-43EC-A6F7-31D4EAF290DD}" srcOrd="5" destOrd="0" presId="urn:microsoft.com/office/officeart/2008/layout/VerticalCurvedList"/>
    <dgm:cxn modelId="{F2CAAAB8-4F04-4019-A063-4E71313BEEA3}" type="presParOf" srcId="{ECA01D73-DA4C-43C5-B75D-A95AAC8EFB71}" destId="{0264023B-91D6-42E1-A2F3-DAF6EB9A8CEB}" srcOrd="6" destOrd="0" presId="urn:microsoft.com/office/officeart/2008/layout/VerticalCurvedList"/>
    <dgm:cxn modelId="{406E5051-17ED-4527-8824-B35A16042987}" type="presParOf" srcId="{0264023B-91D6-42E1-A2F3-DAF6EB9A8CEB}" destId="{8EB90B09-A48E-42B1-B694-2924417D3A47}" srcOrd="0" destOrd="0" presId="urn:microsoft.com/office/officeart/2008/layout/VerticalCurvedList"/>
    <dgm:cxn modelId="{9E31CBC6-3A74-4A7E-A73A-35BA7EDFE783}" type="presParOf" srcId="{ECA01D73-DA4C-43C5-B75D-A95AAC8EFB71}" destId="{EA23BBA4-F656-46AB-ADEA-13F202AE66A6}" srcOrd="7" destOrd="0" presId="urn:microsoft.com/office/officeart/2008/layout/VerticalCurvedList"/>
    <dgm:cxn modelId="{86266992-7BE1-4521-95E7-0936B68A2AB7}" type="presParOf" srcId="{ECA01D73-DA4C-43C5-B75D-A95AAC8EFB71}" destId="{C32E686C-BA77-49DB-BFC9-CB8FCBAB19E2}" srcOrd="8" destOrd="0" presId="urn:microsoft.com/office/officeart/2008/layout/VerticalCurvedList"/>
    <dgm:cxn modelId="{D9DE7A58-F069-4C2E-ACFA-8B6E0850C934}" type="presParOf" srcId="{C32E686C-BA77-49DB-BFC9-CB8FCBAB19E2}" destId="{BA36858B-F888-4C67-8803-09FD258ADF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B3A31-43E3-463C-9122-D11B1239AFA0}">
      <dsp:nvSpPr>
        <dsp:cNvPr id="0" name=""/>
        <dsp:cNvSpPr/>
      </dsp:nvSpPr>
      <dsp:spPr>
        <a:xfrm rot="5400000">
          <a:off x="3686518" y="1509497"/>
          <a:ext cx="1335020" cy="151987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1877F0-3B67-47E5-8148-03EDC0CCD8BC}">
      <dsp:nvSpPr>
        <dsp:cNvPr id="0" name=""/>
        <dsp:cNvSpPr/>
      </dsp:nvSpPr>
      <dsp:spPr>
        <a:xfrm>
          <a:off x="3332819" y="29600"/>
          <a:ext cx="2247388" cy="1573099"/>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DIAGNÓSTICO </a:t>
          </a:r>
          <a:endParaRPr lang="en-US" sz="2500" kern="1200" dirty="0"/>
        </a:p>
      </dsp:txBody>
      <dsp:txXfrm>
        <a:off x="3409625" y="106406"/>
        <a:ext cx="2093776" cy="1419487"/>
      </dsp:txXfrm>
    </dsp:sp>
    <dsp:sp modelId="{5651DD48-A69B-4645-A406-B6B67A445E6F}">
      <dsp:nvSpPr>
        <dsp:cNvPr id="0" name=""/>
        <dsp:cNvSpPr/>
      </dsp:nvSpPr>
      <dsp:spPr>
        <a:xfrm>
          <a:off x="5580207" y="179631"/>
          <a:ext cx="1634536" cy="1271448"/>
        </a:xfrm>
        <a:prstGeom prst="rect">
          <a:avLst/>
        </a:prstGeom>
        <a:noFill/>
        <a:ln>
          <a:noFill/>
        </a:ln>
        <a:effectLst/>
      </dsp:spPr>
      <dsp:style>
        <a:lnRef idx="0">
          <a:scrgbClr r="0" g="0" b="0"/>
        </a:lnRef>
        <a:fillRef idx="0">
          <a:scrgbClr r="0" g="0" b="0"/>
        </a:fillRef>
        <a:effectRef idx="0">
          <a:scrgbClr r="0" g="0" b="0"/>
        </a:effectRef>
        <a:fontRef idx="minor"/>
      </dsp:style>
    </dsp:sp>
    <dsp:sp modelId="{98CAF487-5A8C-423D-B67C-CF9445B74BB6}">
      <dsp:nvSpPr>
        <dsp:cNvPr id="0" name=""/>
        <dsp:cNvSpPr/>
      </dsp:nvSpPr>
      <dsp:spPr>
        <a:xfrm rot="5400000">
          <a:off x="5549842" y="3276606"/>
          <a:ext cx="1335020" cy="1519873"/>
        </a:xfrm>
        <a:prstGeom prst="bentUpArrow">
          <a:avLst>
            <a:gd name="adj1" fmla="val 32840"/>
            <a:gd name="adj2" fmla="val 25000"/>
            <a:gd name="adj3" fmla="val 35780"/>
          </a:avLst>
        </a:prstGeom>
        <a:solidFill>
          <a:schemeClr val="accent4">
            <a:tint val="50000"/>
            <a:hueOff val="10860531"/>
            <a:satOff val="-52986"/>
            <a:lumOff val="7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8B6AA6-105E-4A00-8955-4E8D461BA678}">
      <dsp:nvSpPr>
        <dsp:cNvPr id="0" name=""/>
        <dsp:cNvSpPr/>
      </dsp:nvSpPr>
      <dsp:spPr>
        <a:xfrm>
          <a:off x="5196143" y="1796709"/>
          <a:ext cx="2247388" cy="1573099"/>
        </a:xfrm>
        <a:prstGeom prst="roundRect">
          <a:avLst>
            <a:gd name="adj" fmla="val 1667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PRONÓSTICO </a:t>
          </a:r>
          <a:endParaRPr lang="en-US" sz="2500" kern="1200" dirty="0"/>
        </a:p>
      </dsp:txBody>
      <dsp:txXfrm>
        <a:off x="5272949" y="1873515"/>
        <a:ext cx="2093776" cy="1419487"/>
      </dsp:txXfrm>
    </dsp:sp>
    <dsp:sp modelId="{85F59881-C30A-4A75-B267-603ADBFCC72B}">
      <dsp:nvSpPr>
        <dsp:cNvPr id="0" name=""/>
        <dsp:cNvSpPr/>
      </dsp:nvSpPr>
      <dsp:spPr>
        <a:xfrm>
          <a:off x="7443531" y="1946740"/>
          <a:ext cx="1634536" cy="1271448"/>
        </a:xfrm>
        <a:prstGeom prst="rect">
          <a:avLst/>
        </a:prstGeom>
        <a:noFill/>
        <a:ln>
          <a:noFill/>
        </a:ln>
        <a:effectLst/>
      </dsp:spPr>
      <dsp:style>
        <a:lnRef idx="0">
          <a:scrgbClr r="0" g="0" b="0"/>
        </a:lnRef>
        <a:fillRef idx="0">
          <a:scrgbClr r="0" g="0" b="0"/>
        </a:fillRef>
        <a:effectRef idx="0">
          <a:scrgbClr r="0" g="0" b="0"/>
        </a:effectRef>
        <a:fontRef idx="minor"/>
      </dsp:style>
    </dsp:sp>
    <dsp:sp modelId="{D18E95AC-A45A-431B-9916-5164A44C02AB}">
      <dsp:nvSpPr>
        <dsp:cNvPr id="0" name=""/>
        <dsp:cNvSpPr/>
      </dsp:nvSpPr>
      <dsp:spPr>
        <a:xfrm>
          <a:off x="7059467" y="3563819"/>
          <a:ext cx="2247388" cy="1573099"/>
        </a:xfrm>
        <a:prstGeom prst="roundRect">
          <a:avLst>
            <a:gd name="adj" fmla="val 166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CONTROL DEL PRONÓSTICO </a:t>
          </a:r>
          <a:endParaRPr lang="en-US" sz="2500" kern="1200" dirty="0"/>
        </a:p>
      </dsp:txBody>
      <dsp:txXfrm>
        <a:off x="7136273" y="3640625"/>
        <a:ext cx="2093776" cy="1419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F4EEB-35EB-44FE-A466-D21ECAAD082E}">
      <dsp:nvSpPr>
        <dsp:cNvPr id="0" name=""/>
        <dsp:cNvSpPr/>
      </dsp:nvSpPr>
      <dsp:spPr>
        <a:xfrm>
          <a:off x="0" y="2646694"/>
          <a:ext cx="10758488" cy="2016760"/>
        </a:xfrm>
        <a:prstGeom prst="notched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665A6-E4D5-459F-A863-00D029925B11}">
      <dsp:nvSpPr>
        <dsp:cNvPr id="0" name=""/>
        <dsp:cNvSpPr/>
      </dsp:nvSpPr>
      <dsp:spPr>
        <a:xfrm>
          <a:off x="112496" y="96501"/>
          <a:ext cx="9675301" cy="29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just" defTabSz="1333500">
            <a:lnSpc>
              <a:spcPct val="90000"/>
            </a:lnSpc>
            <a:spcBef>
              <a:spcPct val="0"/>
            </a:spcBef>
            <a:spcAft>
              <a:spcPct val="35000"/>
            </a:spcAft>
            <a:buFont typeface="Symbol" panose="05050102010706020507" pitchFamily="18" charset="2"/>
            <a:buNone/>
          </a:pPr>
          <a:r>
            <a:rPr lang="es-EC" sz="3000" kern="1200" dirty="0">
              <a:latin typeface="Times New Roman" panose="02020603050405020304" pitchFamily="18" charset="0"/>
              <a:cs typeface="Times New Roman" panose="02020603050405020304" pitchFamily="18" charset="0"/>
            </a:rPr>
            <a:t>Evaluar el estrés laboral y su sintomatología a causa de la pandemia del COVID 19, en el personal de enfermería en un hospital del Cantón Cayambe mediante de la aplicación del cuestionario OIT-OMS y la escala de SEPPO ARO, identificando el nivel de estrés y las consecuencias de los servidores de la salud. </a:t>
          </a:r>
          <a:endParaRPr lang="en-US" sz="3000" kern="1200" dirty="0">
            <a:latin typeface="Times New Roman" panose="02020603050405020304" pitchFamily="18" charset="0"/>
            <a:cs typeface="Times New Roman" panose="02020603050405020304" pitchFamily="18" charset="0"/>
          </a:endParaRPr>
        </a:p>
      </dsp:txBody>
      <dsp:txXfrm>
        <a:off x="112496" y="96501"/>
        <a:ext cx="9675301" cy="2920107"/>
      </dsp:txXfrm>
    </dsp:sp>
    <dsp:sp modelId="{18548D87-39DA-4FAC-B41A-66B0C7D899A0}">
      <dsp:nvSpPr>
        <dsp:cNvPr id="0" name=""/>
        <dsp:cNvSpPr/>
      </dsp:nvSpPr>
      <dsp:spPr>
        <a:xfrm>
          <a:off x="4732485" y="3378118"/>
          <a:ext cx="504190" cy="504190"/>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7582D-D6F2-4B93-9A2C-30285C49DCBF}">
      <dsp:nvSpPr>
        <dsp:cNvPr id="0" name=""/>
        <dsp:cNvSpPr/>
      </dsp:nvSpPr>
      <dsp:spPr>
        <a:xfrm rot="5400000">
          <a:off x="-236795" y="238852"/>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419" sz="1100" kern="1200" dirty="0">
              <a:latin typeface="Times New Roman" panose="02020603050405020304" pitchFamily="18" charset="0"/>
              <a:cs typeface="Times New Roman" panose="02020603050405020304" pitchFamily="18" charset="0"/>
            </a:rPr>
            <a:t>TIPO DE ESTUDIO  </a:t>
          </a:r>
          <a:endParaRPr lang="en-US" sz="1100" kern="1200" dirty="0">
            <a:latin typeface="Times New Roman" panose="02020603050405020304" pitchFamily="18" charset="0"/>
            <a:cs typeface="Times New Roman" panose="02020603050405020304" pitchFamily="18" charset="0"/>
          </a:endParaRPr>
        </a:p>
      </dsp:txBody>
      <dsp:txXfrm rot="-5400000">
        <a:off x="0" y="554579"/>
        <a:ext cx="1105044" cy="473590"/>
      </dsp:txXfrm>
    </dsp:sp>
    <dsp:sp modelId="{941D8B6E-9133-458A-A6ED-A929016F3259}">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s-419" sz="4800" kern="1200" dirty="0">
              <a:latin typeface="Times New Roman" panose="02020603050405020304" pitchFamily="18" charset="0"/>
              <a:cs typeface="Times New Roman" panose="02020603050405020304" pitchFamily="18" charset="0"/>
            </a:rPr>
            <a:t>DESCRIPTIVO – TRANVERSAL </a:t>
          </a:r>
          <a:endParaRPr lang="en-US" sz="4800" kern="1200" dirty="0">
            <a:latin typeface="Times New Roman" panose="02020603050405020304" pitchFamily="18" charset="0"/>
            <a:cs typeface="Times New Roman" panose="02020603050405020304" pitchFamily="18" charset="0"/>
          </a:endParaRPr>
        </a:p>
      </dsp:txBody>
      <dsp:txXfrm rot="-5400000">
        <a:off x="1105044" y="52149"/>
        <a:ext cx="9360464" cy="925930"/>
      </dsp:txXfrm>
    </dsp:sp>
    <dsp:sp modelId="{17A5092F-0E66-4C5A-BFD5-4FB0F8120F1A}">
      <dsp:nvSpPr>
        <dsp:cNvPr id="0" name=""/>
        <dsp:cNvSpPr/>
      </dsp:nvSpPr>
      <dsp:spPr>
        <a:xfrm rot="5400000">
          <a:off x="-236795" y="1623146"/>
          <a:ext cx="1578634" cy="1105044"/>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419" sz="1100" kern="1200" dirty="0">
              <a:latin typeface="Times New Roman" panose="02020603050405020304" pitchFamily="18" charset="0"/>
              <a:cs typeface="Times New Roman" panose="02020603050405020304" pitchFamily="18" charset="0"/>
            </a:rPr>
            <a:t>MODALIDAD DE INVESTIGACIÓN </a:t>
          </a:r>
          <a:endParaRPr lang="en-US" sz="1100" kern="1200" dirty="0">
            <a:latin typeface="Times New Roman" panose="02020603050405020304" pitchFamily="18" charset="0"/>
            <a:cs typeface="Times New Roman" panose="02020603050405020304" pitchFamily="18" charset="0"/>
          </a:endParaRPr>
        </a:p>
      </dsp:txBody>
      <dsp:txXfrm rot="-5400000">
        <a:off x="0" y="1938873"/>
        <a:ext cx="1105044" cy="473590"/>
      </dsp:txXfrm>
    </dsp:sp>
    <dsp:sp modelId="{E7CA58C5-4A3C-4BEE-991B-030A849D0980}">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s-419" sz="4800" kern="1200" dirty="0">
              <a:latin typeface="Times New Roman" panose="02020603050405020304" pitchFamily="18" charset="0"/>
              <a:cs typeface="Times New Roman" panose="02020603050405020304" pitchFamily="18" charset="0"/>
            </a:rPr>
            <a:t>DE CAMPO </a:t>
          </a:r>
          <a:endParaRPr lang="en-US" sz="4800" kern="1200" dirty="0">
            <a:latin typeface="Times New Roman" panose="02020603050405020304" pitchFamily="18" charset="0"/>
            <a:cs typeface="Times New Roman" panose="02020603050405020304" pitchFamily="18" charset="0"/>
          </a:endParaRPr>
        </a:p>
      </dsp:txBody>
      <dsp:txXfrm rot="-5400000">
        <a:off x="1105044" y="1436443"/>
        <a:ext cx="9360464" cy="925930"/>
      </dsp:txXfrm>
    </dsp:sp>
    <dsp:sp modelId="{BEE2AA79-A2E9-46D9-AE34-2613CCE61F88}">
      <dsp:nvSpPr>
        <dsp:cNvPr id="0" name=""/>
        <dsp:cNvSpPr/>
      </dsp:nvSpPr>
      <dsp:spPr>
        <a:xfrm rot="5400000">
          <a:off x="-236795" y="3007440"/>
          <a:ext cx="1578634" cy="1105044"/>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419" sz="1100" kern="1200" dirty="0">
              <a:latin typeface="Times New Roman" panose="02020603050405020304" pitchFamily="18" charset="0"/>
              <a:cs typeface="Times New Roman" panose="02020603050405020304" pitchFamily="18" charset="0"/>
            </a:rPr>
            <a:t>MÉTODO </a:t>
          </a:r>
          <a:endParaRPr lang="en-US" sz="1100" kern="1200" dirty="0">
            <a:latin typeface="Times New Roman" panose="02020603050405020304" pitchFamily="18" charset="0"/>
            <a:cs typeface="Times New Roman" panose="02020603050405020304" pitchFamily="18" charset="0"/>
          </a:endParaRPr>
        </a:p>
      </dsp:txBody>
      <dsp:txXfrm rot="-5400000">
        <a:off x="0" y="3323167"/>
        <a:ext cx="1105044" cy="473590"/>
      </dsp:txXfrm>
    </dsp:sp>
    <dsp:sp modelId="{B790E952-AA2D-4E5A-AED1-60B21D7FC2F4}">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s-419" sz="4800" kern="1200" dirty="0">
              <a:latin typeface="Times New Roman" panose="02020603050405020304" pitchFamily="18" charset="0"/>
              <a:cs typeface="Times New Roman" panose="02020603050405020304" pitchFamily="18" charset="0"/>
            </a:rPr>
            <a:t>INDUCTIVO – DEDUCTIVO </a:t>
          </a:r>
          <a:endParaRPr lang="en-US" sz="4800" kern="1200" dirty="0">
            <a:latin typeface="Times New Roman" panose="02020603050405020304" pitchFamily="18" charset="0"/>
            <a:cs typeface="Times New Roman" panose="02020603050405020304" pitchFamily="18" charset="0"/>
          </a:endParaRPr>
        </a:p>
      </dsp:txBody>
      <dsp:txXfrm rot="-5400000">
        <a:off x="1105044" y="2820736"/>
        <a:ext cx="9360464" cy="925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E4753-C71A-4F52-96D2-4467A762AB6C}">
      <dsp:nvSpPr>
        <dsp:cNvPr id="0" name=""/>
        <dsp:cNvSpPr/>
      </dsp:nvSpPr>
      <dsp:spPr>
        <a:xfrm>
          <a:off x="0" y="0"/>
          <a:ext cx="4632326" cy="4632326"/>
        </a:xfrm>
        <a:prstGeom prst="pie">
          <a:avLst>
            <a:gd name="adj1" fmla="val 5400000"/>
            <a:gd name="adj2" fmla="val 1620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34BCF-BE64-490E-B783-5796640E6079}">
      <dsp:nvSpPr>
        <dsp:cNvPr id="0" name=""/>
        <dsp:cNvSpPr/>
      </dsp:nvSpPr>
      <dsp:spPr>
        <a:xfrm>
          <a:off x="2316163" y="0"/>
          <a:ext cx="8961437" cy="4632326"/>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419" sz="4000" kern="1200" dirty="0">
              <a:latin typeface="Times New Roman" panose="02020603050405020304" pitchFamily="18" charset="0"/>
              <a:cs typeface="Times New Roman" panose="02020603050405020304" pitchFamily="18" charset="0"/>
            </a:rPr>
            <a:t>POBLACIÓN </a:t>
          </a:r>
          <a:endParaRPr lang="en-US" sz="4000" kern="1200" dirty="0">
            <a:latin typeface="Times New Roman" panose="02020603050405020304" pitchFamily="18" charset="0"/>
            <a:cs typeface="Times New Roman" panose="02020603050405020304" pitchFamily="18" charset="0"/>
          </a:endParaRPr>
        </a:p>
      </dsp:txBody>
      <dsp:txXfrm>
        <a:off x="2316163" y="0"/>
        <a:ext cx="4480718" cy="1389700"/>
      </dsp:txXfrm>
    </dsp:sp>
    <dsp:sp modelId="{C7F8E237-A8E3-492D-97D5-F7673879B485}">
      <dsp:nvSpPr>
        <dsp:cNvPr id="0" name=""/>
        <dsp:cNvSpPr/>
      </dsp:nvSpPr>
      <dsp:spPr>
        <a:xfrm>
          <a:off x="810658" y="1389700"/>
          <a:ext cx="3011008" cy="3011008"/>
        </a:xfrm>
        <a:prstGeom prst="pie">
          <a:avLst>
            <a:gd name="adj1" fmla="val 5400000"/>
            <a:gd name="adj2" fmla="val 16200000"/>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A563F-0F01-4D35-A260-4AD108A85C38}">
      <dsp:nvSpPr>
        <dsp:cNvPr id="0" name=""/>
        <dsp:cNvSpPr/>
      </dsp:nvSpPr>
      <dsp:spPr>
        <a:xfrm>
          <a:off x="2316163" y="1389700"/>
          <a:ext cx="8961437" cy="3011008"/>
        </a:xfrm>
        <a:prstGeom prst="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419" sz="4000" kern="1200" dirty="0">
              <a:latin typeface="Times New Roman" panose="02020603050405020304" pitchFamily="18" charset="0"/>
              <a:cs typeface="Times New Roman" panose="02020603050405020304" pitchFamily="18" charset="0"/>
            </a:rPr>
            <a:t>CRITERIO DE INCLUSIÓN </a:t>
          </a:r>
          <a:endParaRPr lang="en-US" sz="4000" kern="1200" dirty="0">
            <a:latin typeface="Times New Roman" panose="02020603050405020304" pitchFamily="18" charset="0"/>
            <a:cs typeface="Times New Roman" panose="02020603050405020304" pitchFamily="18" charset="0"/>
          </a:endParaRPr>
        </a:p>
      </dsp:txBody>
      <dsp:txXfrm>
        <a:off x="2316163" y="1389700"/>
        <a:ext cx="4480718" cy="1389696"/>
      </dsp:txXfrm>
    </dsp:sp>
    <dsp:sp modelId="{701889F7-9AD7-40A9-B087-78F793FE9D31}">
      <dsp:nvSpPr>
        <dsp:cNvPr id="0" name=""/>
        <dsp:cNvSpPr/>
      </dsp:nvSpPr>
      <dsp:spPr>
        <a:xfrm>
          <a:off x="1621314" y="2779396"/>
          <a:ext cx="1389696" cy="1389696"/>
        </a:xfrm>
        <a:prstGeom prst="pie">
          <a:avLst>
            <a:gd name="adj1" fmla="val 5400000"/>
            <a:gd name="adj2" fmla="val 1620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7FC21-B85E-42F8-85B3-908CB8EDCDB3}">
      <dsp:nvSpPr>
        <dsp:cNvPr id="0" name=""/>
        <dsp:cNvSpPr/>
      </dsp:nvSpPr>
      <dsp:spPr>
        <a:xfrm>
          <a:off x="2316163" y="2779396"/>
          <a:ext cx="8961437" cy="1389696"/>
        </a:xfrm>
        <a:prstGeom prst="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419" sz="4000" kern="1200" dirty="0">
              <a:latin typeface="Times New Roman" panose="02020603050405020304" pitchFamily="18" charset="0"/>
              <a:cs typeface="Times New Roman" panose="02020603050405020304" pitchFamily="18" charset="0"/>
            </a:rPr>
            <a:t>CRITERIO DE EXCLUSIÓN </a:t>
          </a:r>
          <a:endParaRPr lang="en-US" sz="4000" kern="1200" dirty="0">
            <a:latin typeface="Times New Roman" panose="02020603050405020304" pitchFamily="18" charset="0"/>
            <a:cs typeface="Times New Roman" panose="02020603050405020304" pitchFamily="18" charset="0"/>
          </a:endParaRPr>
        </a:p>
      </dsp:txBody>
      <dsp:txXfrm>
        <a:off x="2316163" y="2779396"/>
        <a:ext cx="4480718" cy="1389696"/>
      </dsp:txXfrm>
    </dsp:sp>
    <dsp:sp modelId="{02519F47-BE75-48F4-ADD3-52EFC7D7890B}">
      <dsp:nvSpPr>
        <dsp:cNvPr id="0" name=""/>
        <dsp:cNvSpPr/>
      </dsp:nvSpPr>
      <dsp:spPr>
        <a:xfrm>
          <a:off x="6796882" y="0"/>
          <a:ext cx="4480718" cy="13897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El presente estudio está compuesto por 15 trabajadores, bajo la modalidad presencial en el hospital de estudio frente a la pandemia COVID-19. </a:t>
          </a:r>
          <a:endParaRPr lang="en-US" sz="1800" kern="1200" dirty="0">
            <a:latin typeface="Times New Roman" panose="02020603050405020304" pitchFamily="18" charset="0"/>
            <a:cs typeface="Times New Roman" panose="02020603050405020304" pitchFamily="18" charset="0"/>
          </a:endParaRPr>
        </a:p>
      </dsp:txBody>
      <dsp:txXfrm>
        <a:off x="6796882" y="0"/>
        <a:ext cx="4480718" cy="1389700"/>
      </dsp:txXfrm>
    </dsp:sp>
    <dsp:sp modelId="{42C56CA2-8DEF-4BD1-9937-F1AEF403B3BA}">
      <dsp:nvSpPr>
        <dsp:cNvPr id="0" name=""/>
        <dsp:cNvSpPr/>
      </dsp:nvSpPr>
      <dsp:spPr>
        <a:xfrm>
          <a:off x="6796882" y="1389700"/>
          <a:ext cx="4480718" cy="13896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Se tomará en cuenta a todo el personal de enfermería que únicamente se encuentran laborando dentro del hospital. </a:t>
          </a:r>
          <a:endParaRPr lang="en-US" sz="1800" kern="1200" dirty="0">
            <a:latin typeface="Times New Roman" panose="02020603050405020304" pitchFamily="18" charset="0"/>
            <a:cs typeface="Times New Roman" panose="02020603050405020304" pitchFamily="18" charset="0"/>
          </a:endParaRPr>
        </a:p>
      </dsp:txBody>
      <dsp:txXfrm>
        <a:off x="6796882" y="1389700"/>
        <a:ext cx="4480718" cy="1389696"/>
      </dsp:txXfrm>
    </dsp:sp>
    <dsp:sp modelId="{56BBCEE7-64AB-4FDA-B88A-BB2BFE5B1C87}">
      <dsp:nvSpPr>
        <dsp:cNvPr id="0" name=""/>
        <dsp:cNvSpPr/>
      </dsp:nvSpPr>
      <dsp:spPr>
        <a:xfrm>
          <a:off x="6796882" y="2779396"/>
          <a:ext cx="4480718" cy="13896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Se excluirán del estudio a todo el personal de enfermería que durante la evaluación se encuentren en descanso y aislamiento por motivo de presentar sospechas de portar el COVID-19. </a:t>
          </a:r>
          <a:endParaRPr lang="en-US" sz="1800" kern="1200" dirty="0">
            <a:latin typeface="Times New Roman" panose="02020603050405020304" pitchFamily="18" charset="0"/>
            <a:cs typeface="Times New Roman" panose="02020603050405020304" pitchFamily="18" charset="0"/>
          </a:endParaRPr>
        </a:p>
      </dsp:txBody>
      <dsp:txXfrm>
        <a:off x="6796882" y="2779396"/>
        <a:ext cx="4480718" cy="1389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9700C-A823-4041-BB63-240268D14EB8}">
      <dsp:nvSpPr>
        <dsp:cNvPr id="0" name=""/>
        <dsp:cNvSpPr/>
      </dsp:nvSpPr>
      <dsp:spPr>
        <a:xfrm>
          <a:off x="5134" y="424780"/>
          <a:ext cx="3501776" cy="35017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419" sz="1800" kern="1200" dirty="0">
              <a:latin typeface="Times New Roman" panose="02020603050405020304" pitchFamily="18" charset="0"/>
              <a:cs typeface="Times New Roman" panose="02020603050405020304" pitchFamily="18" charset="0"/>
            </a:rPr>
            <a:t>PERFIL SOCIODEMOGRAFICO </a:t>
          </a:r>
          <a:endParaRPr lang="en-US" sz="1800" kern="1200" dirty="0">
            <a:latin typeface="Times New Roman" panose="02020603050405020304" pitchFamily="18" charset="0"/>
            <a:cs typeface="Times New Roman" panose="02020603050405020304" pitchFamily="18" charset="0"/>
          </a:endParaRPr>
        </a:p>
      </dsp:txBody>
      <dsp:txXfrm>
        <a:off x="517957" y="937603"/>
        <a:ext cx="2476130" cy="2476130"/>
      </dsp:txXfrm>
    </dsp:sp>
    <dsp:sp modelId="{0C47D8B3-E539-461F-9CAB-749A26F8BF78}">
      <dsp:nvSpPr>
        <dsp:cNvPr id="0" name=""/>
        <dsp:cNvSpPr/>
      </dsp:nvSpPr>
      <dsp:spPr>
        <a:xfrm>
          <a:off x="3506911" y="424780"/>
          <a:ext cx="3501776" cy="3501776"/>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419" sz="1800" kern="1200" dirty="0">
              <a:latin typeface="Times New Roman" panose="02020603050405020304" pitchFamily="18" charset="0"/>
              <a:cs typeface="Times New Roman" panose="02020603050405020304" pitchFamily="18" charset="0"/>
            </a:rPr>
            <a:t>ESCALA SINTOMATICA DE ESTRÉS SEPPO ARO </a:t>
          </a:r>
          <a:endParaRPr lang="en-US" sz="1800" kern="1200" dirty="0">
            <a:latin typeface="Times New Roman" panose="02020603050405020304" pitchFamily="18" charset="0"/>
            <a:cs typeface="Times New Roman" panose="02020603050405020304" pitchFamily="18" charset="0"/>
          </a:endParaRPr>
        </a:p>
      </dsp:txBody>
      <dsp:txXfrm>
        <a:off x="4019734" y="937603"/>
        <a:ext cx="2476130" cy="2476130"/>
      </dsp:txXfrm>
    </dsp:sp>
    <dsp:sp modelId="{62781FDF-671D-4495-B021-41C7980B40F0}">
      <dsp:nvSpPr>
        <dsp:cNvPr id="0" name=""/>
        <dsp:cNvSpPr/>
      </dsp:nvSpPr>
      <dsp:spPr>
        <a:xfrm>
          <a:off x="7008688" y="424780"/>
          <a:ext cx="3501776" cy="3501776"/>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419" sz="1800" kern="1200" dirty="0">
              <a:latin typeface="Times New Roman" panose="02020603050405020304" pitchFamily="18" charset="0"/>
              <a:cs typeface="Times New Roman" panose="02020603050405020304" pitchFamily="18" charset="0"/>
            </a:rPr>
            <a:t>CUESTIONARIO DE ESTRÉS LABORAL DE LA OIT- OMS </a:t>
          </a:r>
          <a:endParaRPr lang="en-US" sz="1800" kern="1200" dirty="0">
            <a:latin typeface="Times New Roman" panose="02020603050405020304" pitchFamily="18" charset="0"/>
            <a:cs typeface="Times New Roman" panose="02020603050405020304" pitchFamily="18" charset="0"/>
          </a:endParaRPr>
        </a:p>
      </dsp:txBody>
      <dsp:txXfrm>
        <a:off x="7521511" y="937603"/>
        <a:ext cx="2476130" cy="2476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94BFE-3012-4CF9-84AA-C8A7DCE712F8}">
      <dsp:nvSpPr>
        <dsp:cNvPr id="0" name=""/>
        <dsp:cNvSpPr/>
      </dsp:nvSpPr>
      <dsp:spPr>
        <a:xfrm>
          <a:off x="-5932738" y="-908103"/>
          <a:ext cx="7064481" cy="7064481"/>
        </a:xfrm>
        <a:prstGeom prst="blockArc">
          <a:avLst>
            <a:gd name="adj1" fmla="val 18900000"/>
            <a:gd name="adj2" fmla="val 2700000"/>
            <a:gd name="adj3" fmla="val 306"/>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4E3862-3CE0-4E6D-96E2-0862C47A9588}">
      <dsp:nvSpPr>
        <dsp:cNvPr id="0" name=""/>
        <dsp:cNvSpPr/>
      </dsp:nvSpPr>
      <dsp:spPr>
        <a:xfrm>
          <a:off x="728460" y="524827"/>
          <a:ext cx="10038563" cy="104965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164"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C" sz="2000" kern="1200" dirty="0">
              <a:latin typeface="Times New Roman" panose="02020603050405020304" pitchFamily="18" charset="0"/>
              <a:cs typeface="Times New Roman" panose="02020603050405020304" pitchFamily="18" charset="0"/>
            </a:rPr>
            <a:t>Realizar evaluaciones de riesgo psicosocial anualmente para identificar qué factores están afectando al personal de salud tomando en cuenta que el estrés laboral no es el único que afecta al desempeño de los trabajadores e implementar medidas preventivas para mitigar el riesgo. </a:t>
          </a:r>
          <a:endParaRPr lang="en-US" sz="2000" kern="1200" dirty="0">
            <a:latin typeface="Times New Roman" panose="02020603050405020304" pitchFamily="18" charset="0"/>
            <a:cs typeface="Times New Roman" panose="02020603050405020304" pitchFamily="18" charset="0"/>
          </a:endParaRPr>
        </a:p>
      </dsp:txBody>
      <dsp:txXfrm>
        <a:off x="728460" y="524827"/>
        <a:ext cx="10038563" cy="1049655"/>
      </dsp:txXfrm>
    </dsp:sp>
    <dsp:sp modelId="{FC1EFFC6-B4BB-4CA9-A46F-F34A69CA31BE}">
      <dsp:nvSpPr>
        <dsp:cNvPr id="0" name=""/>
        <dsp:cNvSpPr/>
      </dsp:nvSpPr>
      <dsp:spPr>
        <a:xfrm>
          <a:off x="72426" y="393620"/>
          <a:ext cx="1312068" cy="1312068"/>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5451E-3ACD-4F58-957F-5A396DA3C14A}">
      <dsp:nvSpPr>
        <dsp:cNvPr id="0" name=""/>
        <dsp:cNvSpPr/>
      </dsp:nvSpPr>
      <dsp:spPr>
        <a:xfrm>
          <a:off x="1110010" y="2099310"/>
          <a:ext cx="9657013" cy="104965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164"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C" sz="2000" kern="1200" dirty="0">
              <a:latin typeface="Times New Roman" panose="02020603050405020304" pitchFamily="18" charset="0"/>
              <a:cs typeface="Times New Roman" panose="02020603050405020304" pitchFamily="18" charset="0"/>
            </a:rPr>
            <a:t>Se recomienda ejecutar el plan de acción preventivo para reducir los niveles de estrés laboral y garantizar la salud, el bienestar del personal de enfermería del hospital en estudio</a:t>
          </a:r>
          <a:r>
            <a:rPr lang="es-EC" sz="2000" kern="1200" dirty="0"/>
            <a:t>. </a:t>
          </a:r>
          <a:endParaRPr lang="en-US" sz="2000" kern="1200" dirty="0"/>
        </a:p>
      </dsp:txBody>
      <dsp:txXfrm>
        <a:off x="1110010" y="2099310"/>
        <a:ext cx="9657013" cy="1049655"/>
      </dsp:txXfrm>
    </dsp:sp>
    <dsp:sp modelId="{E3B91CC3-239C-464A-A9DB-36A0173F163B}">
      <dsp:nvSpPr>
        <dsp:cNvPr id="0" name=""/>
        <dsp:cNvSpPr/>
      </dsp:nvSpPr>
      <dsp:spPr>
        <a:xfrm>
          <a:off x="453975" y="1968103"/>
          <a:ext cx="1312068" cy="1312068"/>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58091-BDF8-43EC-A6F7-31D4EAF290DD}">
      <dsp:nvSpPr>
        <dsp:cNvPr id="0" name=""/>
        <dsp:cNvSpPr/>
      </dsp:nvSpPr>
      <dsp:spPr>
        <a:xfrm>
          <a:off x="728460" y="3673792"/>
          <a:ext cx="10038563" cy="104965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164"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C" sz="2000" kern="1200" dirty="0">
              <a:latin typeface="Times New Roman" panose="02020603050405020304" pitchFamily="18" charset="0"/>
              <a:cs typeface="Times New Roman" panose="02020603050405020304" pitchFamily="18" charset="0"/>
            </a:rPr>
            <a:t>Garantizar que todo el personal de salud que realiza su trabajo con los pacientes COVID-19 cuenten con todos los recursos necesarios para desenvolverse eficazmente en su trabajo. </a:t>
          </a:r>
          <a:endParaRPr lang="en-US" sz="2000" kern="1200" dirty="0">
            <a:latin typeface="Times New Roman" panose="02020603050405020304" pitchFamily="18" charset="0"/>
            <a:cs typeface="Times New Roman" panose="02020603050405020304" pitchFamily="18" charset="0"/>
          </a:endParaRPr>
        </a:p>
      </dsp:txBody>
      <dsp:txXfrm>
        <a:off x="728460" y="3673792"/>
        <a:ext cx="10038563" cy="1049655"/>
      </dsp:txXfrm>
    </dsp:sp>
    <dsp:sp modelId="{8EB90B09-A48E-42B1-B694-2924417D3A47}">
      <dsp:nvSpPr>
        <dsp:cNvPr id="0" name=""/>
        <dsp:cNvSpPr/>
      </dsp:nvSpPr>
      <dsp:spPr>
        <a:xfrm>
          <a:off x="72426" y="3542585"/>
          <a:ext cx="1312068" cy="1312068"/>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94BFE-3012-4CF9-84AA-C8A7DCE712F8}">
      <dsp:nvSpPr>
        <dsp:cNvPr id="0" name=""/>
        <dsp:cNvSpPr/>
      </dsp:nvSpPr>
      <dsp:spPr>
        <a:xfrm>
          <a:off x="-5989881" y="-916567"/>
          <a:ext cx="7130623" cy="7130623"/>
        </a:xfrm>
        <a:prstGeom prst="blockArc">
          <a:avLst>
            <a:gd name="adj1" fmla="val 18900000"/>
            <a:gd name="adj2" fmla="val 2700000"/>
            <a:gd name="adj3" fmla="val 303"/>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4E3862-3CE0-4E6D-96E2-0862C47A9588}">
      <dsp:nvSpPr>
        <dsp:cNvPr id="0" name=""/>
        <dsp:cNvSpPr/>
      </dsp:nvSpPr>
      <dsp:spPr>
        <a:xfrm>
          <a:off x="597053" y="407270"/>
          <a:ext cx="10501103" cy="8149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879" tIns="55880" rIns="55880" bIns="5588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C" sz="2200" kern="1200" dirty="0">
              <a:latin typeface="Times New Roman" panose="02020603050405020304" pitchFamily="18" charset="0"/>
              <a:cs typeface="Times New Roman" panose="02020603050405020304" pitchFamily="18" charset="0"/>
            </a:rPr>
            <a:t>Aplicar este estudio a todos los trabajadores de la salud de la institución. </a:t>
          </a:r>
          <a:endParaRPr lang="en-US" sz="2200" kern="1200" dirty="0">
            <a:latin typeface="Times New Roman" panose="02020603050405020304" pitchFamily="18" charset="0"/>
            <a:cs typeface="Times New Roman" panose="02020603050405020304" pitchFamily="18" charset="0"/>
          </a:endParaRPr>
        </a:p>
      </dsp:txBody>
      <dsp:txXfrm>
        <a:off x="597053" y="407270"/>
        <a:ext cx="10501103" cy="814965"/>
      </dsp:txXfrm>
    </dsp:sp>
    <dsp:sp modelId="{FC1EFFC6-B4BB-4CA9-A46F-F34A69CA31BE}">
      <dsp:nvSpPr>
        <dsp:cNvPr id="0" name=""/>
        <dsp:cNvSpPr/>
      </dsp:nvSpPr>
      <dsp:spPr>
        <a:xfrm>
          <a:off x="87699" y="305400"/>
          <a:ext cx="1018706" cy="101870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5451E-3ACD-4F58-957F-5A396DA3C14A}">
      <dsp:nvSpPr>
        <dsp:cNvPr id="0" name=""/>
        <dsp:cNvSpPr/>
      </dsp:nvSpPr>
      <dsp:spPr>
        <a:xfrm>
          <a:off x="1064291" y="1629931"/>
          <a:ext cx="10033865" cy="8149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879" tIns="55880" rIns="55880" bIns="5588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C" sz="2200" kern="1200" dirty="0">
              <a:latin typeface="Times New Roman" panose="02020603050405020304" pitchFamily="18" charset="0"/>
              <a:cs typeface="Times New Roman" panose="02020603050405020304" pitchFamily="18" charset="0"/>
            </a:rPr>
            <a:t>Llevar a cabo una nueva investigación dentro de 6 meses para constatar los resultados y concluir si ha existido una mejora. </a:t>
          </a:r>
          <a:endParaRPr lang="en-US" sz="2200" kern="1200" dirty="0">
            <a:latin typeface="Times New Roman" panose="02020603050405020304" pitchFamily="18" charset="0"/>
            <a:cs typeface="Times New Roman" panose="02020603050405020304" pitchFamily="18" charset="0"/>
          </a:endParaRPr>
        </a:p>
      </dsp:txBody>
      <dsp:txXfrm>
        <a:off x="1064291" y="1629931"/>
        <a:ext cx="10033865" cy="814965"/>
      </dsp:txXfrm>
    </dsp:sp>
    <dsp:sp modelId="{E3B91CC3-239C-464A-A9DB-36A0173F163B}">
      <dsp:nvSpPr>
        <dsp:cNvPr id="0" name=""/>
        <dsp:cNvSpPr/>
      </dsp:nvSpPr>
      <dsp:spPr>
        <a:xfrm>
          <a:off x="554938" y="1528060"/>
          <a:ext cx="1018706" cy="101870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58091-BDF8-43EC-A6F7-31D4EAF290DD}">
      <dsp:nvSpPr>
        <dsp:cNvPr id="0" name=""/>
        <dsp:cNvSpPr/>
      </dsp:nvSpPr>
      <dsp:spPr>
        <a:xfrm>
          <a:off x="1064291" y="2852591"/>
          <a:ext cx="10033865" cy="8149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879" tIns="55880" rIns="55880" bIns="5588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C" sz="2200" kern="1200" dirty="0">
              <a:latin typeface="Times New Roman" panose="02020603050405020304" pitchFamily="18" charset="0"/>
              <a:cs typeface="Times New Roman" panose="02020603050405020304" pitchFamily="18" charset="0"/>
            </a:rPr>
            <a:t>Impulsar al personal de salud a la realización de actividades físicas para mejorar su salud mental y psicosocial en el entorno de trabajo. </a:t>
          </a:r>
          <a:endParaRPr lang="en-US" sz="2200" kern="1200" dirty="0">
            <a:latin typeface="Times New Roman" panose="02020603050405020304" pitchFamily="18" charset="0"/>
            <a:cs typeface="Times New Roman" panose="02020603050405020304" pitchFamily="18" charset="0"/>
          </a:endParaRPr>
        </a:p>
      </dsp:txBody>
      <dsp:txXfrm>
        <a:off x="1064291" y="2852591"/>
        <a:ext cx="10033865" cy="814965"/>
      </dsp:txXfrm>
    </dsp:sp>
    <dsp:sp modelId="{8EB90B09-A48E-42B1-B694-2924417D3A47}">
      <dsp:nvSpPr>
        <dsp:cNvPr id="0" name=""/>
        <dsp:cNvSpPr/>
      </dsp:nvSpPr>
      <dsp:spPr>
        <a:xfrm>
          <a:off x="554938" y="2750720"/>
          <a:ext cx="1018706" cy="101870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3BBA4-F656-46AB-ADEA-13F202AE66A6}">
      <dsp:nvSpPr>
        <dsp:cNvPr id="0" name=""/>
        <dsp:cNvSpPr/>
      </dsp:nvSpPr>
      <dsp:spPr>
        <a:xfrm>
          <a:off x="597053" y="4075251"/>
          <a:ext cx="10501103" cy="8149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879" tIns="55880" rIns="55880" bIns="5588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C" sz="2200" kern="1200" dirty="0">
              <a:latin typeface="Times New Roman" panose="02020603050405020304" pitchFamily="18" charset="0"/>
              <a:cs typeface="Times New Roman" panose="02020603050405020304" pitchFamily="18" charset="0"/>
            </a:rPr>
            <a:t>Realizar charlas motivaciones cada semana para disminuir los niveles de estrés dentro del personal de salud del hospital</a:t>
          </a:r>
          <a:r>
            <a:rPr lang="es-EC" sz="200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597053" y="4075251"/>
        <a:ext cx="10501103" cy="814965"/>
      </dsp:txXfrm>
    </dsp:sp>
    <dsp:sp modelId="{BA36858B-F888-4C67-8803-09FD258ADF07}">
      <dsp:nvSpPr>
        <dsp:cNvPr id="0" name=""/>
        <dsp:cNvSpPr/>
      </dsp:nvSpPr>
      <dsp:spPr>
        <a:xfrm>
          <a:off x="87699" y="3973380"/>
          <a:ext cx="1018706" cy="101870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21/8/2021</a:t>
            </a:fld>
            <a:endParaRPr lang="es-EC"/>
          </a:p>
        </p:txBody>
      </p:sp>
      <p:sp>
        <p:nvSpPr>
          <p:cNvPr id="4" name="Marcador de pie de página 3">
            <a:extLst>
              <a:ext uri="{FF2B5EF4-FFF2-40B4-BE49-F238E27FC236}">
                <a16:creationId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18:45.63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04:58.666"/>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05:51.671"/>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08:15.09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08:22.617"/>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14:09.534"/>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15:00.34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03:19:15.13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dirty="0"/>
              <a:t>Haga clic para modificar el estilo de título del patrón</a:t>
            </a:r>
            <a:endParaRPr lang="es-EC" dirty="0"/>
          </a:p>
        </p:txBody>
      </p:sp>
      <p:sp>
        <p:nvSpPr>
          <p:cNvPr id="3" name="Subtítulo 2">
            <a:extLst>
              <a:ext uri="{FF2B5EF4-FFF2-40B4-BE49-F238E27FC236}">
                <a16:creationId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sp>
        <p:nvSpPr>
          <p:cNvPr id="4" name="Marcador de fecha 3">
            <a:extLst>
              <a:ext uri="{FF2B5EF4-FFF2-40B4-BE49-F238E27FC236}">
                <a16:creationId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CC42B8-5D62-41BC-8C9C-41CC8FA2C446}"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9AFFE-8235-4E9C-8D61-2E4AC75279C2}"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563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C42B8-5D62-41BC-8C9C-41CC8FA2C446}"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108736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CC42B8-5D62-41BC-8C9C-41CC8FA2C446}"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9AFFE-8235-4E9C-8D61-2E4AC75279C2}"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3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CC42B8-5D62-41BC-8C9C-41CC8FA2C446}"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168534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CC42B8-5D62-41BC-8C9C-41CC8FA2C446}" type="datetimeFigureOut">
              <a:rPr lang="en-US" smtClean="0"/>
              <a:t>8/21/2021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319438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CC42B8-5D62-41BC-8C9C-41CC8FA2C446}" type="datetimeFigureOut">
              <a:rPr lang="en-US" smtClean="0"/>
              <a:t>8/21/2021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183141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CC42B8-5D62-41BC-8C9C-41CC8FA2C446}" type="datetimeFigureOut">
              <a:rPr lang="en-US" smtClean="0"/>
              <a:t>8/21/2021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336662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CC42B8-5D62-41BC-8C9C-41CC8FA2C446}" type="datetimeFigureOut">
              <a:rPr lang="en-US" smtClean="0"/>
              <a:t>8/21/2021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79AFFE-8235-4E9C-8D61-2E4AC75279C2}" type="slidenum">
              <a:rPr lang="en-US" smtClean="0"/>
              <a:t>‹Nº›</a:t>
            </a:fld>
            <a:endParaRPr lang="en-US"/>
          </a:p>
        </p:txBody>
      </p:sp>
    </p:spTree>
    <p:extLst>
      <p:ext uri="{BB962C8B-B14F-4D97-AF65-F5344CB8AC3E}">
        <p14:creationId xmlns:p14="http://schemas.microsoft.com/office/powerpoint/2010/main" val="18763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CC42B8-5D62-41BC-8C9C-41CC8FA2C446}"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302306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C42B8-5D62-41BC-8C9C-41CC8FA2C446}"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160963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C42B8-5D62-41BC-8C9C-41CC8FA2C446}"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9AFFE-8235-4E9C-8D61-2E4AC75279C2}" type="slidenum">
              <a:rPr lang="en-US" smtClean="0"/>
              <a:t>‹Nº›</a:t>
            </a:fld>
            <a:endParaRPr lang="en-US"/>
          </a:p>
        </p:txBody>
      </p:sp>
    </p:spTree>
    <p:extLst>
      <p:ext uri="{BB962C8B-B14F-4D97-AF65-F5344CB8AC3E}">
        <p14:creationId xmlns:p14="http://schemas.microsoft.com/office/powerpoint/2010/main" val="131400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6" name="Marcador de pie de página 5">
            <a:extLst>
              <a:ext uri="{FF2B5EF4-FFF2-40B4-BE49-F238E27FC236}">
                <a16:creationId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8" name="Marcador de pie de página 7">
            <a:extLst>
              <a:ext uri="{FF2B5EF4-FFF2-40B4-BE49-F238E27FC236}">
                <a16:creationId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4" name="Marcador de pie de página 3">
            <a:extLst>
              <a:ext uri="{FF2B5EF4-FFF2-40B4-BE49-F238E27FC236}">
                <a16:creationId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3" name="Marcador de pie de página 2">
            <a:extLst>
              <a:ext uri="{FF2B5EF4-FFF2-40B4-BE49-F238E27FC236}">
                <a16:creationId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6" name="Marcador de pie de página 5">
            <a:extLst>
              <a:ext uri="{FF2B5EF4-FFF2-40B4-BE49-F238E27FC236}">
                <a16:creationId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21/8/2021</a:t>
            </a:fld>
            <a:endParaRPr lang="es-EC"/>
          </a:p>
        </p:txBody>
      </p:sp>
      <p:sp>
        <p:nvSpPr>
          <p:cNvPr id="6" name="Marcador de pie de página 5">
            <a:extLst>
              <a:ext uri="{FF2B5EF4-FFF2-40B4-BE49-F238E27FC236}">
                <a16:creationId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21/8/2021</a:t>
            </a:fld>
            <a:endParaRPr lang="es-EC"/>
          </a:p>
        </p:txBody>
      </p:sp>
      <p:sp>
        <p:nvSpPr>
          <p:cNvPr id="5" name="Marcador de pie de página 4">
            <a:extLst>
              <a:ext uri="{FF2B5EF4-FFF2-40B4-BE49-F238E27FC236}">
                <a16:creationId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CC42B8-5D62-41BC-8C9C-41CC8FA2C446}" type="datetimeFigureOut">
              <a:rPr lang="en-US" smtClean="0"/>
              <a:t>8/21/2021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79AFFE-8235-4E9C-8D61-2E4AC75279C2}"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69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3.png"/><Relationship Id="rId4" Type="http://schemas.openxmlformats.org/officeDocument/2006/relationships/customXml" Target="../ink/ink2.xml"/><Relationship Id="rId9"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ustomXml" Target="../ink/ink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0.gi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5.xml"/><Relationship Id="rId7" Type="http://schemas.openxmlformats.org/officeDocument/2006/relationships/image" Target="../media/image6.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92848-90CE-4345-A008-BBF3D0007D1A}"/>
              </a:ext>
            </a:extLst>
          </p:cNvPr>
          <p:cNvSpPr>
            <a:spLocks noGrp="1"/>
          </p:cNvSpPr>
          <p:nvPr>
            <p:ph type="ctrTitle"/>
          </p:nvPr>
        </p:nvSpPr>
        <p:spPr>
          <a:xfrm>
            <a:off x="448428" y="720275"/>
            <a:ext cx="9086097" cy="3718375"/>
          </a:xfrm>
        </p:spPr>
        <p:txBody>
          <a:bodyPr>
            <a:normAutofit/>
          </a:bodyPr>
          <a:lstStyle/>
          <a:p>
            <a:pPr algn="l"/>
            <a:r>
              <a:rPr lang="es-EC" sz="3600" dirty="0">
                <a:latin typeface="Times New Roman" panose="02020603050405020304" pitchFamily="18" charset="0"/>
                <a:cs typeface="Times New Roman" panose="02020603050405020304" pitchFamily="18" charset="0"/>
              </a:rPr>
              <a:t>ESTRÉS LABORAL Y SINTOMATOLOGÍAS ASOCIADAS: EN LAS ENFERMERAS DEL HOSPITAL “RA</a:t>
            </a:r>
            <a:r>
              <a:rPr lang="es-419" sz="3600" dirty="0">
                <a:latin typeface="Times New Roman" panose="02020603050405020304" pitchFamily="18" charset="0"/>
                <a:cs typeface="Times New Roman" panose="02020603050405020304" pitchFamily="18" charset="0"/>
              </a:rPr>
              <a:t>ÚL MALDONADO MEJÍA</a:t>
            </a:r>
            <a:r>
              <a:rPr lang="es-EC" sz="3600" dirty="0">
                <a:latin typeface="Times New Roman" panose="02020603050405020304" pitchFamily="18" charset="0"/>
                <a:cs typeface="Times New Roman" panose="02020603050405020304" pitchFamily="18" charset="0"/>
              </a:rPr>
              <a:t>” EN EL CANT</a:t>
            </a:r>
            <a:r>
              <a:rPr lang="es-419" sz="3600" dirty="0">
                <a:latin typeface="Times New Roman" panose="02020603050405020304" pitchFamily="18" charset="0"/>
                <a:cs typeface="Times New Roman" panose="02020603050405020304" pitchFamily="18" charset="0"/>
              </a:rPr>
              <a:t>ÓN CAYAMBE EN EL AÑO 2021 </a:t>
            </a:r>
            <a:endParaRPr lang="es-EC" sz="3600" dirty="0">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9BE72425-3523-42F9-824F-3A719446FE35}"/>
              </a:ext>
            </a:extLst>
          </p:cNvPr>
          <p:cNvSpPr>
            <a:spLocks noGrp="1"/>
          </p:cNvSpPr>
          <p:nvPr>
            <p:ph type="subTitle" idx="1"/>
          </p:nvPr>
        </p:nvSpPr>
        <p:spPr>
          <a:xfrm>
            <a:off x="3925053" y="4438650"/>
            <a:ext cx="5761872" cy="1266826"/>
          </a:xfrm>
        </p:spPr>
        <p:txBody>
          <a:bodyPr/>
          <a:lstStyle/>
          <a:p>
            <a:pPr algn="l"/>
            <a:r>
              <a:rPr lang="es-EC" dirty="0"/>
              <a:t>ELIANA ELIZABETH CARTAGENA MÉNDEZ </a:t>
            </a:r>
          </a:p>
          <a:p>
            <a:pPr algn="l"/>
            <a:r>
              <a:rPr lang="es-EC" dirty="0"/>
              <a:t>TUTORA: MSc. CLAUDIA VARELA </a:t>
            </a:r>
          </a:p>
        </p:txBody>
      </p:sp>
    </p:spTree>
    <p:extLst>
      <p:ext uri="{BB962C8B-B14F-4D97-AF65-F5344CB8AC3E}">
        <p14:creationId xmlns:p14="http://schemas.microsoft.com/office/powerpoint/2010/main" val="11834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ADBECA3-A3A8-4210-887C-8BF82553D3B1}"/>
              </a:ext>
            </a:extLst>
          </p:cNvPr>
          <p:cNvSpPr>
            <a:spLocks noGrp="1"/>
          </p:cNvSpPr>
          <p:nvPr>
            <p:ph type="title"/>
          </p:nvPr>
        </p:nvSpPr>
        <p:spPr>
          <a:xfrm>
            <a:off x="838200" y="365125"/>
            <a:ext cx="10515600" cy="1325563"/>
          </a:xfrm>
        </p:spPr>
        <p:txBody>
          <a:bodyPr>
            <a:normAutofit/>
          </a:bodyPr>
          <a:lstStyle/>
          <a:p>
            <a:r>
              <a:rPr lang="es-EC" sz="3900" b="1" dirty="0">
                <a:latin typeface="Times New Roman" panose="02020603050405020304" pitchFamily="18" charset="0"/>
                <a:cs typeface="Times New Roman" panose="02020603050405020304" pitchFamily="18" charset="0"/>
              </a:rPr>
              <a:t>RESULTADOS DE LA ENCUESTA DEL PERFIL SOCIODEMOGR</a:t>
            </a:r>
            <a:r>
              <a:rPr lang="es-419" sz="3900" b="1" dirty="0">
                <a:latin typeface="Times New Roman" panose="02020603050405020304" pitchFamily="18" charset="0"/>
                <a:cs typeface="Times New Roman" panose="02020603050405020304" pitchFamily="18" charset="0"/>
              </a:rPr>
              <a:t>Á</a:t>
            </a:r>
            <a:r>
              <a:rPr lang="es-EC" sz="3900" b="1" dirty="0">
                <a:latin typeface="Times New Roman" panose="02020603050405020304" pitchFamily="18" charset="0"/>
                <a:cs typeface="Times New Roman" panose="02020603050405020304" pitchFamily="18" charset="0"/>
              </a:rPr>
              <a:t>FICO </a:t>
            </a:r>
            <a:endParaRPr lang="en-US" sz="3900" b="1" dirty="0">
              <a:latin typeface="Times New Roman" panose="02020603050405020304" pitchFamily="18" charset="0"/>
              <a:cs typeface="Times New Roman" panose="02020603050405020304" pitchFamily="18" charset="0"/>
            </a:endParaRPr>
          </a:p>
        </p:txBody>
      </p:sp>
      <p:graphicFrame>
        <p:nvGraphicFramePr>
          <p:cNvPr id="5" name="Marcador de contenido 4">
            <a:extLst>
              <a:ext uri="{FF2B5EF4-FFF2-40B4-BE49-F238E27FC236}">
                <a16:creationId xmlns:a16="http://schemas.microsoft.com/office/drawing/2014/main" id="{E9AF42D7-29DD-4E05-B8D9-A92001120535}"/>
              </a:ext>
            </a:extLst>
          </p:cNvPr>
          <p:cNvGraphicFramePr>
            <a:graphicFrameLocks/>
          </p:cNvGraphicFramePr>
          <p:nvPr>
            <p:extLst>
              <p:ext uri="{D42A27DB-BD31-4B8C-83A1-F6EECF244321}">
                <p14:modId xmlns:p14="http://schemas.microsoft.com/office/powerpoint/2010/main" val="33166284"/>
              </p:ext>
            </p:extLst>
          </p:nvPr>
        </p:nvGraphicFramePr>
        <p:xfrm>
          <a:off x="838200" y="2651343"/>
          <a:ext cx="5419725" cy="351472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39A149EA-EF14-4C94-86B7-3FD11E8F253B}"/>
              </a:ext>
            </a:extLst>
          </p:cNvPr>
          <p:cNvSpPr txBox="1"/>
          <p:nvPr/>
        </p:nvSpPr>
        <p:spPr>
          <a:xfrm>
            <a:off x="1449389" y="1847850"/>
            <a:ext cx="3627436" cy="646331"/>
          </a:xfrm>
          <a:prstGeom prst="rect">
            <a:avLst/>
          </a:prstGeom>
          <a:noFill/>
        </p:spPr>
        <p:txBody>
          <a:bodyPr wrap="square" rtlCol="0">
            <a:spAutoFit/>
          </a:bodyPr>
          <a:lstStyle/>
          <a:p>
            <a:r>
              <a:rPr lang="es-419" dirty="0"/>
              <a:t>¿PRACTICA DEPORTES CON REGULARIDAD?</a:t>
            </a:r>
            <a:endParaRPr lang="en-US" dirty="0"/>
          </a:p>
        </p:txBody>
      </p:sp>
      <p:graphicFrame>
        <p:nvGraphicFramePr>
          <p:cNvPr id="7" name="Gráfico 6">
            <a:extLst>
              <a:ext uri="{FF2B5EF4-FFF2-40B4-BE49-F238E27FC236}">
                <a16:creationId xmlns:a16="http://schemas.microsoft.com/office/drawing/2014/main" id="{CE79790E-C300-41D8-B229-816C1C82B88F}"/>
              </a:ext>
            </a:extLst>
          </p:cNvPr>
          <p:cNvGraphicFramePr/>
          <p:nvPr>
            <p:extLst>
              <p:ext uri="{D42A27DB-BD31-4B8C-83A1-F6EECF244321}">
                <p14:modId xmlns:p14="http://schemas.microsoft.com/office/powerpoint/2010/main" val="3780868535"/>
              </p:ext>
            </p:extLst>
          </p:nvPr>
        </p:nvGraphicFramePr>
        <p:xfrm>
          <a:off x="6747191" y="2654736"/>
          <a:ext cx="5130483" cy="351472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F2185786-2031-40E0-B96F-102EFDF3AACD}"/>
              </a:ext>
            </a:extLst>
          </p:cNvPr>
          <p:cNvSpPr txBox="1"/>
          <p:nvPr/>
        </p:nvSpPr>
        <p:spPr>
          <a:xfrm>
            <a:off x="6747191" y="1570851"/>
            <a:ext cx="4939984" cy="923330"/>
          </a:xfrm>
          <a:prstGeom prst="rect">
            <a:avLst/>
          </a:prstGeom>
          <a:noFill/>
        </p:spPr>
        <p:txBody>
          <a:bodyPr wrap="square" rtlCol="0">
            <a:spAutoFit/>
          </a:bodyPr>
          <a:lstStyle/>
          <a:p>
            <a:r>
              <a:rPr lang="es-ES" dirty="0"/>
              <a:t> ¿CREE USTED QUE SE HA ALTERADO SU ACTIVIDAD LABORAL EN LA EMERGENCIA SANITARIA?</a:t>
            </a:r>
            <a:endParaRPr lang="en-US" dirty="0"/>
          </a:p>
        </p:txBody>
      </p:sp>
    </p:spTree>
    <p:extLst>
      <p:ext uri="{BB962C8B-B14F-4D97-AF65-F5344CB8AC3E}">
        <p14:creationId xmlns:p14="http://schemas.microsoft.com/office/powerpoint/2010/main" val="61451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D79928E-0BDD-4D7C-8A78-CC1E51CC86E3}"/>
              </a:ext>
            </a:extLst>
          </p:cNvPr>
          <p:cNvSpPr>
            <a:spLocks noGrp="1"/>
          </p:cNvSpPr>
          <p:nvPr>
            <p:ph type="title"/>
          </p:nvPr>
        </p:nvSpPr>
        <p:spPr>
          <a:xfrm>
            <a:off x="838200" y="89693"/>
            <a:ext cx="10515600" cy="1325563"/>
          </a:xfrm>
        </p:spPr>
        <p:txBody>
          <a:bodyPr>
            <a:normAutofit/>
          </a:bodyPr>
          <a:lstStyle/>
          <a:p>
            <a:r>
              <a:rPr lang="es-419" sz="3900" b="1" dirty="0">
                <a:latin typeface="Times New Roman" panose="02020603050405020304" pitchFamily="18" charset="0"/>
                <a:cs typeface="Times New Roman" panose="02020603050405020304" pitchFamily="18" charset="0"/>
              </a:rPr>
              <a:t>RESULTADOS DEL</a:t>
            </a:r>
            <a:r>
              <a:rPr lang="es-ES" sz="3900" b="1" dirty="0">
                <a:latin typeface="Times New Roman" panose="02020603050405020304" pitchFamily="18" charset="0"/>
                <a:cs typeface="Times New Roman" panose="02020603050405020304" pitchFamily="18" charset="0"/>
              </a:rPr>
              <a:t> CUESTIONARIO DE ESTRÉS LABORAL DE LA OIT-OMS</a:t>
            </a:r>
            <a:endParaRPr lang="en-US" sz="3900" b="1" dirty="0">
              <a:latin typeface="Times New Roman" panose="02020603050405020304" pitchFamily="18" charset="0"/>
              <a:cs typeface="Times New Roman" panose="02020603050405020304" pitchFamily="18" charset="0"/>
            </a:endParaRPr>
          </a:p>
        </p:txBody>
      </p:sp>
      <p:graphicFrame>
        <p:nvGraphicFramePr>
          <p:cNvPr id="5" name="Marcador de contenido 5">
            <a:extLst>
              <a:ext uri="{FF2B5EF4-FFF2-40B4-BE49-F238E27FC236}">
                <a16:creationId xmlns:a16="http://schemas.microsoft.com/office/drawing/2014/main" id="{CB92DED0-7CED-4A19-84ED-2C1532F72F2F}"/>
              </a:ext>
            </a:extLst>
          </p:cNvPr>
          <p:cNvGraphicFramePr>
            <a:graphicFrameLocks noGrp="1"/>
          </p:cNvGraphicFramePr>
          <p:nvPr>
            <p:ph idx="1"/>
            <p:extLst>
              <p:ext uri="{D42A27DB-BD31-4B8C-83A1-F6EECF244321}">
                <p14:modId xmlns:p14="http://schemas.microsoft.com/office/powerpoint/2010/main" val="2036015753"/>
              </p:ext>
            </p:extLst>
          </p:nvPr>
        </p:nvGraphicFramePr>
        <p:xfrm>
          <a:off x="1826419" y="2266949"/>
          <a:ext cx="8539162" cy="3838576"/>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22C30013-7B55-40C6-9A0E-7374FEC7C33C}"/>
              </a:ext>
            </a:extLst>
          </p:cNvPr>
          <p:cNvSpPr txBox="1"/>
          <p:nvPr/>
        </p:nvSpPr>
        <p:spPr>
          <a:xfrm>
            <a:off x="4465639" y="1656436"/>
            <a:ext cx="3627436" cy="369332"/>
          </a:xfrm>
          <a:prstGeom prst="rect">
            <a:avLst/>
          </a:prstGeom>
          <a:noFill/>
        </p:spPr>
        <p:txBody>
          <a:bodyPr wrap="square" rtlCol="0">
            <a:spAutoFit/>
          </a:bodyPr>
          <a:lstStyle/>
          <a:p>
            <a:r>
              <a:rPr lang="es-419" dirty="0"/>
              <a:t>NIVEL DE ESTRÉS LABORAL </a:t>
            </a:r>
            <a:endParaRPr lang="en-US" dirty="0"/>
          </a:p>
        </p:txBody>
      </p:sp>
    </p:spTree>
    <p:extLst>
      <p:ext uri="{BB962C8B-B14F-4D97-AF65-F5344CB8AC3E}">
        <p14:creationId xmlns:p14="http://schemas.microsoft.com/office/powerpoint/2010/main" val="416446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C5E03C-19EF-4165-8997-47A8EE290BF4}"/>
              </a:ext>
            </a:extLst>
          </p:cNvPr>
          <p:cNvSpPr>
            <a:spLocks noGrp="1"/>
          </p:cNvSpPr>
          <p:nvPr>
            <p:ph type="title"/>
          </p:nvPr>
        </p:nvSpPr>
        <p:spPr>
          <a:xfrm>
            <a:off x="695325" y="70643"/>
            <a:ext cx="11239500" cy="1325563"/>
          </a:xfrm>
        </p:spPr>
        <p:txBody>
          <a:bodyPr>
            <a:normAutofit/>
          </a:bodyPr>
          <a:lstStyle/>
          <a:p>
            <a:r>
              <a:rPr lang="es-419" sz="3900" b="1" dirty="0">
                <a:latin typeface="Times New Roman" panose="02020603050405020304" pitchFamily="18" charset="0"/>
                <a:cs typeface="Times New Roman" panose="02020603050405020304" pitchFamily="18" charset="0"/>
              </a:rPr>
              <a:t>RESULTADOS DEL</a:t>
            </a:r>
            <a:r>
              <a:rPr lang="es-ES" sz="3900" b="1" dirty="0">
                <a:latin typeface="Times New Roman" panose="02020603050405020304" pitchFamily="18" charset="0"/>
                <a:cs typeface="Times New Roman" panose="02020603050405020304" pitchFamily="18" charset="0"/>
              </a:rPr>
              <a:t> CUESTIONARIO DE ESTRÉS LABORAL DE LA OIT-OMS</a:t>
            </a:r>
            <a:endParaRPr lang="en-US" sz="3900" b="1" dirty="0">
              <a:latin typeface="Times New Roman" panose="02020603050405020304" pitchFamily="18" charset="0"/>
              <a:cs typeface="Times New Roman" panose="02020603050405020304" pitchFamily="18" charset="0"/>
            </a:endParaRPr>
          </a:p>
        </p:txBody>
      </p:sp>
      <p:pic>
        <p:nvPicPr>
          <p:cNvPr id="10" name="Marcador de contenido 9">
            <a:extLst>
              <a:ext uri="{FF2B5EF4-FFF2-40B4-BE49-F238E27FC236}">
                <a16:creationId xmlns:a16="http://schemas.microsoft.com/office/drawing/2014/main" id="{97D78DB5-A87D-4ACB-B45B-91DDFDE3D6AD}"/>
              </a:ext>
            </a:extLst>
          </p:cNvPr>
          <p:cNvPicPr>
            <a:picLocks noGrp="1" noChangeAspect="1"/>
          </p:cNvPicPr>
          <p:nvPr>
            <p:ph idx="1"/>
          </p:nvPr>
        </p:nvPicPr>
        <p:blipFill rotWithShape="1">
          <a:blip r:embed="rId2"/>
          <a:srcRect t="6290"/>
          <a:stretch/>
        </p:blipFill>
        <p:spPr>
          <a:xfrm>
            <a:off x="114300" y="2200275"/>
            <a:ext cx="12077700" cy="3924300"/>
          </a:xfrm>
        </p:spPr>
      </p:pic>
      <p:sp>
        <p:nvSpPr>
          <p:cNvPr id="11" name="CuadroTexto 10">
            <a:extLst>
              <a:ext uri="{FF2B5EF4-FFF2-40B4-BE49-F238E27FC236}">
                <a16:creationId xmlns:a16="http://schemas.microsoft.com/office/drawing/2014/main" id="{CD22CFDB-21CC-419B-A9A2-1A099A5CEE37}"/>
              </a:ext>
            </a:extLst>
          </p:cNvPr>
          <p:cNvSpPr txBox="1"/>
          <p:nvPr/>
        </p:nvSpPr>
        <p:spPr>
          <a:xfrm>
            <a:off x="552450" y="1475075"/>
            <a:ext cx="10801349" cy="646331"/>
          </a:xfrm>
          <a:prstGeom prst="rect">
            <a:avLst/>
          </a:prstGeom>
          <a:noFill/>
        </p:spPr>
        <p:txBody>
          <a:bodyPr wrap="square" rtlCol="0">
            <a:spAutoFit/>
          </a:bodyPr>
          <a:lstStyle/>
          <a:p>
            <a:r>
              <a:rPr lang="es-EC" sz="1800" dirty="0">
                <a:effectLst/>
                <a:latin typeface="Times New Roman" panose="02020603050405020304" pitchFamily="18" charset="0"/>
                <a:ea typeface="Calibri" panose="020F0502020204030204" pitchFamily="34" charset="0"/>
              </a:rPr>
              <a:t>NÚMERO Y PORCENTAJE DE PERSONAS POR FACTORES Y CALIFICACIÓN DEL CUESTIONARIO DE LA OIT-OMS</a:t>
            </a:r>
            <a:endParaRPr lang="en-US" dirty="0"/>
          </a:p>
        </p:txBody>
      </p:sp>
      <mc:AlternateContent xmlns:mc="http://schemas.openxmlformats.org/markup-compatibility/2006" xmlns:p14="http://schemas.microsoft.com/office/powerpoint/2010/main">
        <mc:Choice Requires="p14">
          <p:contentPart p14:bwMode="auto" r:id="rId3">
            <p14:nvContentPartPr>
              <p14:cNvPr id="18" name="Entrada de lápiz 17">
                <a:extLst>
                  <a:ext uri="{FF2B5EF4-FFF2-40B4-BE49-F238E27FC236}">
                    <a16:creationId xmlns:a16="http://schemas.microsoft.com/office/drawing/2014/main" id="{18B8F5B7-EBC5-4B4E-A546-2D5F8A97CFC7}"/>
                  </a:ext>
                </a:extLst>
              </p14:cNvPr>
              <p14:cNvContentPartPr/>
              <p14:nvPr/>
            </p14:nvContentPartPr>
            <p14:xfrm>
              <a:off x="8943555" y="6028770"/>
              <a:ext cx="360" cy="360"/>
            </p14:xfrm>
          </p:contentPart>
        </mc:Choice>
        <mc:Fallback xmlns="">
          <p:pic>
            <p:nvPicPr>
              <p:cNvPr id="18" name="Entrada de lápiz 17">
                <a:extLst>
                  <a:ext uri="{FF2B5EF4-FFF2-40B4-BE49-F238E27FC236}">
                    <a16:creationId xmlns:a16="http://schemas.microsoft.com/office/drawing/2014/main" id="{18B8F5B7-EBC5-4B4E-A546-2D5F8A97CFC7}"/>
                  </a:ext>
                </a:extLst>
              </p:cNvPr>
              <p:cNvPicPr/>
              <p:nvPr/>
            </p:nvPicPr>
            <p:blipFill>
              <a:blip r:embed="rId4"/>
              <a:stretch>
                <a:fillRect/>
              </a:stretch>
            </p:blipFill>
            <p:spPr>
              <a:xfrm>
                <a:off x="8934555" y="6019770"/>
                <a:ext cx="18000" cy="18000"/>
              </a:xfrm>
              <a:prstGeom prst="rect">
                <a:avLst/>
              </a:prstGeom>
            </p:spPr>
          </p:pic>
        </mc:Fallback>
      </mc:AlternateContent>
    </p:spTree>
    <p:extLst>
      <p:ext uri="{BB962C8B-B14F-4D97-AF65-F5344CB8AC3E}">
        <p14:creationId xmlns:p14="http://schemas.microsoft.com/office/powerpoint/2010/main" val="105566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1E709FFE-890A-42FD-921A-ADEB9D018C00}"/>
              </a:ext>
            </a:extLst>
          </p:cNvPr>
          <p:cNvPicPr>
            <a:picLocks noGrp="1" noChangeAspect="1"/>
          </p:cNvPicPr>
          <p:nvPr>
            <p:ph idx="1"/>
          </p:nvPr>
        </p:nvPicPr>
        <p:blipFill>
          <a:blip r:embed="rId2"/>
          <a:stretch>
            <a:fillRect/>
          </a:stretch>
        </p:blipFill>
        <p:spPr>
          <a:xfrm>
            <a:off x="328613" y="2133709"/>
            <a:ext cx="5848350" cy="3929061"/>
          </a:xfrm>
        </p:spPr>
      </p:pic>
      <p:sp>
        <p:nvSpPr>
          <p:cNvPr id="4" name="Título 1">
            <a:extLst>
              <a:ext uri="{FF2B5EF4-FFF2-40B4-BE49-F238E27FC236}">
                <a16:creationId xmlns:a16="http://schemas.microsoft.com/office/drawing/2014/main" id="{0FC28010-1DFD-406D-9814-3863A819ED99}"/>
              </a:ext>
            </a:extLst>
          </p:cNvPr>
          <p:cNvSpPr>
            <a:spLocks noGrp="1"/>
          </p:cNvSpPr>
          <p:nvPr>
            <p:ph type="title"/>
          </p:nvPr>
        </p:nvSpPr>
        <p:spPr>
          <a:xfrm>
            <a:off x="762000" y="0"/>
            <a:ext cx="10515600" cy="1325563"/>
          </a:xfrm>
        </p:spPr>
        <p:txBody>
          <a:bodyPr>
            <a:normAutofit/>
          </a:bodyPr>
          <a:lstStyle/>
          <a:p>
            <a:r>
              <a:rPr lang="es-419" sz="3900" b="1" dirty="0">
                <a:latin typeface="Times New Roman" panose="02020603050405020304" pitchFamily="18" charset="0"/>
                <a:cs typeface="Times New Roman" panose="02020603050405020304" pitchFamily="18" charset="0"/>
              </a:rPr>
              <a:t>RESULTADOS DEL</a:t>
            </a:r>
            <a:r>
              <a:rPr lang="es-ES" sz="3900" b="1" dirty="0">
                <a:latin typeface="Times New Roman" panose="02020603050405020304" pitchFamily="18" charset="0"/>
                <a:cs typeface="Times New Roman" panose="02020603050405020304" pitchFamily="18" charset="0"/>
              </a:rPr>
              <a:t> CUESTIONARIO DE ESTRÉS LABORAL DE LA OIT-OMS</a:t>
            </a:r>
            <a:endParaRPr lang="en-US" sz="3900" b="1"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C08D6E54-3501-4154-8A4D-5CA20505C76F}"/>
              </a:ext>
            </a:extLst>
          </p:cNvPr>
          <p:cNvPicPr>
            <a:picLocks noChangeAspect="1"/>
          </p:cNvPicPr>
          <p:nvPr/>
        </p:nvPicPr>
        <p:blipFill>
          <a:blip r:embed="rId3"/>
          <a:stretch>
            <a:fillRect/>
          </a:stretch>
        </p:blipFill>
        <p:spPr>
          <a:xfrm>
            <a:off x="6263225" y="2169319"/>
            <a:ext cx="5757325" cy="3929061"/>
          </a:xfrm>
          <a:prstGeom prst="rect">
            <a:avLst/>
          </a:prstGeom>
        </p:spPr>
      </p:pic>
      <p:sp>
        <p:nvSpPr>
          <p:cNvPr id="9" name="CuadroTexto 8">
            <a:extLst>
              <a:ext uri="{FF2B5EF4-FFF2-40B4-BE49-F238E27FC236}">
                <a16:creationId xmlns:a16="http://schemas.microsoft.com/office/drawing/2014/main" id="{166A4218-C2EC-42B8-BB08-435A012E8100}"/>
              </a:ext>
            </a:extLst>
          </p:cNvPr>
          <p:cNvSpPr txBox="1"/>
          <p:nvPr/>
        </p:nvSpPr>
        <p:spPr>
          <a:xfrm>
            <a:off x="714375" y="1606838"/>
            <a:ext cx="5076826" cy="646331"/>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FACTORES DE ESTRÉS LABORAL SEGÚN EL NIVEL "INTERMEDIO DE ESTRÉS"</a:t>
            </a:r>
            <a:endParaRPr lang="en-US" dirty="0"/>
          </a:p>
        </p:txBody>
      </p:sp>
      <p:sp>
        <p:nvSpPr>
          <p:cNvPr id="10" name="CuadroTexto 9">
            <a:extLst>
              <a:ext uri="{FF2B5EF4-FFF2-40B4-BE49-F238E27FC236}">
                <a16:creationId xmlns:a16="http://schemas.microsoft.com/office/drawing/2014/main" id="{8D8BE603-C61E-4919-A877-49B71E0F9850}"/>
              </a:ext>
            </a:extLst>
          </p:cNvPr>
          <p:cNvSpPr txBox="1"/>
          <p:nvPr/>
        </p:nvSpPr>
        <p:spPr>
          <a:xfrm>
            <a:off x="6400801" y="1487378"/>
            <a:ext cx="5372099" cy="646331"/>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FACTORES DE ESTRÉS LABORAL SEGÚN EL NIVEL "ESTRÉS"</a:t>
            </a:r>
            <a:endParaRPr lang="en-US" dirty="0"/>
          </a:p>
        </p:txBody>
      </p:sp>
      <mc:AlternateContent xmlns:mc="http://schemas.openxmlformats.org/markup-compatibility/2006" xmlns:p14="http://schemas.microsoft.com/office/powerpoint/2010/main">
        <mc:Choice Requires="p14">
          <p:contentPart p14:bwMode="auto" r:id="rId4">
            <p14:nvContentPartPr>
              <p14:cNvPr id="13" name="Entrada de lápiz 12">
                <a:extLst>
                  <a:ext uri="{FF2B5EF4-FFF2-40B4-BE49-F238E27FC236}">
                    <a16:creationId xmlns:a16="http://schemas.microsoft.com/office/drawing/2014/main" id="{F92F71C1-518D-422D-990C-2F15E950E0C0}"/>
                  </a:ext>
                </a:extLst>
              </p14:cNvPr>
              <p14:cNvContentPartPr/>
              <p14:nvPr/>
            </p14:nvContentPartPr>
            <p14:xfrm>
              <a:off x="-838725" y="2019120"/>
              <a:ext cx="360" cy="360"/>
            </p14:xfrm>
          </p:contentPart>
        </mc:Choice>
        <mc:Fallback xmlns="">
          <p:pic>
            <p:nvPicPr>
              <p:cNvPr id="13" name="Entrada de lápiz 12">
                <a:extLst>
                  <a:ext uri="{FF2B5EF4-FFF2-40B4-BE49-F238E27FC236}">
                    <a16:creationId xmlns:a16="http://schemas.microsoft.com/office/drawing/2014/main" id="{F92F71C1-518D-422D-990C-2F15E950E0C0}"/>
                  </a:ext>
                </a:extLst>
              </p:cNvPr>
              <p:cNvPicPr/>
              <p:nvPr/>
            </p:nvPicPr>
            <p:blipFill>
              <a:blip r:embed="rId5"/>
              <a:stretch>
                <a:fillRect/>
              </a:stretch>
            </p:blipFill>
            <p:spPr>
              <a:xfrm>
                <a:off x="-892725" y="1911120"/>
                <a:ext cx="108000" cy="216000"/>
              </a:xfrm>
              <a:prstGeom prst="rect">
                <a:avLst/>
              </a:prstGeom>
            </p:spPr>
          </p:pic>
        </mc:Fallback>
      </mc:AlternateContent>
      <p:sp>
        <p:nvSpPr>
          <p:cNvPr id="17" name="Rectángulo 16">
            <a:extLst>
              <a:ext uri="{FF2B5EF4-FFF2-40B4-BE49-F238E27FC236}">
                <a16:creationId xmlns:a16="http://schemas.microsoft.com/office/drawing/2014/main" id="{A44D11FC-668D-471E-BB28-F3C1365DFE2E}"/>
              </a:ext>
            </a:extLst>
          </p:cNvPr>
          <p:cNvSpPr/>
          <p:nvPr/>
        </p:nvSpPr>
        <p:spPr>
          <a:xfrm>
            <a:off x="1264320" y="3883680"/>
            <a:ext cx="900000" cy="3600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6">
            <p14:nvContentPartPr>
              <p14:cNvPr id="22" name="Entrada de lápiz 21">
                <a:extLst>
                  <a:ext uri="{FF2B5EF4-FFF2-40B4-BE49-F238E27FC236}">
                    <a16:creationId xmlns:a16="http://schemas.microsoft.com/office/drawing/2014/main" id="{D4C65D2C-EF1B-486F-9796-ADEB499DC911}"/>
                  </a:ext>
                </a:extLst>
              </p14:cNvPr>
              <p14:cNvContentPartPr/>
              <p14:nvPr/>
            </p14:nvContentPartPr>
            <p14:xfrm>
              <a:off x="1694955" y="4924320"/>
              <a:ext cx="360" cy="360"/>
            </p14:xfrm>
          </p:contentPart>
        </mc:Choice>
        <mc:Fallback xmlns="">
          <p:pic>
            <p:nvPicPr>
              <p:cNvPr id="22" name="Entrada de lápiz 21">
                <a:extLst>
                  <a:ext uri="{FF2B5EF4-FFF2-40B4-BE49-F238E27FC236}">
                    <a16:creationId xmlns:a16="http://schemas.microsoft.com/office/drawing/2014/main" id="{D4C65D2C-EF1B-486F-9796-ADEB499DC911}"/>
                  </a:ext>
                </a:extLst>
              </p:cNvPr>
              <p:cNvPicPr/>
              <p:nvPr/>
            </p:nvPicPr>
            <p:blipFill>
              <a:blip r:embed="rId7"/>
              <a:stretch>
                <a:fillRect/>
              </a:stretch>
            </p:blipFill>
            <p:spPr>
              <a:xfrm>
                <a:off x="1686315" y="4915320"/>
                <a:ext cx="18000" cy="18000"/>
              </a:xfrm>
              <a:prstGeom prst="rect">
                <a:avLst/>
              </a:prstGeom>
            </p:spPr>
          </p:pic>
        </mc:Fallback>
      </mc:AlternateContent>
      <p:sp>
        <p:nvSpPr>
          <p:cNvPr id="29" name="Rectángulo 28">
            <a:extLst>
              <a:ext uri="{FF2B5EF4-FFF2-40B4-BE49-F238E27FC236}">
                <a16:creationId xmlns:a16="http://schemas.microsoft.com/office/drawing/2014/main" id="{31F2A472-56C7-437D-8FDE-DACF5D2A78EC}"/>
              </a:ext>
            </a:extLst>
          </p:cNvPr>
          <p:cNvSpPr/>
          <p:nvPr/>
        </p:nvSpPr>
        <p:spPr>
          <a:xfrm>
            <a:off x="610920" y="4733100"/>
            <a:ext cx="1553400" cy="318726"/>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8">
            <p14:nvContentPartPr>
              <p14:cNvPr id="33" name="Entrada de lápiz 32">
                <a:extLst>
                  <a:ext uri="{FF2B5EF4-FFF2-40B4-BE49-F238E27FC236}">
                    <a16:creationId xmlns:a16="http://schemas.microsoft.com/office/drawing/2014/main" id="{0BFCE943-73DF-48C0-8D38-AFCA215D1707}"/>
                  </a:ext>
                </a:extLst>
              </p14:cNvPr>
              <p14:cNvContentPartPr/>
              <p14:nvPr/>
            </p14:nvContentPartPr>
            <p14:xfrm>
              <a:off x="799635" y="5314560"/>
              <a:ext cx="360" cy="360"/>
            </p14:xfrm>
          </p:contentPart>
        </mc:Choice>
        <mc:Fallback xmlns="">
          <p:pic>
            <p:nvPicPr>
              <p:cNvPr id="33" name="Entrada de lápiz 32">
                <a:extLst>
                  <a:ext uri="{FF2B5EF4-FFF2-40B4-BE49-F238E27FC236}">
                    <a16:creationId xmlns:a16="http://schemas.microsoft.com/office/drawing/2014/main" id="{0BFCE943-73DF-48C0-8D38-AFCA215D1707}"/>
                  </a:ext>
                </a:extLst>
              </p:cNvPr>
              <p:cNvPicPr/>
              <p:nvPr/>
            </p:nvPicPr>
            <p:blipFill>
              <a:blip r:embed="rId7"/>
              <a:stretch>
                <a:fillRect/>
              </a:stretch>
            </p:blipFill>
            <p:spPr>
              <a:xfrm>
                <a:off x="790635" y="5305920"/>
                <a:ext cx="18000" cy="18000"/>
              </a:xfrm>
              <a:prstGeom prst="rect">
                <a:avLst/>
              </a:prstGeom>
            </p:spPr>
          </p:pic>
        </mc:Fallback>
      </mc:AlternateContent>
      <p:sp>
        <p:nvSpPr>
          <p:cNvPr id="35" name="Rectángulo 34">
            <a:extLst>
              <a:ext uri="{FF2B5EF4-FFF2-40B4-BE49-F238E27FC236}">
                <a16:creationId xmlns:a16="http://schemas.microsoft.com/office/drawing/2014/main" id="{1DCD8B7A-0F0D-4A85-890D-9B7842534E4F}"/>
              </a:ext>
            </a:extLst>
          </p:cNvPr>
          <p:cNvSpPr/>
          <p:nvPr/>
        </p:nvSpPr>
        <p:spPr>
          <a:xfrm>
            <a:off x="808560" y="5125320"/>
            <a:ext cx="1260000" cy="326231"/>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9">
            <p14:nvContentPartPr>
              <p14:cNvPr id="36" name="Entrada de lápiz 35">
                <a:extLst>
                  <a:ext uri="{FF2B5EF4-FFF2-40B4-BE49-F238E27FC236}">
                    <a16:creationId xmlns:a16="http://schemas.microsoft.com/office/drawing/2014/main" id="{89D6D687-687B-4DD1-A94E-D291F7F2C9B0}"/>
                  </a:ext>
                </a:extLst>
              </p14:cNvPr>
              <p14:cNvContentPartPr/>
              <p14:nvPr/>
            </p14:nvContentPartPr>
            <p14:xfrm>
              <a:off x="2952795" y="6371880"/>
              <a:ext cx="360" cy="360"/>
            </p14:xfrm>
          </p:contentPart>
        </mc:Choice>
        <mc:Fallback xmlns="">
          <p:pic>
            <p:nvPicPr>
              <p:cNvPr id="36" name="Entrada de lápiz 35">
                <a:extLst>
                  <a:ext uri="{FF2B5EF4-FFF2-40B4-BE49-F238E27FC236}">
                    <a16:creationId xmlns:a16="http://schemas.microsoft.com/office/drawing/2014/main" id="{89D6D687-687B-4DD1-A94E-D291F7F2C9B0}"/>
                  </a:ext>
                </a:extLst>
              </p:cNvPr>
              <p:cNvPicPr/>
              <p:nvPr/>
            </p:nvPicPr>
            <p:blipFill>
              <a:blip r:embed="rId7"/>
              <a:stretch>
                <a:fillRect/>
              </a:stretch>
            </p:blipFill>
            <p:spPr>
              <a:xfrm>
                <a:off x="2943795" y="6363240"/>
                <a:ext cx="18000" cy="18000"/>
              </a:xfrm>
              <a:prstGeom prst="rect">
                <a:avLst/>
              </a:prstGeom>
            </p:spPr>
          </p:pic>
        </mc:Fallback>
      </mc:AlternateContent>
      <p:sp>
        <p:nvSpPr>
          <p:cNvPr id="40" name="Rectángulo 39">
            <a:extLst>
              <a:ext uri="{FF2B5EF4-FFF2-40B4-BE49-F238E27FC236}">
                <a16:creationId xmlns:a16="http://schemas.microsoft.com/office/drawing/2014/main" id="{75E801A9-5120-40EA-A378-81231E822681}"/>
              </a:ext>
            </a:extLst>
          </p:cNvPr>
          <p:cNvSpPr/>
          <p:nvPr/>
        </p:nvSpPr>
        <p:spPr>
          <a:xfrm>
            <a:off x="6437520" y="4293000"/>
            <a:ext cx="1506330" cy="2954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2" name="Rectángulo 41">
            <a:extLst>
              <a:ext uri="{FF2B5EF4-FFF2-40B4-BE49-F238E27FC236}">
                <a16:creationId xmlns:a16="http://schemas.microsoft.com/office/drawing/2014/main" id="{FDD8B359-FD2C-40CA-92DE-5903E23371A0}"/>
              </a:ext>
            </a:extLst>
          </p:cNvPr>
          <p:cNvSpPr/>
          <p:nvPr/>
        </p:nvSpPr>
        <p:spPr>
          <a:xfrm>
            <a:off x="6582240" y="5183640"/>
            <a:ext cx="1361610" cy="2954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Rectángulo 43">
            <a:extLst>
              <a:ext uri="{FF2B5EF4-FFF2-40B4-BE49-F238E27FC236}">
                <a16:creationId xmlns:a16="http://schemas.microsoft.com/office/drawing/2014/main" id="{BD357C56-8E23-4F38-808F-C5F909E30CA5}"/>
              </a:ext>
            </a:extLst>
          </p:cNvPr>
          <p:cNvSpPr/>
          <p:nvPr/>
        </p:nvSpPr>
        <p:spPr>
          <a:xfrm>
            <a:off x="6728580" y="2552220"/>
            <a:ext cx="1215270" cy="2954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05735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C4ADABA0-4136-4294-886C-9E7A140268EF}"/>
              </a:ext>
            </a:extLst>
          </p:cNvPr>
          <p:cNvGraphicFramePr>
            <a:graphicFrameLocks noGrp="1"/>
          </p:cNvGraphicFramePr>
          <p:nvPr>
            <p:ph idx="1"/>
            <p:extLst>
              <p:ext uri="{D42A27DB-BD31-4B8C-83A1-F6EECF244321}">
                <p14:modId xmlns:p14="http://schemas.microsoft.com/office/powerpoint/2010/main" val="3891841754"/>
              </p:ext>
            </p:extLst>
          </p:nvPr>
        </p:nvGraphicFramePr>
        <p:xfrm>
          <a:off x="876300" y="1264682"/>
          <a:ext cx="10877550" cy="534352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F4A53DC6-8674-4DAD-A7D4-D26E53256F8E}"/>
              </a:ext>
            </a:extLst>
          </p:cNvPr>
          <p:cNvSpPr>
            <a:spLocks noGrp="1"/>
          </p:cNvSpPr>
          <p:nvPr>
            <p:ph type="title"/>
          </p:nvPr>
        </p:nvSpPr>
        <p:spPr>
          <a:xfrm>
            <a:off x="723900" y="79375"/>
            <a:ext cx="11182350" cy="815975"/>
          </a:xfrm>
        </p:spPr>
        <p:txBody>
          <a:bodyPr>
            <a:normAutofit fontScale="90000"/>
          </a:bodyPr>
          <a:lstStyle/>
          <a:p>
            <a:r>
              <a:rPr lang="es-419" sz="3600" b="1" dirty="0">
                <a:latin typeface="Times New Roman" panose="02020603050405020304" pitchFamily="18" charset="0"/>
                <a:cs typeface="Times New Roman" panose="02020603050405020304" pitchFamily="18" charset="0"/>
              </a:rPr>
              <a:t>RESULTADOS DE LA ESCALA SINTOMÁTICA DEL ESTRÉS SEPPO ARO </a:t>
            </a:r>
            <a:endParaRPr lang="en-US" sz="3600" b="1"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5A467F55-71A0-4ECE-8F57-4D65F73BAA42}"/>
              </a:ext>
            </a:extLst>
          </p:cNvPr>
          <p:cNvSpPr txBox="1"/>
          <p:nvPr/>
        </p:nvSpPr>
        <p:spPr>
          <a:xfrm>
            <a:off x="1247774" y="895350"/>
            <a:ext cx="9848851"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POBLACIÓN DE ESTUDIO SEGÚN ESCALA SINTOMÁTICA DE ESTRÉS SEPPO ARO</a:t>
            </a:r>
            <a:endParaRPr lang="en-US" dirty="0"/>
          </a:p>
        </p:txBody>
      </p:sp>
      <p:sp>
        <p:nvSpPr>
          <p:cNvPr id="5" name="Rectángulo 4">
            <a:extLst>
              <a:ext uri="{FF2B5EF4-FFF2-40B4-BE49-F238E27FC236}">
                <a16:creationId xmlns:a16="http://schemas.microsoft.com/office/drawing/2014/main" id="{33D94007-0CD1-48A3-9F86-854E3452F419}"/>
              </a:ext>
            </a:extLst>
          </p:cNvPr>
          <p:cNvSpPr/>
          <p:nvPr/>
        </p:nvSpPr>
        <p:spPr>
          <a:xfrm>
            <a:off x="3810000" y="3419413"/>
            <a:ext cx="609600" cy="238187"/>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ectángulo 15">
            <a:extLst>
              <a:ext uri="{FF2B5EF4-FFF2-40B4-BE49-F238E27FC236}">
                <a16:creationId xmlns:a16="http://schemas.microsoft.com/office/drawing/2014/main" id="{C4593765-4667-444C-870B-EF2929B8E23F}"/>
              </a:ext>
            </a:extLst>
          </p:cNvPr>
          <p:cNvSpPr/>
          <p:nvPr/>
        </p:nvSpPr>
        <p:spPr>
          <a:xfrm>
            <a:off x="2638080" y="4727700"/>
            <a:ext cx="1800000" cy="238187"/>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Rectángulo 22">
            <a:extLst>
              <a:ext uri="{FF2B5EF4-FFF2-40B4-BE49-F238E27FC236}">
                <a16:creationId xmlns:a16="http://schemas.microsoft.com/office/drawing/2014/main" id="{AA3EBAEF-D147-463E-8C5B-1D1B1B4E570D}"/>
              </a:ext>
            </a:extLst>
          </p:cNvPr>
          <p:cNvSpPr/>
          <p:nvPr/>
        </p:nvSpPr>
        <p:spPr>
          <a:xfrm>
            <a:off x="3791160" y="4222800"/>
            <a:ext cx="540000" cy="1800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4" name="Entrada de lápiz 23">
                <a:extLst>
                  <a:ext uri="{FF2B5EF4-FFF2-40B4-BE49-F238E27FC236}">
                    <a16:creationId xmlns:a16="http://schemas.microsoft.com/office/drawing/2014/main" id="{C04FAE8A-E179-459B-B4F4-92B011FBE0CF}"/>
                  </a:ext>
                </a:extLst>
              </p14:cNvPr>
              <p14:cNvContentPartPr/>
              <p14:nvPr/>
            </p14:nvContentPartPr>
            <p14:xfrm>
              <a:off x="-591045" y="3438240"/>
              <a:ext cx="360" cy="360"/>
            </p14:xfrm>
          </p:contentPart>
        </mc:Choice>
        <mc:Fallback xmlns="">
          <p:pic>
            <p:nvPicPr>
              <p:cNvPr id="24" name="Entrada de lápiz 23">
                <a:extLst>
                  <a:ext uri="{FF2B5EF4-FFF2-40B4-BE49-F238E27FC236}">
                    <a16:creationId xmlns:a16="http://schemas.microsoft.com/office/drawing/2014/main" id="{C04FAE8A-E179-459B-B4F4-92B011FBE0CF}"/>
                  </a:ext>
                </a:extLst>
              </p:cNvPr>
              <p:cNvPicPr/>
              <p:nvPr/>
            </p:nvPicPr>
            <p:blipFill>
              <a:blip r:embed="rId4"/>
              <a:stretch>
                <a:fillRect/>
              </a:stretch>
            </p:blipFill>
            <p:spPr>
              <a:xfrm>
                <a:off x="-599685" y="3429240"/>
                <a:ext cx="18000" cy="18000"/>
              </a:xfrm>
              <a:prstGeom prst="rect">
                <a:avLst/>
              </a:prstGeom>
            </p:spPr>
          </p:pic>
        </mc:Fallback>
      </mc:AlternateContent>
      <p:sp>
        <p:nvSpPr>
          <p:cNvPr id="26" name="Rectángulo 25">
            <a:extLst>
              <a:ext uri="{FF2B5EF4-FFF2-40B4-BE49-F238E27FC236}">
                <a16:creationId xmlns:a16="http://schemas.microsoft.com/office/drawing/2014/main" id="{47430AD8-E0BF-4863-8E27-4BADD56E54AF}"/>
              </a:ext>
            </a:extLst>
          </p:cNvPr>
          <p:cNvSpPr/>
          <p:nvPr/>
        </p:nvSpPr>
        <p:spPr>
          <a:xfrm>
            <a:off x="3299760" y="5033520"/>
            <a:ext cx="1080000" cy="1800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32" name="Entrada de lápiz 31">
                <a:extLst>
                  <a:ext uri="{FF2B5EF4-FFF2-40B4-BE49-F238E27FC236}">
                    <a16:creationId xmlns:a16="http://schemas.microsoft.com/office/drawing/2014/main" id="{5C2452DB-A18B-4DD6-BE87-CB3F0F80DC8C}"/>
                  </a:ext>
                </a:extLst>
              </p14:cNvPr>
              <p14:cNvContentPartPr/>
              <p14:nvPr/>
            </p14:nvContentPartPr>
            <p14:xfrm>
              <a:off x="3362115" y="5409600"/>
              <a:ext cx="360" cy="360"/>
            </p14:xfrm>
          </p:contentPart>
        </mc:Choice>
        <mc:Fallback xmlns="">
          <p:pic>
            <p:nvPicPr>
              <p:cNvPr id="32" name="Entrada de lápiz 31">
                <a:extLst>
                  <a:ext uri="{FF2B5EF4-FFF2-40B4-BE49-F238E27FC236}">
                    <a16:creationId xmlns:a16="http://schemas.microsoft.com/office/drawing/2014/main" id="{5C2452DB-A18B-4DD6-BE87-CB3F0F80DC8C}"/>
                  </a:ext>
                </a:extLst>
              </p:cNvPr>
              <p:cNvPicPr/>
              <p:nvPr/>
            </p:nvPicPr>
            <p:blipFill>
              <a:blip r:embed="rId4"/>
              <a:stretch>
                <a:fillRect/>
              </a:stretch>
            </p:blipFill>
            <p:spPr>
              <a:xfrm>
                <a:off x="3353115" y="5400960"/>
                <a:ext cx="18000" cy="18000"/>
              </a:xfrm>
              <a:prstGeom prst="rect">
                <a:avLst/>
              </a:prstGeom>
            </p:spPr>
          </p:pic>
        </mc:Fallback>
      </mc:AlternateContent>
      <p:sp>
        <p:nvSpPr>
          <p:cNvPr id="33" name="Rectángulo 32">
            <a:extLst>
              <a:ext uri="{FF2B5EF4-FFF2-40B4-BE49-F238E27FC236}">
                <a16:creationId xmlns:a16="http://schemas.microsoft.com/office/drawing/2014/main" id="{CE00B2E2-D18D-4FA9-8FE5-DBBCCD81CB8B}"/>
              </a:ext>
            </a:extLst>
          </p:cNvPr>
          <p:cNvSpPr/>
          <p:nvPr/>
        </p:nvSpPr>
        <p:spPr>
          <a:xfrm>
            <a:off x="2981160" y="5319600"/>
            <a:ext cx="1438440" cy="1800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Rectángulo 33">
            <a:extLst>
              <a:ext uri="{FF2B5EF4-FFF2-40B4-BE49-F238E27FC236}">
                <a16:creationId xmlns:a16="http://schemas.microsoft.com/office/drawing/2014/main" id="{660B9CD9-3B86-48CD-A261-8CC441626FE8}"/>
              </a:ext>
            </a:extLst>
          </p:cNvPr>
          <p:cNvSpPr/>
          <p:nvPr/>
        </p:nvSpPr>
        <p:spPr>
          <a:xfrm>
            <a:off x="2099640" y="3233203"/>
            <a:ext cx="2280120" cy="180000"/>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5" name="Rectángulo 34">
            <a:extLst>
              <a:ext uri="{FF2B5EF4-FFF2-40B4-BE49-F238E27FC236}">
                <a16:creationId xmlns:a16="http://schemas.microsoft.com/office/drawing/2014/main" id="{DFE63E6D-8092-4284-8999-65B1D5127FC6}"/>
              </a:ext>
            </a:extLst>
          </p:cNvPr>
          <p:cNvSpPr/>
          <p:nvPr/>
        </p:nvSpPr>
        <p:spPr>
          <a:xfrm>
            <a:off x="2580540" y="2908303"/>
            <a:ext cx="1799220" cy="257267"/>
          </a:xfrm>
          <a:prstGeom prst="rect">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87570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BC0BFD94-B785-4EF0-B4F4-7D25E0381727}"/>
              </a:ext>
            </a:extLst>
          </p:cNvPr>
          <p:cNvPicPr>
            <a:picLocks noGrp="1" noChangeAspect="1"/>
          </p:cNvPicPr>
          <p:nvPr>
            <p:ph idx="1"/>
          </p:nvPr>
        </p:nvPicPr>
        <p:blipFill>
          <a:blip r:embed="rId2"/>
          <a:stretch>
            <a:fillRect/>
          </a:stretch>
        </p:blipFill>
        <p:spPr>
          <a:xfrm>
            <a:off x="193716" y="2036185"/>
            <a:ext cx="5759410" cy="3859789"/>
          </a:xfrm>
        </p:spPr>
      </p:pic>
      <p:sp>
        <p:nvSpPr>
          <p:cNvPr id="5" name="Título 1">
            <a:extLst>
              <a:ext uri="{FF2B5EF4-FFF2-40B4-BE49-F238E27FC236}">
                <a16:creationId xmlns:a16="http://schemas.microsoft.com/office/drawing/2014/main" id="{F0B70B95-D34F-49E2-ADC3-49809F133852}"/>
              </a:ext>
            </a:extLst>
          </p:cNvPr>
          <p:cNvSpPr>
            <a:spLocks noGrp="1"/>
          </p:cNvSpPr>
          <p:nvPr>
            <p:ph type="title"/>
          </p:nvPr>
        </p:nvSpPr>
        <p:spPr>
          <a:xfrm>
            <a:off x="476250" y="18255"/>
            <a:ext cx="11239500" cy="1325563"/>
          </a:xfrm>
        </p:spPr>
        <p:txBody>
          <a:bodyPr>
            <a:normAutofit/>
          </a:bodyPr>
          <a:lstStyle/>
          <a:p>
            <a:r>
              <a:rPr lang="es-419" sz="3600" b="1" dirty="0">
                <a:latin typeface="Times New Roman" panose="02020603050405020304" pitchFamily="18" charset="0"/>
                <a:cs typeface="Times New Roman" panose="02020603050405020304" pitchFamily="18" charset="0"/>
              </a:rPr>
              <a:t>RESULTADOS DE LA ESCALA SINTOMÁTICA DEL ESTRÉS SEPPO ARO </a:t>
            </a:r>
            <a:endParaRPr lang="en-US" sz="3600" b="1"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8657D4B6-DCAD-451A-AACA-EDB1116E4CDC}"/>
              </a:ext>
            </a:extLst>
          </p:cNvPr>
          <p:cNvSpPr txBox="1"/>
          <p:nvPr/>
        </p:nvSpPr>
        <p:spPr>
          <a:xfrm>
            <a:off x="990600" y="1343818"/>
            <a:ext cx="4962526" cy="646331"/>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ESCALA SINTOMÁTICA DE ESTRÉS SEPPO ARO</a:t>
            </a:r>
            <a:endParaRPr lang="en-US" dirty="0"/>
          </a:p>
        </p:txBody>
      </p:sp>
      <p:pic>
        <p:nvPicPr>
          <p:cNvPr id="10" name="Imagen 9">
            <a:extLst>
              <a:ext uri="{FF2B5EF4-FFF2-40B4-BE49-F238E27FC236}">
                <a16:creationId xmlns:a16="http://schemas.microsoft.com/office/drawing/2014/main" id="{85306C8A-3C82-4F3C-9A99-2D56438ED576}"/>
              </a:ext>
            </a:extLst>
          </p:cNvPr>
          <p:cNvPicPr>
            <a:picLocks noChangeAspect="1"/>
          </p:cNvPicPr>
          <p:nvPr/>
        </p:nvPicPr>
        <p:blipFill>
          <a:blip r:embed="rId3"/>
          <a:stretch>
            <a:fillRect/>
          </a:stretch>
        </p:blipFill>
        <p:spPr>
          <a:xfrm>
            <a:off x="6238876" y="1990725"/>
            <a:ext cx="5857874" cy="3905249"/>
          </a:xfrm>
          <a:prstGeom prst="rect">
            <a:avLst/>
          </a:prstGeom>
        </p:spPr>
      </p:pic>
      <p:sp>
        <p:nvSpPr>
          <p:cNvPr id="11" name="CuadroTexto 10">
            <a:extLst>
              <a:ext uri="{FF2B5EF4-FFF2-40B4-BE49-F238E27FC236}">
                <a16:creationId xmlns:a16="http://schemas.microsoft.com/office/drawing/2014/main" id="{A9EEE386-D6B5-4138-BBC1-FC6DCDEA3069}"/>
              </a:ext>
            </a:extLst>
          </p:cNvPr>
          <p:cNvSpPr txBox="1"/>
          <p:nvPr/>
        </p:nvSpPr>
        <p:spPr>
          <a:xfrm>
            <a:off x="6353175" y="1157519"/>
            <a:ext cx="4962526" cy="643609"/>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NIVEL DE ESTRÉS SEGÚN PUNTUACIÓN SEPPO ARO</a:t>
            </a:r>
            <a:endParaRPr lang="en-US" dirty="0"/>
          </a:p>
        </p:txBody>
      </p:sp>
    </p:spTree>
    <p:extLst>
      <p:ext uri="{BB962C8B-B14F-4D97-AF65-F5344CB8AC3E}">
        <p14:creationId xmlns:p14="http://schemas.microsoft.com/office/powerpoint/2010/main" val="6328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064DFA7-F768-4720-8FF8-75599AA1CEFA}"/>
              </a:ext>
            </a:extLst>
          </p:cNvPr>
          <p:cNvSpPr>
            <a:spLocks noGrp="1"/>
          </p:cNvSpPr>
          <p:nvPr>
            <p:ph type="title"/>
          </p:nvPr>
        </p:nvSpPr>
        <p:spPr>
          <a:xfrm>
            <a:off x="838200" y="365125"/>
            <a:ext cx="10515600" cy="1325563"/>
          </a:xfrm>
        </p:spPr>
        <p:txBody>
          <a:bodyPr/>
          <a:lstStyle/>
          <a:p>
            <a:pPr algn="ctr"/>
            <a:r>
              <a:rPr lang="es-419" b="1" dirty="0">
                <a:latin typeface="Times New Roman" panose="02020603050405020304" pitchFamily="18" charset="0"/>
                <a:cs typeface="Times New Roman" panose="02020603050405020304" pitchFamily="18" charset="0"/>
              </a:rPr>
              <a:t>CONCLUSIONES </a:t>
            </a:r>
            <a:endParaRPr lang="en-US" b="1" dirty="0">
              <a:latin typeface="Times New Roman" panose="02020603050405020304" pitchFamily="18" charset="0"/>
              <a:cs typeface="Times New Roman" panose="02020603050405020304" pitchFamily="18" charset="0"/>
            </a:endParaRPr>
          </a:p>
        </p:txBody>
      </p:sp>
      <p:sp>
        <p:nvSpPr>
          <p:cNvPr id="5" name="Marcador de contenido 4">
            <a:extLst>
              <a:ext uri="{FF2B5EF4-FFF2-40B4-BE49-F238E27FC236}">
                <a16:creationId xmlns:a16="http://schemas.microsoft.com/office/drawing/2014/main" id="{0F5E914C-B983-4130-BE0D-63C9B448AEF3}"/>
              </a:ext>
            </a:extLst>
          </p:cNvPr>
          <p:cNvSpPr txBox="1">
            <a:spLocks noGrp="1"/>
          </p:cNvSpPr>
          <p:nvPr>
            <p:ph idx="1"/>
          </p:nvPr>
        </p:nvSpPr>
        <p:spPr>
          <a:xfrm>
            <a:off x="838200" y="1568450"/>
            <a:ext cx="10515600" cy="42616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EC" dirty="0">
                <a:latin typeface="Times New Roman" panose="02020603050405020304" pitchFamily="18" charset="0"/>
                <a:cs typeface="Times New Roman" panose="02020603050405020304" pitchFamily="18" charset="0"/>
              </a:rPr>
              <a:t>Según los resultados encontrados se concluyó que con respecto al cuestionario sociodemográfico y laboral que se aplicó al personal de </a:t>
            </a:r>
            <a:r>
              <a:rPr lang="es-EC" dirty="0" err="1">
                <a:latin typeface="Times New Roman" panose="02020603050405020304" pitchFamily="18" charset="0"/>
                <a:cs typeface="Times New Roman" panose="02020603050405020304" pitchFamily="18" charset="0"/>
              </a:rPr>
              <a:t>enfermeria</a:t>
            </a:r>
            <a:r>
              <a:rPr lang="es-EC" dirty="0">
                <a:latin typeface="Times New Roman" panose="02020603050405020304" pitchFamily="18" charset="0"/>
                <a:cs typeface="Times New Roman" panose="02020603050405020304" pitchFamily="18" charset="0"/>
              </a:rPr>
              <a:t> se pudo comprobar que: </a:t>
            </a:r>
            <a:endParaRPr lang="en-US" dirty="0">
              <a:latin typeface="Times New Roman" panose="02020603050405020304" pitchFamily="18" charset="0"/>
              <a:cs typeface="Times New Roman" panose="02020603050405020304" pitchFamily="18" charset="0"/>
            </a:endParaRPr>
          </a:p>
          <a:p>
            <a:pPr lvl="0">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En la distribución de la muestra por género existe un mayor porcentaje de mujeres con el 53% ante el 47% de hombres. </a:t>
            </a:r>
            <a:endParaRPr lang="en-US" dirty="0">
              <a:latin typeface="Times New Roman" panose="02020603050405020304" pitchFamily="18" charset="0"/>
              <a:cs typeface="Times New Roman" panose="02020603050405020304" pitchFamily="18" charset="0"/>
            </a:endParaRPr>
          </a:p>
          <a:p>
            <a:pPr lvl="0">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El rango de antigüedad de los trabajadores que predomina en el hospital con el 40% principalmente más de 15 años. </a:t>
            </a:r>
            <a:endParaRPr lang="en-US" dirty="0">
              <a:latin typeface="Times New Roman" panose="02020603050405020304" pitchFamily="18" charset="0"/>
              <a:cs typeface="Times New Roman" panose="02020603050405020304" pitchFamily="18" charset="0"/>
            </a:endParaRPr>
          </a:p>
          <a:p>
            <a:pPr lvl="0">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El 100% de los trabajadores cree que se alterado su actividad laboral debido a la emergencia sanitaria. </a:t>
            </a:r>
          </a:p>
          <a:p>
            <a:pPr lvl="0">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El 23% de los trabajadores se dedica a una actividad física una vez por semana, mientras que el 73% no realiza actividad fisca.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86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83741CFE-A14A-42E9-88E4-2575ECC0D426}"/>
              </a:ext>
            </a:extLst>
          </p:cNvPr>
          <p:cNvSpPr txBox="1">
            <a:spLocks noGrp="1"/>
          </p:cNvSpPr>
          <p:nvPr>
            <p:ph idx="1"/>
          </p:nvPr>
        </p:nvSpPr>
        <p:spPr>
          <a:xfrm>
            <a:off x="581025" y="1035050"/>
            <a:ext cx="11029950" cy="14219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kern="1200" dirty="0">
                <a:latin typeface="Times New Roman" panose="02020603050405020304" pitchFamily="18" charset="0"/>
                <a:cs typeface="Times New Roman" panose="02020603050405020304" pitchFamily="18" charset="0"/>
              </a:rPr>
              <a:t>La investigación se realizó a 15 trabajadores, actualmente presentan un bajo nivel de estrés los 9 de los trabajadores encuestados, mientras que 5 trabajadores se encuentran en un nivel intermedio de estrés y 3 trabajadores se encuentran con estrés debido a factores como: clima organizacional, territorio organizacional y respaldo del grupo. </a:t>
            </a:r>
            <a:endParaRPr lang="en-US" kern="1200" dirty="0">
              <a:latin typeface="Times New Roman" panose="02020603050405020304" pitchFamily="18" charset="0"/>
              <a:cs typeface="Times New Roman" panose="02020603050405020304" pitchFamily="18" charset="0"/>
            </a:endParaRPr>
          </a:p>
        </p:txBody>
      </p:sp>
      <p:sp>
        <p:nvSpPr>
          <p:cNvPr id="6" name="Marcador de contenido 3">
            <a:extLst>
              <a:ext uri="{FF2B5EF4-FFF2-40B4-BE49-F238E27FC236}">
                <a16:creationId xmlns:a16="http://schemas.microsoft.com/office/drawing/2014/main" id="{A0C9D514-C549-4BAB-A1CD-97B4BD135C9E}"/>
              </a:ext>
            </a:extLst>
          </p:cNvPr>
          <p:cNvSpPr txBox="1">
            <a:spLocks/>
          </p:cNvSpPr>
          <p:nvPr/>
        </p:nvSpPr>
        <p:spPr>
          <a:xfrm>
            <a:off x="581025" y="2781064"/>
            <a:ext cx="11029950" cy="1421928"/>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s-EC" dirty="0">
                <a:latin typeface="Times New Roman" panose="02020603050405020304" pitchFamily="18" charset="0"/>
                <a:cs typeface="Times New Roman" panose="02020603050405020304" pitchFamily="18" charset="0"/>
              </a:rPr>
              <a:t>Se concluye que los resultados obtenidos por la evaluación de nivel de estrés según la puntuación </a:t>
            </a:r>
            <a:r>
              <a:rPr lang="es-EC" dirty="0" err="1">
                <a:latin typeface="Times New Roman" panose="02020603050405020304" pitchFamily="18" charset="0"/>
                <a:cs typeface="Times New Roman" panose="02020603050405020304" pitchFamily="18" charset="0"/>
              </a:rPr>
              <a:t>Seppo</a:t>
            </a:r>
            <a:r>
              <a:rPr lang="es-EC" dirty="0">
                <a:latin typeface="Times New Roman" panose="02020603050405020304" pitchFamily="18" charset="0"/>
                <a:cs typeface="Times New Roman" panose="02020603050405020304" pitchFamily="18" charset="0"/>
              </a:rPr>
              <a:t> Aro con el 40% de los trabajadores se encuentran con afecciones de estrés, mientras el 47% posee una tendencia de estrés y el 13% un nivel de estrés normal. </a:t>
            </a:r>
            <a:endParaRPr lang="en-US" dirty="0">
              <a:latin typeface="Times New Roman" panose="02020603050405020304" pitchFamily="18" charset="0"/>
              <a:cs typeface="Times New Roman" panose="02020603050405020304" pitchFamily="18" charset="0"/>
            </a:endParaRPr>
          </a:p>
        </p:txBody>
      </p:sp>
      <p:sp>
        <p:nvSpPr>
          <p:cNvPr id="7" name="Título 1">
            <a:extLst>
              <a:ext uri="{FF2B5EF4-FFF2-40B4-BE49-F238E27FC236}">
                <a16:creationId xmlns:a16="http://schemas.microsoft.com/office/drawing/2014/main" id="{B897557A-BDE4-4A7E-81EF-5BAF93C0C57B}"/>
              </a:ext>
            </a:extLst>
          </p:cNvPr>
          <p:cNvSpPr>
            <a:spLocks noGrp="1"/>
          </p:cNvSpPr>
          <p:nvPr>
            <p:ph type="title"/>
          </p:nvPr>
        </p:nvSpPr>
        <p:spPr>
          <a:xfrm>
            <a:off x="685800" y="0"/>
            <a:ext cx="10515600" cy="1325563"/>
          </a:xfrm>
        </p:spPr>
        <p:txBody>
          <a:bodyPr/>
          <a:lstStyle/>
          <a:p>
            <a:pPr algn="ctr"/>
            <a:r>
              <a:rPr lang="es-419" b="1" dirty="0">
                <a:latin typeface="Times New Roman" panose="02020603050405020304" pitchFamily="18" charset="0"/>
                <a:cs typeface="Times New Roman" panose="02020603050405020304" pitchFamily="18" charset="0"/>
              </a:rPr>
              <a:t>CONCLUSIONES </a:t>
            </a:r>
            <a:endParaRPr lang="en-US" b="1" dirty="0">
              <a:latin typeface="Times New Roman" panose="02020603050405020304" pitchFamily="18" charset="0"/>
              <a:cs typeface="Times New Roman" panose="02020603050405020304" pitchFamily="18" charset="0"/>
            </a:endParaRPr>
          </a:p>
        </p:txBody>
      </p:sp>
      <p:sp>
        <p:nvSpPr>
          <p:cNvPr id="10" name="Marcador de contenido 3">
            <a:extLst>
              <a:ext uri="{FF2B5EF4-FFF2-40B4-BE49-F238E27FC236}">
                <a16:creationId xmlns:a16="http://schemas.microsoft.com/office/drawing/2014/main" id="{112C6F9D-1061-4430-A110-379C0143597E}"/>
              </a:ext>
            </a:extLst>
          </p:cNvPr>
          <p:cNvSpPr txBox="1">
            <a:spLocks/>
          </p:cNvSpPr>
          <p:nvPr/>
        </p:nvSpPr>
        <p:spPr>
          <a:xfrm>
            <a:off x="581025" y="4539476"/>
            <a:ext cx="11029950" cy="1421928"/>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s-ES" dirty="0">
                <a:latin typeface="Times New Roman" panose="02020603050405020304" pitchFamily="18" charset="0"/>
                <a:cs typeface="Times New Roman" panose="02020603050405020304" pitchFamily="18" charset="0"/>
              </a:rPr>
              <a:t>Se concluyó que la sintomatología relacionada al estrés con mayor frecuencia a los trabajadores del hospital es: Diarreas u orinar frecuentemente, palpitaciones o latidos irregulares en el corazón, temblor o sudoración en las manos, mareos, dolores abdominales, deseos de vomitar o vómitos, pesadillas.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52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E10624-6742-43BD-A3C7-2DC173DCD604}"/>
              </a:ext>
            </a:extLst>
          </p:cNvPr>
          <p:cNvSpPr>
            <a:spLocks noGrp="1"/>
          </p:cNvSpPr>
          <p:nvPr>
            <p:ph type="title"/>
          </p:nvPr>
        </p:nvSpPr>
        <p:spPr>
          <a:xfrm>
            <a:off x="3429000" y="107951"/>
            <a:ext cx="5486400" cy="939800"/>
          </a:xfrm>
        </p:spPr>
        <p:txBody>
          <a:bodyPr/>
          <a:lstStyle/>
          <a:p>
            <a:r>
              <a:rPr lang="es-419" b="1" dirty="0">
                <a:latin typeface="Times New Roman" panose="02020603050405020304" pitchFamily="18" charset="0"/>
                <a:cs typeface="Times New Roman" panose="02020603050405020304" pitchFamily="18" charset="0"/>
              </a:rPr>
              <a:t>RECOMENDACIONES</a:t>
            </a:r>
            <a:r>
              <a:rPr lang="es-419"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5" name="Marcador de contenido 7">
            <a:extLst>
              <a:ext uri="{FF2B5EF4-FFF2-40B4-BE49-F238E27FC236}">
                <a16:creationId xmlns:a16="http://schemas.microsoft.com/office/drawing/2014/main" id="{41E7BFC9-8131-4CC4-9440-DA8A26656478}"/>
              </a:ext>
            </a:extLst>
          </p:cNvPr>
          <p:cNvGraphicFramePr>
            <a:graphicFrameLocks noGrp="1"/>
          </p:cNvGraphicFramePr>
          <p:nvPr>
            <p:ph idx="1"/>
            <p:extLst>
              <p:ext uri="{D42A27DB-BD31-4B8C-83A1-F6EECF244321}">
                <p14:modId xmlns:p14="http://schemas.microsoft.com/office/powerpoint/2010/main" val="373386975"/>
              </p:ext>
            </p:extLst>
          </p:nvPr>
        </p:nvGraphicFramePr>
        <p:xfrm>
          <a:off x="838200" y="981074"/>
          <a:ext cx="108394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46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7">
            <a:extLst>
              <a:ext uri="{FF2B5EF4-FFF2-40B4-BE49-F238E27FC236}">
                <a16:creationId xmlns:a16="http://schemas.microsoft.com/office/drawing/2014/main" id="{4F52DE13-8E2F-4DBD-AE17-2885C23C04AB}"/>
              </a:ext>
            </a:extLst>
          </p:cNvPr>
          <p:cNvGraphicFramePr>
            <a:graphicFrameLocks noGrp="1"/>
          </p:cNvGraphicFramePr>
          <p:nvPr>
            <p:ph idx="1"/>
            <p:extLst>
              <p:ext uri="{D42A27DB-BD31-4B8C-83A1-F6EECF244321}">
                <p14:modId xmlns:p14="http://schemas.microsoft.com/office/powerpoint/2010/main" val="537106846"/>
              </p:ext>
            </p:extLst>
          </p:nvPr>
        </p:nvGraphicFramePr>
        <p:xfrm>
          <a:off x="781049" y="808037"/>
          <a:ext cx="11172825" cy="529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D56B76BC-ED7B-43B1-8A9E-02E3389B4D88}"/>
              </a:ext>
            </a:extLst>
          </p:cNvPr>
          <p:cNvSpPr>
            <a:spLocks noGrp="1"/>
          </p:cNvSpPr>
          <p:nvPr>
            <p:ph type="title"/>
          </p:nvPr>
        </p:nvSpPr>
        <p:spPr>
          <a:xfrm>
            <a:off x="3571875" y="239712"/>
            <a:ext cx="4762500" cy="882650"/>
          </a:xfrm>
        </p:spPr>
        <p:txBody>
          <a:bodyPr/>
          <a:lstStyle/>
          <a:p>
            <a:r>
              <a:rPr lang="es-419" b="1" dirty="0">
                <a:latin typeface="Times New Roman" panose="02020603050405020304" pitchFamily="18" charset="0"/>
                <a:cs typeface="Times New Roman" panose="02020603050405020304" pitchFamily="18" charset="0"/>
              </a:rPr>
              <a:t>RECOMENDACIONES</a:t>
            </a:r>
            <a:r>
              <a:rPr lang="es-419"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8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A57FD-8541-47A6-B659-77988FF6D5BA}"/>
              </a:ext>
            </a:extLst>
          </p:cNvPr>
          <p:cNvSpPr>
            <a:spLocks noGrp="1"/>
          </p:cNvSpPr>
          <p:nvPr>
            <p:ph type="title"/>
          </p:nvPr>
        </p:nvSpPr>
        <p:spPr>
          <a:xfrm>
            <a:off x="971550" y="368299"/>
            <a:ext cx="9991725" cy="625475"/>
          </a:xfrm>
        </p:spPr>
        <p:txBody>
          <a:bodyPr/>
          <a:lstStyle/>
          <a:p>
            <a:r>
              <a:rPr lang="es-EC" sz="3200" b="1" dirty="0">
                <a:latin typeface="Times New Roman" panose="02020603050405020304" pitchFamily="18" charset="0"/>
                <a:cs typeface="Times New Roman" panose="02020603050405020304" pitchFamily="18" charset="0"/>
              </a:rPr>
              <a:t>PROBLEMA DE INVESTIGACI</a:t>
            </a:r>
            <a:r>
              <a:rPr lang="es-419" sz="3200" b="1" dirty="0">
                <a:latin typeface="Times New Roman" panose="02020603050405020304" pitchFamily="18" charset="0"/>
                <a:cs typeface="Times New Roman" panose="02020603050405020304" pitchFamily="18" charset="0"/>
              </a:rPr>
              <a:t>ÓN</a:t>
            </a:r>
            <a:endParaRPr lang="en-US" dirty="0"/>
          </a:p>
        </p:txBody>
      </p:sp>
      <p:graphicFrame>
        <p:nvGraphicFramePr>
          <p:cNvPr id="4" name="Marcador de contenido 7">
            <a:extLst>
              <a:ext uri="{FF2B5EF4-FFF2-40B4-BE49-F238E27FC236}">
                <a16:creationId xmlns:a16="http://schemas.microsoft.com/office/drawing/2014/main" id="{616E6747-F105-41D8-B40A-BF921DFD7907}"/>
              </a:ext>
            </a:extLst>
          </p:cNvPr>
          <p:cNvGraphicFramePr>
            <a:graphicFrameLocks noGrp="1"/>
          </p:cNvGraphicFramePr>
          <p:nvPr>
            <p:ph idx="1"/>
            <p:extLst>
              <p:ext uri="{D42A27DB-BD31-4B8C-83A1-F6EECF244321}">
                <p14:modId xmlns:p14="http://schemas.microsoft.com/office/powerpoint/2010/main" val="1296711444"/>
              </p:ext>
            </p:extLst>
          </p:nvPr>
        </p:nvGraphicFramePr>
        <p:xfrm>
          <a:off x="-1114426" y="1062830"/>
          <a:ext cx="12639675" cy="516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Una vacunación histórica... a medio gas">
            <a:extLst>
              <a:ext uri="{FF2B5EF4-FFF2-40B4-BE49-F238E27FC236}">
                <a16:creationId xmlns:a16="http://schemas.microsoft.com/office/drawing/2014/main" id="{BBB99448-4020-4660-BF51-B3B49625A28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57825" y="1163895"/>
            <a:ext cx="16764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Estrés personal sanitario ✓ Recomendaciones COVID-19 | Área Humana">
            <a:extLst>
              <a:ext uri="{FF2B5EF4-FFF2-40B4-BE49-F238E27FC236}">
                <a16:creationId xmlns:a16="http://schemas.microsoft.com/office/drawing/2014/main" id="{CAB62EC1-B423-48EB-8FC4-FE37E247F41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00925" y="2747962"/>
            <a:ext cx="2422988" cy="1362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onsulta médica especializada – Clivem | Clínica vértigo y equilibrio de  Medellín">
            <a:extLst>
              <a:ext uri="{FF2B5EF4-FFF2-40B4-BE49-F238E27FC236}">
                <a16:creationId xmlns:a16="http://schemas.microsoft.com/office/drawing/2014/main" id="{ABD21664-C40F-43D6-81DF-771DADCB326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15500" y="4529056"/>
            <a:ext cx="2295525" cy="176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3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5E772E1-AD57-4622-8B03-60BF07166E3F}"/>
              </a:ext>
            </a:extLst>
          </p:cNvPr>
          <p:cNvSpPr>
            <a:spLocks noGrp="1"/>
          </p:cNvSpPr>
          <p:nvPr>
            <p:ph type="title"/>
          </p:nvPr>
        </p:nvSpPr>
        <p:spPr>
          <a:xfrm>
            <a:off x="495300" y="88900"/>
            <a:ext cx="11201400" cy="1325563"/>
          </a:xfrm>
        </p:spPr>
        <p:txBody>
          <a:bodyPr>
            <a:normAutofit/>
          </a:bodyPr>
          <a:lstStyle/>
          <a:p>
            <a:r>
              <a:rPr lang="es-419" sz="4400" b="1" dirty="0">
                <a:latin typeface="Times New Roman" panose="02020603050405020304" pitchFamily="18" charset="0"/>
                <a:cs typeface="Times New Roman" panose="02020603050405020304" pitchFamily="18" charset="0"/>
              </a:rPr>
              <a:t>PLAN DE ACCIÓN PREVENTIVO DE ESTRÉS LABORAL </a:t>
            </a:r>
            <a:endParaRPr lang="en-US" sz="4400" b="1" dirty="0">
              <a:latin typeface="Times New Roman" panose="02020603050405020304" pitchFamily="18" charset="0"/>
              <a:cs typeface="Times New Roman" panose="02020603050405020304" pitchFamily="18" charset="0"/>
            </a:endParaRPr>
          </a:p>
        </p:txBody>
      </p:sp>
      <p:pic>
        <p:nvPicPr>
          <p:cNvPr id="5" name="Marcador de contenido 4">
            <a:extLst>
              <a:ext uri="{FF2B5EF4-FFF2-40B4-BE49-F238E27FC236}">
                <a16:creationId xmlns:a16="http://schemas.microsoft.com/office/drawing/2014/main" id="{264835BC-DF15-48C8-AFD0-C141F274C549}"/>
              </a:ext>
            </a:extLst>
          </p:cNvPr>
          <p:cNvPicPr>
            <a:picLocks noGrp="1" noChangeAspect="1"/>
          </p:cNvPicPr>
          <p:nvPr>
            <p:ph idx="1"/>
          </p:nvPr>
        </p:nvPicPr>
        <p:blipFill>
          <a:blip r:embed="rId2"/>
          <a:stretch>
            <a:fillRect/>
          </a:stretch>
        </p:blipFill>
        <p:spPr>
          <a:xfrm>
            <a:off x="1010825" y="1414463"/>
            <a:ext cx="10523949" cy="5036198"/>
          </a:xfrm>
          <a:prstGeom prst="rect">
            <a:avLst/>
          </a:prstGeom>
        </p:spPr>
      </p:pic>
    </p:spTree>
    <p:extLst>
      <p:ext uri="{BB962C8B-B14F-4D97-AF65-F5344CB8AC3E}">
        <p14:creationId xmlns:p14="http://schemas.microsoft.com/office/powerpoint/2010/main" val="205223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39C8230-E4A0-4368-B4E7-9B94DA6EC642}"/>
              </a:ext>
            </a:extLst>
          </p:cNvPr>
          <p:cNvPicPr>
            <a:picLocks noGrp="1" noChangeAspect="1"/>
          </p:cNvPicPr>
          <p:nvPr>
            <p:ph idx="1"/>
          </p:nvPr>
        </p:nvPicPr>
        <p:blipFill>
          <a:blip r:embed="rId2"/>
          <a:stretch>
            <a:fillRect/>
          </a:stretch>
        </p:blipFill>
        <p:spPr>
          <a:xfrm>
            <a:off x="984249" y="1239838"/>
            <a:ext cx="10702925" cy="5094287"/>
          </a:xfrm>
          <a:prstGeom prst="rect">
            <a:avLst/>
          </a:prstGeom>
        </p:spPr>
      </p:pic>
      <p:sp>
        <p:nvSpPr>
          <p:cNvPr id="5" name="Título 1">
            <a:extLst>
              <a:ext uri="{FF2B5EF4-FFF2-40B4-BE49-F238E27FC236}">
                <a16:creationId xmlns:a16="http://schemas.microsoft.com/office/drawing/2014/main" id="{069BDC34-E7C9-49D6-B31A-775B1BCF8702}"/>
              </a:ext>
            </a:extLst>
          </p:cNvPr>
          <p:cNvSpPr>
            <a:spLocks noGrp="1"/>
          </p:cNvSpPr>
          <p:nvPr>
            <p:ph type="title"/>
          </p:nvPr>
        </p:nvSpPr>
        <p:spPr>
          <a:xfrm>
            <a:off x="838200" y="0"/>
            <a:ext cx="10515600" cy="1325563"/>
          </a:xfrm>
        </p:spPr>
        <p:txBody>
          <a:bodyPr>
            <a:normAutofit/>
          </a:bodyPr>
          <a:lstStyle/>
          <a:p>
            <a:r>
              <a:rPr lang="es-419" sz="4400" b="1" dirty="0">
                <a:latin typeface="Times New Roman" panose="02020603050405020304" pitchFamily="18" charset="0"/>
                <a:cs typeface="Times New Roman" panose="02020603050405020304" pitchFamily="18" charset="0"/>
              </a:rPr>
              <a:t>PLAN DE ACCIÓN PREVENTIVO DE ESTRÉS LABORAL </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9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550E1E7-B11D-4865-B155-53E57B122847}"/>
              </a:ext>
            </a:extLst>
          </p:cNvPr>
          <p:cNvSpPr>
            <a:spLocks noGrp="1"/>
          </p:cNvSpPr>
          <p:nvPr>
            <p:ph type="title"/>
          </p:nvPr>
        </p:nvSpPr>
        <p:spPr>
          <a:xfrm>
            <a:off x="314324" y="0"/>
            <a:ext cx="11401425" cy="1362075"/>
          </a:xfrm>
        </p:spPr>
        <p:txBody>
          <a:bodyPr>
            <a:normAutofit/>
          </a:bodyPr>
          <a:lstStyle/>
          <a:p>
            <a:r>
              <a:rPr lang="es-419" sz="4400" b="1" dirty="0">
                <a:latin typeface="Times New Roman" panose="02020603050405020304" pitchFamily="18" charset="0"/>
                <a:cs typeface="Times New Roman" panose="02020603050405020304" pitchFamily="18" charset="0"/>
              </a:rPr>
              <a:t>PLAN DE ACCIÓN PREVENTIVO DE ESTRÉS LABORAL </a:t>
            </a:r>
            <a:endParaRPr lang="en-US" sz="4400" b="1" dirty="0">
              <a:latin typeface="Times New Roman" panose="02020603050405020304" pitchFamily="18" charset="0"/>
              <a:cs typeface="Times New Roman" panose="02020603050405020304" pitchFamily="18" charset="0"/>
            </a:endParaRPr>
          </a:p>
        </p:txBody>
      </p:sp>
      <p:pic>
        <p:nvPicPr>
          <p:cNvPr id="6" name="Marcador de contenido 4">
            <a:extLst>
              <a:ext uri="{FF2B5EF4-FFF2-40B4-BE49-F238E27FC236}">
                <a16:creationId xmlns:a16="http://schemas.microsoft.com/office/drawing/2014/main" id="{AAA60CF3-5B72-4AB4-A73C-EFA2BB7C8B7C}"/>
              </a:ext>
            </a:extLst>
          </p:cNvPr>
          <p:cNvPicPr>
            <a:picLocks noGrp="1" noChangeAspect="1"/>
          </p:cNvPicPr>
          <p:nvPr>
            <p:ph idx="1"/>
          </p:nvPr>
        </p:nvPicPr>
        <p:blipFill>
          <a:blip r:embed="rId2"/>
          <a:stretch>
            <a:fillRect/>
          </a:stretch>
        </p:blipFill>
        <p:spPr>
          <a:xfrm>
            <a:off x="718935" y="1282699"/>
            <a:ext cx="11273039" cy="5063605"/>
          </a:xfrm>
          <a:prstGeom prst="rect">
            <a:avLst/>
          </a:prstGeom>
        </p:spPr>
      </p:pic>
    </p:spTree>
    <p:extLst>
      <p:ext uri="{BB962C8B-B14F-4D97-AF65-F5344CB8AC3E}">
        <p14:creationId xmlns:p14="http://schemas.microsoft.com/office/powerpoint/2010/main" val="320600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4C0ECC0D-41F2-4133-8B45-2C9D7BAA58AE}"/>
              </a:ext>
            </a:extLst>
          </p:cNvPr>
          <p:cNvPicPr>
            <a:picLocks noGrp="1" noChangeAspect="1"/>
          </p:cNvPicPr>
          <p:nvPr>
            <p:ph idx="1"/>
          </p:nvPr>
        </p:nvPicPr>
        <p:blipFill>
          <a:blip r:embed="rId2"/>
          <a:stretch>
            <a:fillRect/>
          </a:stretch>
        </p:blipFill>
        <p:spPr>
          <a:xfrm>
            <a:off x="895351" y="1248567"/>
            <a:ext cx="10868024" cy="5104607"/>
          </a:xfrm>
          <a:prstGeom prst="rect">
            <a:avLst/>
          </a:prstGeom>
        </p:spPr>
      </p:pic>
      <p:sp>
        <p:nvSpPr>
          <p:cNvPr id="5" name="Título 1">
            <a:extLst>
              <a:ext uri="{FF2B5EF4-FFF2-40B4-BE49-F238E27FC236}">
                <a16:creationId xmlns:a16="http://schemas.microsoft.com/office/drawing/2014/main" id="{9B575042-E189-416A-B9A7-A320FEEFDDEF}"/>
              </a:ext>
            </a:extLst>
          </p:cNvPr>
          <p:cNvSpPr>
            <a:spLocks noGrp="1"/>
          </p:cNvSpPr>
          <p:nvPr>
            <p:ph type="title"/>
          </p:nvPr>
        </p:nvSpPr>
        <p:spPr>
          <a:xfrm>
            <a:off x="238125" y="18255"/>
            <a:ext cx="11525250" cy="1325563"/>
          </a:xfrm>
        </p:spPr>
        <p:txBody>
          <a:bodyPr>
            <a:normAutofit/>
          </a:bodyPr>
          <a:lstStyle/>
          <a:p>
            <a:r>
              <a:rPr lang="es-419" sz="4400" b="1" dirty="0">
                <a:latin typeface="Times New Roman" panose="02020603050405020304" pitchFamily="18" charset="0"/>
                <a:cs typeface="Times New Roman" panose="02020603050405020304" pitchFamily="18" charset="0"/>
              </a:rPr>
              <a:t>PLAN DE ACCIÓN PREVENTIVO DE ESTRÉS LABORAL </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07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acias GIF - Gracias - Discover &amp;amp; Share GIFs">
            <a:extLst>
              <a:ext uri="{FF2B5EF4-FFF2-40B4-BE49-F238E27FC236}">
                <a16:creationId xmlns:a16="http://schemas.microsoft.com/office/drawing/2014/main" id="{7F271960-C98A-4F81-9CA0-7D80EFC903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05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17C331D7-20B1-4989-A4B5-CCA1499659D6}"/>
                  </a:ext>
                </a:extLst>
              </p14:cNvPr>
              <p14:cNvContentPartPr/>
              <p14:nvPr/>
            </p14:nvContentPartPr>
            <p14:xfrm>
              <a:off x="-972285" y="4485810"/>
              <a:ext cx="360" cy="360"/>
            </p14:xfrm>
          </p:contentPart>
        </mc:Choice>
        <mc:Fallback xmlns="">
          <p:pic>
            <p:nvPicPr>
              <p:cNvPr id="2" name="Entrada de lápiz 1">
                <a:extLst>
                  <a:ext uri="{FF2B5EF4-FFF2-40B4-BE49-F238E27FC236}">
                    <a16:creationId xmlns:a16="http://schemas.microsoft.com/office/drawing/2014/main" id="{17C331D7-20B1-4989-A4B5-CCA1499659D6}"/>
                  </a:ext>
                </a:extLst>
              </p:cNvPr>
              <p:cNvPicPr/>
              <p:nvPr/>
            </p:nvPicPr>
            <p:blipFill>
              <a:blip r:embed="rId4"/>
              <a:stretch>
                <a:fillRect/>
              </a:stretch>
            </p:blipFill>
            <p:spPr>
              <a:xfrm>
                <a:off x="-980925" y="4477170"/>
                <a:ext cx="18000" cy="18000"/>
              </a:xfrm>
              <a:prstGeom prst="rect">
                <a:avLst/>
              </a:prstGeom>
            </p:spPr>
          </p:pic>
        </mc:Fallback>
      </mc:AlternateContent>
    </p:spTree>
    <p:extLst>
      <p:ext uri="{BB962C8B-B14F-4D97-AF65-F5344CB8AC3E}">
        <p14:creationId xmlns:p14="http://schemas.microsoft.com/office/powerpoint/2010/main" val="9947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06883-2F1F-49B2-A4CB-CE9292B808B2}"/>
              </a:ext>
            </a:extLst>
          </p:cNvPr>
          <p:cNvSpPr>
            <a:spLocks noGrp="1"/>
          </p:cNvSpPr>
          <p:nvPr>
            <p:ph type="title"/>
          </p:nvPr>
        </p:nvSpPr>
        <p:spPr>
          <a:xfrm>
            <a:off x="3829050" y="393701"/>
            <a:ext cx="4972050" cy="1149350"/>
          </a:xfrm>
        </p:spPr>
        <p:txBody>
          <a:bodyPr/>
          <a:lstStyle/>
          <a:p>
            <a:r>
              <a:rPr lang="es-419" b="1" dirty="0">
                <a:latin typeface="Times New Roman" panose="02020603050405020304" pitchFamily="18" charset="0"/>
                <a:cs typeface="Times New Roman" panose="02020603050405020304" pitchFamily="18" charset="0"/>
              </a:rPr>
              <a:t>JUSTIFICACIÓN</a:t>
            </a:r>
            <a:r>
              <a:rPr lang="es-419" dirty="0">
                <a:latin typeface="Times New Roman" panose="02020603050405020304" pitchFamily="18" charset="0"/>
                <a:cs typeface="Times New Roman" panose="02020603050405020304" pitchFamily="18" charset="0"/>
              </a:rPr>
              <a:t> </a:t>
            </a:r>
            <a:endParaRPr lang="en-US" dirty="0"/>
          </a:p>
        </p:txBody>
      </p:sp>
      <p:sp>
        <p:nvSpPr>
          <p:cNvPr id="5" name="Marcador de contenido 4">
            <a:extLst>
              <a:ext uri="{FF2B5EF4-FFF2-40B4-BE49-F238E27FC236}">
                <a16:creationId xmlns:a16="http://schemas.microsoft.com/office/drawing/2014/main" id="{9D3C2B2F-628C-4BCF-8A38-4AE3E0092AD7}"/>
              </a:ext>
            </a:extLst>
          </p:cNvPr>
          <p:cNvSpPr txBox="1">
            <a:spLocks noGrp="1"/>
          </p:cNvSpPr>
          <p:nvPr>
            <p:ph idx="1"/>
          </p:nvPr>
        </p:nvSpPr>
        <p:spPr>
          <a:xfrm>
            <a:off x="866775" y="1435100"/>
            <a:ext cx="10458450" cy="27515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indent="0">
              <a:buNone/>
            </a:pPr>
            <a:r>
              <a:rPr lang="es-EC" dirty="0">
                <a:effectLst/>
                <a:latin typeface="Times New Roman" panose="02020603050405020304" pitchFamily="18" charset="0"/>
                <a:ea typeface="Calibri" panose="020F0502020204030204" pitchFamily="34" charset="0"/>
              </a:rPr>
              <a:t>La investigación surge de la necesidad de velar por la salud y salvaguardar al personal de enfermería considerando que hoy en día se ha convertido en un área de investigación importante dentro de la organización pública tomando en cuenta que hasta la actualidad no existen estudios previos para contrarrestar el nivel del estrés </a:t>
            </a:r>
            <a:r>
              <a:rPr lang="es-EC" dirty="0">
                <a:latin typeface="Times New Roman" panose="02020603050405020304" pitchFamily="18" charset="0"/>
                <a:ea typeface="Calibri" panose="020F0502020204030204" pitchFamily="34" charset="0"/>
              </a:rPr>
              <a:t>en el personal de enfermería </a:t>
            </a:r>
            <a:r>
              <a:rPr lang="es-EC" dirty="0">
                <a:effectLst/>
                <a:latin typeface="Times New Roman" panose="02020603050405020304" pitchFamily="18" charset="0"/>
                <a:ea typeface="Calibri" panose="020F0502020204030204" pitchFamily="34" charset="0"/>
              </a:rPr>
              <a:t>ocasionado por la pandemia SARS2- COVID-19 en el Hospital Raúl Maldonado Mejía del Cantón Cayambe, y al ser el primer test aplicable de medición de estrés para tener información estadísticamente significativa.</a:t>
            </a:r>
            <a:endParaRPr lang="en-US" dirty="0"/>
          </a:p>
        </p:txBody>
      </p:sp>
      <p:sp>
        <p:nvSpPr>
          <p:cNvPr id="6" name="CuadroTexto 5">
            <a:extLst>
              <a:ext uri="{FF2B5EF4-FFF2-40B4-BE49-F238E27FC236}">
                <a16:creationId xmlns:a16="http://schemas.microsoft.com/office/drawing/2014/main" id="{EB822E47-2A64-497B-9BB2-8D0CF3C63F10}"/>
              </a:ext>
            </a:extLst>
          </p:cNvPr>
          <p:cNvSpPr txBox="1"/>
          <p:nvPr/>
        </p:nvSpPr>
        <p:spPr>
          <a:xfrm>
            <a:off x="866775" y="4170244"/>
            <a:ext cx="10458450" cy="1450757"/>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rmAutofit/>
          </a:bodyPr>
          <a:lstStyle>
            <a:lvl1pPr marL="91440" indent="-91440" defTabSz="914400">
              <a:lnSpc>
                <a:spcPct val="90000"/>
              </a:lnSpc>
              <a:spcBef>
                <a:spcPts val="1200"/>
              </a:spcBef>
              <a:spcAft>
                <a:spcPts val="200"/>
              </a:spcAft>
              <a:buClr>
                <a:schemeClr val="accent1"/>
              </a:buClr>
              <a:buSzPct val="100000"/>
              <a:buFont typeface="Calibri" panose="020F0502020204030204" pitchFamily="34" charset="0"/>
              <a:buChar char=" "/>
              <a:defRPr>
                <a:solidFill>
                  <a:schemeClr val="dk1"/>
                </a:solidFill>
                <a:effectLst/>
                <a:latin typeface="Times New Roman" panose="02020603050405020304" pitchFamily="18" charset="0"/>
                <a:ea typeface="Calibri" panose="020F0502020204030204" pitchFamily="34" charset="0"/>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dk1"/>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dk1"/>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dk1"/>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dk1"/>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dk1"/>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dk1"/>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dk1"/>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dk1"/>
                </a:solidFill>
              </a:defRPr>
            </a:lvl9pPr>
          </a:lstStyle>
          <a:p>
            <a:r>
              <a:rPr lang="es-ES" sz="2400" dirty="0"/>
              <a:t>Resulta importante la implementación de instrumentos de diagnóstico del estrés, enfocados a elaborar e implementar estrategias para verificar con mayor eficacia los niveles de estrés enmarcados a la sintomatología. </a:t>
            </a:r>
            <a:endParaRPr lang="en-US" sz="2400" dirty="0"/>
          </a:p>
        </p:txBody>
      </p:sp>
    </p:spTree>
    <p:extLst>
      <p:ext uri="{BB962C8B-B14F-4D97-AF65-F5344CB8AC3E}">
        <p14:creationId xmlns:p14="http://schemas.microsoft.com/office/powerpoint/2010/main" val="9265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99796-6801-4D7D-8282-47B749F3B9A3}"/>
              </a:ext>
            </a:extLst>
          </p:cNvPr>
          <p:cNvSpPr>
            <a:spLocks noGrp="1"/>
          </p:cNvSpPr>
          <p:nvPr>
            <p:ph type="title"/>
          </p:nvPr>
        </p:nvSpPr>
        <p:spPr>
          <a:xfrm>
            <a:off x="3457575" y="73024"/>
            <a:ext cx="5591175" cy="1216025"/>
          </a:xfrm>
        </p:spPr>
        <p:txBody>
          <a:bodyPr/>
          <a:lstStyle/>
          <a:p>
            <a:r>
              <a:rPr lang="es-419" b="1" dirty="0">
                <a:latin typeface="Times New Roman" panose="02020603050405020304" pitchFamily="18" charset="0"/>
                <a:cs typeface="Times New Roman" panose="02020603050405020304" pitchFamily="18" charset="0"/>
              </a:rPr>
              <a:t>OBJETIVO GENERAL </a:t>
            </a:r>
            <a:endParaRPr lang="en-US" dirty="0"/>
          </a:p>
        </p:txBody>
      </p:sp>
      <p:graphicFrame>
        <p:nvGraphicFramePr>
          <p:cNvPr id="4" name="Marcador de contenido 4">
            <a:extLst>
              <a:ext uri="{FF2B5EF4-FFF2-40B4-BE49-F238E27FC236}">
                <a16:creationId xmlns:a16="http://schemas.microsoft.com/office/drawing/2014/main" id="{F7FB2654-53DD-4B5A-96EE-743C09465A9C}"/>
              </a:ext>
            </a:extLst>
          </p:cNvPr>
          <p:cNvGraphicFramePr>
            <a:graphicFrameLocks noGrp="1"/>
          </p:cNvGraphicFramePr>
          <p:nvPr>
            <p:ph idx="1"/>
            <p:extLst>
              <p:ext uri="{D42A27DB-BD31-4B8C-83A1-F6EECF244321}">
                <p14:modId xmlns:p14="http://schemas.microsoft.com/office/powerpoint/2010/main" val="1447348556"/>
              </p:ext>
            </p:extLst>
          </p:nvPr>
        </p:nvGraphicFramePr>
        <p:xfrm>
          <a:off x="995362" y="1025525"/>
          <a:ext cx="10758488" cy="504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30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05AA9-FB6B-4DA2-8B92-F1C4387FEDF7}"/>
              </a:ext>
            </a:extLst>
          </p:cNvPr>
          <p:cNvSpPr>
            <a:spLocks noGrp="1"/>
          </p:cNvSpPr>
          <p:nvPr>
            <p:ph type="title"/>
          </p:nvPr>
        </p:nvSpPr>
        <p:spPr>
          <a:xfrm>
            <a:off x="3181350" y="107951"/>
            <a:ext cx="5676900" cy="958849"/>
          </a:xfrm>
        </p:spPr>
        <p:txBody>
          <a:bodyPr/>
          <a:lstStyle/>
          <a:p>
            <a:r>
              <a:rPr lang="es-419" b="1" dirty="0">
                <a:latin typeface="Times New Roman" panose="02020603050405020304" pitchFamily="18" charset="0"/>
                <a:cs typeface="Times New Roman" panose="02020603050405020304" pitchFamily="18" charset="0"/>
              </a:rPr>
              <a:t>OBJETIVOS ESPECÍFICOS </a:t>
            </a:r>
            <a:endParaRPr lang="en-US" dirty="0"/>
          </a:p>
        </p:txBody>
      </p:sp>
      <p:sp>
        <p:nvSpPr>
          <p:cNvPr id="4" name="Marcador de contenido 5">
            <a:extLst>
              <a:ext uri="{FF2B5EF4-FFF2-40B4-BE49-F238E27FC236}">
                <a16:creationId xmlns:a16="http://schemas.microsoft.com/office/drawing/2014/main" id="{5D8D0483-9672-436B-BF75-1DE00E5BD835}"/>
              </a:ext>
            </a:extLst>
          </p:cNvPr>
          <p:cNvSpPr>
            <a:spLocks noGrp="1"/>
          </p:cNvSpPr>
          <p:nvPr>
            <p:ph idx="1"/>
          </p:nvPr>
        </p:nvSpPr>
        <p:spPr>
          <a:xfrm>
            <a:off x="1000125" y="1168399"/>
            <a:ext cx="10515600" cy="4918075"/>
          </a:xfrm>
        </p:spPr>
        <p:style>
          <a:lnRef idx="2">
            <a:schemeClr val="accent4"/>
          </a:lnRef>
          <a:fillRef idx="1">
            <a:schemeClr val="lt1"/>
          </a:fillRef>
          <a:effectRef idx="0">
            <a:schemeClr val="accent4"/>
          </a:effectRef>
          <a:fontRef idx="minor">
            <a:schemeClr val="dk1"/>
          </a:fontRef>
        </p:style>
        <p:txBody>
          <a:bodyPr>
            <a:normAutofit lnSpcReduction="10000"/>
          </a:bodyPr>
          <a:lstStyle/>
          <a:p>
            <a:pPr>
              <a:buFont typeface="Wingdings" panose="05000000000000000000" pitchFamily="2" charset="2"/>
              <a:buChar char="§"/>
            </a:pPr>
            <a:r>
              <a:rPr lang="es-EC" sz="2800" dirty="0">
                <a:latin typeface="Times New Roman" panose="02020603050405020304" pitchFamily="18" charset="0"/>
                <a:cs typeface="Times New Roman" panose="02020603050405020304" pitchFamily="18" charset="0"/>
              </a:rPr>
              <a:t>Establecer el perfil sociodemográfico y laboral mediante una encuesta a los trabajadores de un hospital del Cantón Cayambe que permita percibir las variables sociodemográficas.</a:t>
            </a:r>
          </a:p>
          <a:p>
            <a:pPr>
              <a:buFont typeface="Wingdings" panose="05000000000000000000" pitchFamily="2" charset="2"/>
              <a:buChar char="§"/>
            </a:pPr>
            <a:r>
              <a:rPr lang="es-EC" sz="2800" dirty="0">
                <a:latin typeface="Times New Roman" panose="02020603050405020304" pitchFamily="18" charset="0"/>
                <a:cs typeface="Times New Roman" panose="02020603050405020304" pitchFamily="18" charset="0"/>
              </a:rPr>
              <a:t>Determinar el nivel de estrés a través con la aplicación del cuestionario de la OIT- OMS en el personal de enfermería del hospital en estudio</a:t>
            </a:r>
          </a:p>
          <a:p>
            <a:pPr>
              <a:buFont typeface="Wingdings" panose="05000000000000000000" pitchFamily="2" charset="2"/>
              <a:buChar char="§"/>
            </a:pPr>
            <a:r>
              <a:rPr lang="es-EC" sz="2800" dirty="0">
                <a:latin typeface="Times New Roman" panose="02020603050405020304" pitchFamily="18" charset="0"/>
                <a:cs typeface="Times New Roman" panose="02020603050405020304" pitchFamily="18" charset="0"/>
              </a:rPr>
              <a:t>Analizar la sintomatología y los posibles efectos del estrés laboral mediante de la aplicación de la escala sintomática de SEPPO ARO determinando las afectaciones al personal de enfermería del hospital objeto de estudio.</a:t>
            </a:r>
          </a:p>
          <a:p>
            <a:pPr>
              <a:buFont typeface="Wingdings" panose="05000000000000000000" pitchFamily="2" charset="2"/>
              <a:buChar char="§"/>
            </a:pPr>
            <a:r>
              <a:rPr lang="es-EC" sz="2800" dirty="0">
                <a:latin typeface="Times New Roman" panose="02020603050405020304" pitchFamily="18" charset="0"/>
                <a:cs typeface="Times New Roman" panose="02020603050405020304" pitchFamily="18" charset="0"/>
              </a:rPr>
              <a:t>Proponer un plan de acción preventivo de acuerdo a los resultados obtenidos para disminuir los niveles de estrés laboral y garantizar la salud del personal de enfermería. </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a:p>
            <a:pPr>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399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68B1B-F341-48C2-B3DA-4278DADAE6E9}"/>
              </a:ext>
            </a:extLst>
          </p:cNvPr>
          <p:cNvSpPr>
            <a:spLocks noGrp="1"/>
          </p:cNvSpPr>
          <p:nvPr>
            <p:ph type="title"/>
          </p:nvPr>
        </p:nvSpPr>
        <p:spPr>
          <a:xfrm>
            <a:off x="4143375" y="382587"/>
            <a:ext cx="4191000" cy="1054100"/>
          </a:xfrm>
        </p:spPr>
        <p:txBody>
          <a:bodyPr>
            <a:normAutofit/>
          </a:bodyPr>
          <a:lstStyle/>
          <a:p>
            <a:r>
              <a:rPr lang="es-419" sz="4500" b="1" dirty="0">
                <a:latin typeface="Times New Roman" panose="02020603050405020304" pitchFamily="18" charset="0"/>
                <a:cs typeface="Times New Roman" panose="02020603050405020304" pitchFamily="18" charset="0"/>
              </a:rPr>
              <a:t>MÉTODO</a:t>
            </a:r>
            <a:endParaRPr lang="en-US" sz="4500" dirty="0"/>
          </a:p>
        </p:txBody>
      </p:sp>
      <p:graphicFrame>
        <p:nvGraphicFramePr>
          <p:cNvPr id="4" name="Marcador de contenido 7">
            <a:extLst>
              <a:ext uri="{FF2B5EF4-FFF2-40B4-BE49-F238E27FC236}">
                <a16:creationId xmlns:a16="http://schemas.microsoft.com/office/drawing/2014/main" id="{CAAD4864-4D0A-4B8F-9D02-988E59050CC1}"/>
              </a:ext>
            </a:extLst>
          </p:cNvPr>
          <p:cNvGraphicFramePr>
            <a:graphicFrameLocks noGrp="1"/>
          </p:cNvGraphicFramePr>
          <p:nvPr>
            <p:ph idx="1"/>
            <p:extLst>
              <p:ext uri="{D42A27DB-BD31-4B8C-83A1-F6EECF244321}">
                <p14:modId xmlns:p14="http://schemas.microsoft.com/office/powerpoint/2010/main" val="3238599174"/>
              </p:ext>
            </p:extLst>
          </p:nvPr>
        </p:nvGraphicFramePr>
        <p:xfrm>
          <a:off x="981075" y="1597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28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6D9DC-1CF1-48E4-B067-9B17283C64DC}"/>
              </a:ext>
            </a:extLst>
          </p:cNvPr>
          <p:cNvSpPr>
            <a:spLocks noGrp="1"/>
          </p:cNvSpPr>
          <p:nvPr>
            <p:ph type="title"/>
          </p:nvPr>
        </p:nvSpPr>
        <p:spPr>
          <a:xfrm>
            <a:off x="2466975" y="0"/>
            <a:ext cx="7686675" cy="1244600"/>
          </a:xfrm>
        </p:spPr>
        <p:txBody>
          <a:bodyPr>
            <a:normAutofit/>
          </a:bodyPr>
          <a:lstStyle/>
          <a:p>
            <a:r>
              <a:rPr lang="es-419" sz="4500" b="1" dirty="0">
                <a:latin typeface="Times New Roman" panose="02020603050405020304" pitchFamily="18" charset="0"/>
                <a:cs typeface="Times New Roman" panose="02020603050405020304" pitchFamily="18" charset="0"/>
              </a:rPr>
              <a:t>POBLACIÓN Y MUESTRA </a:t>
            </a:r>
            <a:endParaRPr lang="en-US" sz="4500" dirty="0"/>
          </a:p>
        </p:txBody>
      </p:sp>
      <p:graphicFrame>
        <p:nvGraphicFramePr>
          <p:cNvPr id="4" name="Marcador de contenido 4">
            <a:extLst>
              <a:ext uri="{FF2B5EF4-FFF2-40B4-BE49-F238E27FC236}">
                <a16:creationId xmlns:a16="http://schemas.microsoft.com/office/drawing/2014/main" id="{B58FF1B4-7CF6-42E5-A214-92381CFEF0F0}"/>
              </a:ext>
            </a:extLst>
          </p:cNvPr>
          <p:cNvGraphicFramePr>
            <a:graphicFrameLocks noGrp="1"/>
          </p:cNvGraphicFramePr>
          <p:nvPr>
            <p:ph idx="1"/>
            <p:extLst>
              <p:ext uri="{D42A27DB-BD31-4B8C-83A1-F6EECF244321}">
                <p14:modId xmlns:p14="http://schemas.microsoft.com/office/powerpoint/2010/main" val="2351528047"/>
              </p:ext>
            </p:extLst>
          </p:nvPr>
        </p:nvGraphicFramePr>
        <p:xfrm>
          <a:off x="247649" y="1311275"/>
          <a:ext cx="11277601" cy="4632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19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4FD67D6-81E8-4BD4-B213-94C10C1750B6}"/>
              </a:ext>
            </a:extLst>
          </p:cNvPr>
          <p:cNvSpPr>
            <a:spLocks noGrp="1"/>
          </p:cNvSpPr>
          <p:nvPr>
            <p:ph type="title"/>
          </p:nvPr>
        </p:nvSpPr>
        <p:spPr>
          <a:xfrm>
            <a:off x="1504950" y="152401"/>
            <a:ext cx="9134475" cy="971550"/>
          </a:xfrm>
        </p:spPr>
        <p:txBody>
          <a:bodyPr>
            <a:normAutofit/>
          </a:bodyPr>
          <a:lstStyle/>
          <a:p>
            <a:r>
              <a:rPr lang="es-419" sz="3800" b="1" dirty="0">
                <a:latin typeface="Times New Roman" panose="02020603050405020304" pitchFamily="18" charset="0"/>
                <a:cs typeface="Times New Roman" panose="02020603050405020304" pitchFamily="18" charset="0"/>
              </a:rPr>
              <a:t>INSTRUMENTOS DE INVESTIGACIÓN </a:t>
            </a:r>
            <a:endParaRPr lang="en-US" sz="3800" b="1" dirty="0">
              <a:latin typeface="Times New Roman" panose="02020603050405020304" pitchFamily="18" charset="0"/>
              <a:cs typeface="Times New Roman" panose="02020603050405020304" pitchFamily="18" charset="0"/>
            </a:endParaRPr>
          </a:p>
        </p:txBody>
      </p:sp>
      <p:graphicFrame>
        <p:nvGraphicFramePr>
          <p:cNvPr id="5" name="Marcador de contenido 4">
            <a:extLst>
              <a:ext uri="{FF2B5EF4-FFF2-40B4-BE49-F238E27FC236}">
                <a16:creationId xmlns:a16="http://schemas.microsoft.com/office/drawing/2014/main" id="{4470D9E3-AAA3-4FD8-AC7E-9D5AA735942A}"/>
              </a:ext>
            </a:extLst>
          </p:cNvPr>
          <p:cNvGraphicFramePr>
            <a:graphicFrameLocks noGrp="1"/>
          </p:cNvGraphicFramePr>
          <p:nvPr>
            <p:ph idx="1"/>
            <p:extLst>
              <p:ext uri="{D42A27DB-BD31-4B8C-83A1-F6EECF244321}">
                <p14:modId xmlns:p14="http://schemas.microsoft.com/office/powerpoint/2010/main" val="1793610645"/>
              </p:ext>
            </p:extLst>
          </p:nvPr>
        </p:nvGraphicFramePr>
        <p:xfrm>
          <a:off x="1085850" y="8445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D57F2270-815E-4B8E-9F21-53DA6C0A98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4950" y="4830779"/>
            <a:ext cx="2661601" cy="1355133"/>
          </a:xfrm>
          <a:prstGeom prst="rect">
            <a:avLst/>
          </a:prstGeom>
        </p:spPr>
      </p:pic>
      <p:pic>
        <p:nvPicPr>
          <p:cNvPr id="7" name="Picture 2" descr="SINTOMATOLOGÍAS DE ESTRÉS, ANSIEDAD Y COVID-19: EL CASO DE UNA EMPRESA DE  DEPRESIÓN EN EL TELETRABAJO ANTE EL - PDF Descargar libre">
            <a:extLst>
              <a:ext uri="{FF2B5EF4-FFF2-40B4-BE49-F238E27FC236}">
                <a16:creationId xmlns:a16="http://schemas.microsoft.com/office/drawing/2014/main" id="{98DF237D-3283-45F1-83A9-C263314FF4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6790" y="4898745"/>
            <a:ext cx="3714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ACTORES PSICOSOCIALES EN EL TRABAJO:">
            <a:extLst>
              <a:ext uri="{FF2B5EF4-FFF2-40B4-BE49-F238E27FC236}">
                <a16:creationId xmlns:a16="http://schemas.microsoft.com/office/drawing/2014/main" id="{B55CD8D8-4F81-4A47-99EA-609A5430FA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0200" y="4946370"/>
            <a:ext cx="12954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6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7BCC3AF-8395-4591-960A-9F6A74C5F0B1}"/>
              </a:ext>
            </a:extLst>
          </p:cNvPr>
          <p:cNvSpPr>
            <a:spLocks noGrp="1"/>
          </p:cNvSpPr>
          <p:nvPr>
            <p:ph type="title"/>
          </p:nvPr>
        </p:nvSpPr>
        <p:spPr>
          <a:xfrm>
            <a:off x="838199" y="365125"/>
            <a:ext cx="10810875" cy="968375"/>
          </a:xfrm>
        </p:spPr>
        <p:txBody>
          <a:bodyPr>
            <a:normAutofit fontScale="90000"/>
          </a:bodyPr>
          <a:lstStyle/>
          <a:p>
            <a:r>
              <a:rPr lang="es-EC" sz="3900" b="1" dirty="0">
                <a:latin typeface="Times New Roman" panose="02020603050405020304" pitchFamily="18" charset="0"/>
                <a:cs typeface="Times New Roman" panose="02020603050405020304" pitchFamily="18" charset="0"/>
              </a:rPr>
              <a:t>RESULTADOS DE LA ENCUESTA DEL PERFIL SOCIODEMOGR</a:t>
            </a:r>
            <a:r>
              <a:rPr lang="es-419" sz="3900" b="1" dirty="0">
                <a:latin typeface="Times New Roman" panose="02020603050405020304" pitchFamily="18" charset="0"/>
                <a:cs typeface="Times New Roman" panose="02020603050405020304" pitchFamily="18" charset="0"/>
              </a:rPr>
              <a:t>Á</a:t>
            </a:r>
            <a:r>
              <a:rPr lang="es-EC" sz="3900" b="1" dirty="0">
                <a:latin typeface="Times New Roman" panose="02020603050405020304" pitchFamily="18" charset="0"/>
                <a:cs typeface="Times New Roman" panose="02020603050405020304" pitchFamily="18" charset="0"/>
              </a:rPr>
              <a:t>FICO </a:t>
            </a:r>
            <a:endParaRPr lang="en-US" sz="3900" b="1"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127D9790-AC0B-4005-A639-45CD9EBBB7B5}"/>
              </a:ext>
            </a:extLst>
          </p:cNvPr>
          <p:cNvSpPr txBox="1"/>
          <p:nvPr/>
        </p:nvSpPr>
        <p:spPr>
          <a:xfrm>
            <a:off x="1230314" y="1733597"/>
            <a:ext cx="3627436" cy="646331"/>
          </a:xfrm>
          <a:prstGeom prst="rect">
            <a:avLst/>
          </a:prstGeom>
          <a:noFill/>
        </p:spPr>
        <p:txBody>
          <a:bodyPr wrap="square" rtlCol="0">
            <a:spAutoFit/>
          </a:bodyPr>
          <a:lstStyle/>
          <a:p>
            <a:r>
              <a:rPr lang="es-ES" dirty="0"/>
              <a:t>DISTRIBUCIÓN DE LA MUESTRA ESTUDIADA POR GÉNERO </a:t>
            </a:r>
            <a:endParaRPr lang="en-US" dirty="0"/>
          </a:p>
        </p:txBody>
      </p:sp>
      <p:sp>
        <p:nvSpPr>
          <p:cNvPr id="7" name="CuadroTexto 6">
            <a:extLst>
              <a:ext uri="{FF2B5EF4-FFF2-40B4-BE49-F238E27FC236}">
                <a16:creationId xmlns:a16="http://schemas.microsoft.com/office/drawing/2014/main" id="{D147E272-09FF-44A7-B0CC-2A98120FF5E4}"/>
              </a:ext>
            </a:extLst>
          </p:cNvPr>
          <p:cNvSpPr txBox="1"/>
          <p:nvPr/>
        </p:nvSpPr>
        <p:spPr>
          <a:xfrm>
            <a:off x="6965950" y="1833949"/>
            <a:ext cx="3627436" cy="369332"/>
          </a:xfrm>
          <a:prstGeom prst="rect">
            <a:avLst/>
          </a:prstGeom>
          <a:noFill/>
        </p:spPr>
        <p:txBody>
          <a:bodyPr wrap="square" rtlCol="0">
            <a:spAutoFit/>
          </a:bodyPr>
          <a:lstStyle/>
          <a:p>
            <a:r>
              <a:rPr lang="es-419" dirty="0"/>
              <a:t>ANTIGÜEDAD EN EL CARGO ACTUAL </a:t>
            </a:r>
            <a:endParaRPr lang="en-US" dirty="0"/>
          </a:p>
        </p:txBody>
      </p:sp>
      <p:graphicFrame>
        <p:nvGraphicFramePr>
          <p:cNvPr id="8" name="Gráfico 7">
            <a:extLst>
              <a:ext uri="{FF2B5EF4-FFF2-40B4-BE49-F238E27FC236}">
                <a16:creationId xmlns:a16="http://schemas.microsoft.com/office/drawing/2014/main" id="{84DDFB11-C74A-4A19-B364-2C461A7F621D}"/>
              </a:ext>
            </a:extLst>
          </p:cNvPr>
          <p:cNvGraphicFramePr/>
          <p:nvPr>
            <p:extLst>
              <p:ext uri="{D42A27DB-BD31-4B8C-83A1-F6EECF244321}">
                <p14:modId xmlns:p14="http://schemas.microsoft.com/office/powerpoint/2010/main" val="3198808641"/>
              </p:ext>
            </p:extLst>
          </p:nvPr>
        </p:nvGraphicFramePr>
        <p:xfrm>
          <a:off x="6423020" y="2703731"/>
          <a:ext cx="5283201" cy="3019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Marcador de contenido 4">
            <a:extLst>
              <a:ext uri="{FF2B5EF4-FFF2-40B4-BE49-F238E27FC236}">
                <a16:creationId xmlns:a16="http://schemas.microsoft.com/office/drawing/2014/main" id="{D1572B4D-E606-4652-85F9-8BC73497302B}"/>
              </a:ext>
            </a:extLst>
          </p:cNvPr>
          <p:cNvGraphicFramePr>
            <a:graphicFrameLocks noGrp="1"/>
          </p:cNvGraphicFramePr>
          <p:nvPr>
            <p:ph idx="1"/>
            <p:extLst>
              <p:ext uri="{D42A27DB-BD31-4B8C-83A1-F6EECF244321}">
                <p14:modId xmlns:p14="http://schemas.microsoft.com/office/powerpoint/2010/main" val="2140318761"/>
              </p:ext>
            </p:extLst>
          </p:nvPr>
        </p:nvGraphicFramePr>
        <p:xfrm>
          <a:off x="485779" y="2703731"/>
          <a:ext cx="5446711" cy="301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5842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1117</Words>
  <Application>Microsoft Office PowerPoint</Application>
  <PresentationFormat>Panorámica</PresentationFormat>
  <Paragraphs>88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Calibri</vt:lpstr>
      <vt:lpstr>Calibri Light</vt:lpstr>
      <vt:lpstr>Symbol</vt:lpstr>
      <vt:lpstr>Times New Roman</vt:lpstr>
      <vt:lpstr>Wingdings</vt:lpstr>
      <vt:lpstr>Tema de Office</vt:lpstr>
      <vt:lpstr>Retrospección</vt:lpstr>
      <vt:lpstr>ESTRÉS LABORAL Y SINTOMATOLOGÍAS ASOCIADAS: EN LAS ENFERMERAS DEL HOSPITAL “RAÚL MALDONADO MEJÍA” EN EL CANTÓN CAYAMBE EN EL AÑO 2021 </vt:lpstr>
      <vt:lpstr>PROBLEMA DE INVESTIGACIÓN</vt:lpstr>
      <vt:lpstr>JUSTIFICACIÓN </vt:lpstr>
      <vt:lpstr>OBJETIVO GENERAL </vt:lpstr>
      <vt:lpstr>OBJETIVOS ESPECÍFICOS </vt:lpstr>
      <vt:lpstr>MÉTODO</vt:lpstr>
      <vt:lpstr>POBLACIÓN Y MUESTRA </vt:lpstr>
      <vt:lpstr>INSTRUMENTOS DE INVESTIGACIÓN </vt:lpstr>
      <vt:lpstr>RESULTADOS DE LA ENCUESTA DEL PERFIL SOCIODEMOGRÁFICO </vt:lpstr>
      <vt:lpstr>RESULTADOS DE LA ENCUESTA DEL PERFIL SOCIODEMOGRÁFICO </vt:lpstr>
      <vt:lpstr>RESULTADOS DEL CUESTIONARIO DE ESTRÉS LABORAL DE LA OIT-OMS</vt:lpstr>
      <vt:lpstr>RESULTADOS DEL CUESTIONARIO DE ESTRÉS LABORAL DE LA OIT-OMS</vt:lpstr>
      <vt:lpstr>RESULTADOS DEL CUESTIONARIO DE ESTRÉS LABORAL DE LA OIT-OMS</vt:lpstr>
      <vt:lpstr>RESULTADOS DE LA ESCALA SINTOMÁTICA DEL ESTRÉS SEPPO ARO </vt:lpstr>
      <vt:lpstr>RESULTADOS DE LA ESCALA SINTOMÁTICA DEL ESTRÉS SEPPO ARO </vt:lpstr>
      <vt:lpstr>CONCLUSIONES </vt:lpstr>
      <vt:lpstr>CONCLUSIONES </vt:lpstr>
      <vt:lpstr>RECOMENDACIONES </vt:lpstr>
      <vt:lpstr>RECOMENDACIONES </vt:lpstr>
      <vt:lpstr>PLAN DE ACCIÓN PREVENTIVO DE ESTRÉS LABORAL </vt:lpstr>
      <vt:lpstr>PLAN DE ACCIÓN PREVENTIVO DE ESTRÉS LABORAL </vt:lpstr>
      <vt:lpstr>PLAN DE ACCIÓN PREVENTIVO DE ESTRÉS LABORAL </vt:lpstr>
      <vt:lpstr>PLAN DE ACCIÓN PREVENTIVO DE ESTRÉS LABORAL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Eliana Elizabeth Cartagena Méndez</dc:creator>
  <cp:lastModifiedBy>Eliana Cartagena</cp:lastModifiedBy>
  <cp:revision>22</cp:revision>
  <dcterms:created xsi:type="dcterms:W3CDTF">2020-06-28T12:49:06Z</dcterms:created>
  <dcterms:modified xsi:type="dcterms:W3CDTF">2021-08-21T22:26:56Z</dcterms:modified>
</cp:coreProperties>
</file>