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6" r:id="rId2"/>
    <p:sldId id="262" r:id="rId3"/>
    <p:sldId id="258" r:id="rId4"/>
    <p:sldId id="259" r:id="rId5"/>
    <p:sldId id="263" r:id="rId6"/>
    <p:sldId id="264" r:id="rId7"/>
    <p:sldId id="273" r:id="rId8"/>
    <p:sldId id="265" r:id="rId9"/>
    <p:sldId id="270" r:id="rId10"/>
    <p:sldId id="276" r:id="rId11"/>
    <p:sldId id="278" r:id="rId12"/>
    <p:sldId id="277" r:id="rId13"/>
    <p:sldId id="275" r:id="rId14"/>
    <p:sldId id="266" r:id="rId15"/>
    <p:sldId id="267" r:id="rId16"/>
    <p:sldId id="268" r:id="rId17"/>
    <p:sldId id="274"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C03C9-387E-4970-A128-4140955F8C56}"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EC"/>
        </a:p>
      </dgm:t>
    </dgm:pt>
    <dgm:pt modelId="{83388905-748E-4AE9-952E-CC4EC6F5DB07}">
      <dgm:prSet phldrT="[Texto]"/>
      <dgm:spPr>
        <a:solidFill>
          <a:schemeClr val="accent6">
            <a:lumMod val="40000"/>
            <a:lumOff val="60000"/>
          </a:schemeClr>
        </a:solidFill>
      </dgm:spPr>
      <dgm:t>
        <a:bodyPr/>
        <a:lstStyle/>
        <a:p>
          <a:r>
            <a:rPr lang="es-MX" dirty="0">
              <a:solidFill>
                <a:schemeClr val="tx1"/>
              </a:solidFill>
            </a:rPr>
            <a:t>El no disponer de un Plan de Emergencias y Autoprotección en una empresa, constituye una limitante para responder de forma oportuna y adecuada ante cualquier situación de emergencia</a:t>
          </a:r>
          <a:endParaRPr lang="es-EC" dirty="0">
            <a:solidFill>
              <a:schemeClr val="tx1"/>
            </a:solidFill>
          </a:endParaRPr>
        </a:p>
      </dgm:t>
    </dgm:pt>
    <dgm:pt modelId="{B0974265-C91A-427C-A0A2-0A7B8DAACEC4}" type="parTrans" cxnId="{339BBE82-15BD-4F02-B69A-8964189E1A52}">
      <dgm:prSet/>
      <dgm:spPr/>
      <dgm:t>
        <a:bodyPr/>
        <a:lstStyle/>
        <a:p>
          <a:endParaRPr lang="es-EC">
            <a:solidFill>
              <a:schemeClr val="tx1"/>
            </a:solidFill>
          </a:endParaRPr>
        </a:p>
      </dgm:t>
    </dgm:pt>
    <dgm:pt modelId="{E12A5D3B-4944-40AD-9537-98497070F3AD}" type="sibTrans" cxnId="{339BBE82-15BD-4F02-B69A-8964189E1A52}">
      <dgm:prSet/>
      <dgm:spPr/>
      <dgm:t>
        <a:bodyPr/>
        <a:lstStyle/>
        <a:p>
          <a:endParaRPr lang="es-EC">
            <a:solidFill>
              <a:schemeClr val="tx1"/>
            </a:solidFill>
          </a:endParaRPr>
        </a:p>
      </dgm:t>
    </dgm:pt>
    <dgm:pt modelId="{E2789B99-B9C3-4827-A114-4B13A51F79BC}">
      <dgm:prSet phldrT="[Texto]"/>
      <dgm:spPr>
        <a:solidFill>
          <a:schemeClr val="accent3">
            <a:lumMod val="40000"/>
            <a:lumOff val="60000"/>
          </a:schemeClr>
        </a:solidFill>
      </dgm:spPr>
      <dgm:t>
        <a:bodyPr/>
        <a:lstStyle/>
        <a:p>
          <a:r>
            <a:rPr lang="es-MX" dirty="0">
              <a:solidFill>
                <a:schemeClr val="tx1"/>
              </a:solidFill>
            </a:rPr>
            <a:t>La ubicación del Área del Taller de Mecánica es un escenario propicio, en el cual existe la probabilidad de presentarse un incendio debido a los materiales, energías y sustancias con las que se trabajan </a:t>
          </a:r>
          <a:endParaRPr lang="es-EC" dirty="0">
            <a:solidFill>
              <a:schemeClr val="tx1"/>
            </a:solidFill>
          </a:endParaRPr>
        </a:p>
      </dgm:t>
    </dgm:pt>
    <dgm:pt modelId="{630D543C-E7A1-4B70-9C66-E68406FEBAF9}" type="parTrans" cxnId="{DBAF2E7B-393E-4638-ACFF-D7889B6D9BC2}">
      <dgm:prSet/>
      <dgm:spPr/>
      <dgm:t>
        <a:bodyPr/>
        <a:lstStyle/>
        <a:p>
          <a:endParaRPr lang="es-EC">
            <a:solidFill>
              <a:schemeClr val="tx1"/>
            </a:solidFill>
          </a:endParaRPr>
        </a:p>
      </dgm:t>
    </dgm:pt>
    <dgm:pt modelId="{0C5A0FFF-D125-4338-BEEA-688EE5F915A1}" type="sibTrans" cxnId="{DBAF2E7B-393E-4638-ACFF-D7889B6D9BC2}">
      <dgm:prSet/>
      <dgm:spPr/>
      <dgm:t>
        <a:bodyPr/>
        <a:lstStyle/>
        <a:p>
          <a:endParaRPr lang="es-EC">
            <a:solidFill>
              <a:schemeClr val="tx1"/>
            </a:solidFill>
          </a:endParaRPr>
        </a:p>
      </dgm:t>
    </dgm:pt>
    <dgm:pt modelId="{0A99E832-CFFC-4031-BCEC-5D147DFB8ED5}">
      <dgm:prSet phldrT="[Texto]"/>
      <dgm:spPr>
        <a:solidFill>
          <a:schemeClr val="accent1">
            <a:lumMod val="40000"/>
            <a:lumOff val="60000"/>
          </a:schemeClr>
        </a:solidFill>
      </dgm:spPr>
      <dgm:t>
        <a:bodyPr/>
        <a:lstStyle/>
        <a:p>
          <a:r>
            <a:rPr lang="es-MX" dirty="0">
              <a:solidFill>
                <a:schemeClr val="tx1"/>
              </a:solidFill>
            </a:rPr>
            <a:t>Las catástrofes naturales no son susceptibles de un pronóstico oportuno (lugar y momento de ocurrencia), por lo que resulta importante que las personas estén preparadas y conozcan cómo actuar antes, durante y después de una emergencia</a:t>
          </a:r>
          <a:endParaRPr lang="es-EC" dirty="0">
            <a:solidFill>
              <a:schemeClr val="tx1"/>
            </a:solidFill>
          </a:endParaRPr>
        </a:p>
      </dgm:t>
    </dgm:pt>
    <dgm:pt modelId="{E18C2D42-C2DE-4B58-BB97-610344590B47}" type="parTrans" cxnId="{E0E20F46-195B-48A3-A13D-40C48381CBFA}">
      <dgm:prSet/>
      <dgm:spPr/>
      <dgm:t>
        <a:bodyPr/>
        <a:lstStyle/>
        <a:p>
          <a:endParaRPr lang="es-EC">
            <a:solidFill>
              <a:schemeClr val="tx1"/>
            </a:solidFill>
          </a:endParaRPr>
        </a:p>
      </dgm:t>
    </dgm:pt>
    <dgm:pt modelId="{359C5811-32EA-40D2-87F0-78B5CCEB6771}" type="sibTrans" cxnId="{E0E20F46-195B-48A3-A13D-40C48381CBFA}">
      <dgm:prSet/>
      <dgm:spPr/>
      <dgm:t>
        <a:bodyPr/>
        <a:lstStyle/>
        <a:p>
          <a:endParaRPr lang="es-EC">
            <a:solidFill>
              <a:schemeClr val="tx1"/>
            </a:solidFill>
          </a:endParaRPr>
        </a:p>
      </dgm:t>
    </dgm:pt>
    <dgm:pt modelId="{ABDE1DC4-4EEF-4D3E-89C4-63DDA55D55DF}" type="pres">
      <dgm:prSet presAssocID="{75FC03C9-387E-4970-A128-4140955F8C56}" presName="Name0" presStyleCnt="0">
        <dgm:presLayoutVars>
          <dgm:dir/>
          <dgm:resizeHandles val="exact"/>
        </dgm:presLayoutVars>
      </dgm:prSet>
      <dgm:spPr/>
    </dgm:pt>
    <dgm:pt modelId="{CA61AE45-0523-4F30-B324-BEAE1CC6141B}" type="pres">
      <dgm:prSet presAssocID="{83388905-748E-4AE9-952E-CC4EC6F5DB07}" presName="node" presStyleLbl="node1" presStyleIdx="0" presStyleCnt="3">
        <dgm:presLayoutVars>
          <dgm:bulletEnabled val="1"/>
        </dgm:presLayoutVars>
      </dgm:prSet>
      <dgm:spPr/>
    </dgm:pt>
    <dgm:pt modelId="{8E624B5E-790A-4E35-8431-46C3DB6AD166}" type="pres">
      <dgm:prSet presAssocID="{E12A5D3B-4944-40AD-9537-98497070F3AD}" presName="sibTrans" presStyleCnt="0"/>
      <dgm:spPr/>
    </dgm:pt>
    <dgm:pt modelId="{F8AA4BAD-D729-43CD-8E3F-57C697020FD9}" type="pres">
      <dgm:prSet presAssocID="{E2789B99-B9C3-4827-A114-4B13A51F79BC}" presName="node" presStyleLbl="node1" presStyleIdx="1" presStyleCnt="3">
        <dgm:presLayoutVars>
          <dgm:bulletEnabled val="1"/>
        </dgm:presLayoutVars>
      </dgm:prSet>
      <dgm:spPr/>
    </dgm:pt>
    <dgm:pt modelId="{7D867958-7753-4F60-9E98-268FBB7F9A1A}" type="pres">
      <dgm:prSet presAssocID="{0C5A0FFF-D125-4338-BEEA-688EE5F915A1}" presName="sibTrans" presStyleCnt="0"/>
      <dgm:spPr/>
    </dgm:pt>
    <dgm:pt modelId="{35D47025-AFD4-4952-B756-A2B5D1E8775E}" type="pres">
      <dgm:prSet presAssocID="{0A99E832-CFFC-4031-BCEC-5D147DFB8ED5}" presName="node" presStyleLbl="node1" presStyleIdx="2" presStyleCnt="3">
        <dgm:presLayoutVars>
          <dgm:bulletEnabled val="1"/>
        </dgm:presLayoutVars>
      </dgm:prSet>
      <dgm:spPr/>
    </dgm:pt>
  </dgm:ptLst>
  <dgm:cxnLst>
    <dgm:cxn modelId="{B2DC1631-E27D-42FF-ACE6-60329E26E39C}" type="presOf" srcId="{83388905-748E-4AE9-952E-CC4EC6F5DB07}" destId="{CA61AE45-0523-4F30-B324-BEAE1CC6141B}" srcOrd="0" destOrd="0" presId="urn:microsoft.com/office/officeart/2005/8/layout/hList6"/>
    <dgm:cxn modelId="{E0E20F46-195B-48A3-A13D-40C48381CBFA}" srcId="{75FC03C9-387E-4970-A128-4140955F8C56}" destId="{0A99E832-CFFC-4031-BCEC-5D147DFB8ED5}" srcOrd="2" destOrd="0" parTransId="{E18C2D42-C2DE-4B58-BB97-610344590B47}" sibTransId="{359C5811-32EA-40D2-87F0-78B5CCEB6771}"/>
    <dgm:cxn modelId="{45D64C77-F4BF-469C-87A4-21AF20513B83}" type="presOf" srcId="{E2789B99-B9C3-4827-A114-4B13A51F79BC}" destId="{F8AA4BAD-D729-43CD-8E3F-57C697020FD9}" srcOrd="0" destOrd="0" presId="urn:microsoft.com/office/officeart/2005/8/layout/hList6"/>
    <dgm:cxn modelId="{DBAF2E7B-393E-4638-ACFF-D7889B6D9BC2}" srcId="{75FC03C9-387E-4970-A128-4140955F8C56}" destId="{E2789B99-B9C3-4827-A114-4B13A51F79BC}" srcOrd="1" destOrd="0" parTransId="{630D543C-E7A1-4B70-9C66-E68406FEBAF9}" sibTransId="{0C5A0FFF-D125-4338-BEEA-688EE5F915A1}"/>
    <dgm:cxn modelId="{339BBE82-15BD-4F02-B69A-8964189E1A52}" srcId="{75FC03C9-387E-4970-A128-4140955F8C56}" destId="{83388905-748E-4AE9-952E-CC4EC6F5DB07}" srcOrd="0" destOrd="0" parTransId="{B0974265-C91A-427C-A0A2-0A7B8DAACEC4}" sibTransId="{E12A5D3B-4944-40AD-9537-98497070F3AD}"/>
    <dgm:cxn modelId="{573114CF-43BE-4174-BF2C-08DC6EB1CFFA}" type="presOf" srcId="{75FC03C9-387E-4970-A128-4140955F8C56}" destId="{ABDE1DC4-4EEF-4D3E-89C4-63DDA55D55DF}" srcOrd="0" destOrd="0" presId="urn:microsoft.com/office/officeart/2005/8/layout/hList6"/>
    <dgm:cxn modelId="{E0FCA2E6-7B0E-40CD-951D-49206447C8DD}" type="presOf" srcId="{0A99E832-CFFC-4031-BCEC-5D147DFB8ED5}" destId="{35D47025-AFD4-4952-B756-A2B5D1E8775E}" srcOrd="0" destOrd="0" presId="urn:microsoft.com/office/officeart/2005/8/layout/hList6"/>
    <dgm:cxn modelId="{4B15DEB8-346F-4DC9-9ACF-6CC40378914F}" type="presParOf" srcId="{ABDE1DC4-4EEF-4D3E-89C4-63DDA55D55DF}" destId="{CA61AE45-0523-4F30-B324-BEAE1CC6141B}" srcOrd="0" destOrd="0" presId="urn:microsoft.com/office/officeart/2005/8/layout/hList6"/>
    <dgm:cxn modelId="{F1344C31-3901-4D2B-8990-B70D216A64B9}" type="presParOf" srcId="{ABDE1DC4-4EEF-4D3E-89C4-63DDA55D55DF}" destId="{8E624B5E-790A-4E35-8431-46C3DB6AD166}" srcOrd="1" destOrd="0" presId="urn:microsoft.com/office/officeart/2005/8/layout/hList6"/>
    <dgm:cxn modelId="{EBD8E1AE-59D1-488C-AE65-42BBB069C97A}" type="presParOf" srcId="{ABDE1DC4-4EEF-4D3E-89C4-63DDA55D55DF}" destId="{F8AA4BAD-D729-43CD-8E3F-57C697020FD9}" srcOrd="2" destOrd="0" presId="urn:microsoft.com/office/officeart/2005/8/layout/hList6"/>
    <dgm:cxn modelId="{DC75367F-D92F-4099-B3A0-A166610EAC3E}" type="presParOf" srcId="{ABDE1DC4-4EEF-4D3E-89C4-63DDA55D55DF}" destId="{7D867958-7753-4F60-9E98-268FBB7F9A1A}" srcOrd="3" destOrd="0" presId="urn:microsoft.com/office/officeart/2005/8/layout/hList6"/>
    <dgm:cxn modelId="{196E4D0D-FD4E-4CED-8EC3-6DEC760AEAA4}" type="presParOf" srcId="{ABDE1DC4-4EEF-4D3E-89C4-63DDA55D55DF}" destId="{35D47025-AFD4-4952-B756-A2B5D1E8775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DA7D835-9454-4F8E-AC6E-311BE32BEC00}"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s-EC"/>
        </a:p>
      </dgm:t>
    </dgm:pt>
    <dgm:pt modelId="{FDD6A84A-E40E-416E-BB1F-2ACA28C55C10}">
      <dgm:prSet phldrT="[Texto]" custT="1"/>
      <dgm:spPr/>
      <dgm:t>
        <a:bodyPr/>
        <a:lstStyle/>
        <a:p>
          <a:pPr algn="just"/>
          <a:r>
            <a:rPr lang="es-EC" sz="1600" dirty="0">
              <a:solidFill>
                <a:schemeClr val="tx1"/>
              </a:solidFill>
            </a:rPr>
            <a:t>3) Con la visita a la empresa se identificó los sistemas de protección contra incendio con los que la empresa cuenta, teniendo especial relevancia la protección pasiva determinada por la resistencia de la estructura portante y mampostería de los sectores de incendio, </a:t>
          </a:r>
        </a:p>
      </dgm:t>
    </dgm:pt>
    <dgm:pt modelId="{61E32947-B60F-424B-A7B0-9B0570401485}" type="parTrans" cxnId="{42F4303B-AC09-42AF-9F90-399DFB9C143B}">
      <dgm:prSet/>
      <dgm:spPr/>
      <dgm:t>
        <a:bodyPr/>
        <a:lstStyle/>
        <a:p>
          <a:endParaRPr lang="es-EC" sz="1100"/>
        </a:p>
      </dgm:t>
    </dgm:pt>
    <dgm:pt modelId="{0B2B419A-2F1C-43F7-8573-A0D63FF3D1D3}" type="sibTrans" cxnId="{42F4303B-AC09-42AF-9F90-399DFB9C143B}">
      <dgm:prSet/>
      <dgm:spPr/>
      <dgm:t>
        <a:bodyPr/>
        <a:lstStyle/>
        <a:p>
          <a:endParaRPr lang="es-EC" sz="1100"/>
        </a:p>
      </dgm:t>
    </dgm:pt>
    <dgm:pt modelId="{582985D1-E9E5-4DF0-A536-91B269E8C7CD}" type="pres">
      <dgm:prSet presAssocID="{ADA7D835-9454-4F8E-AC6E-311BE32BEC00}" presName="linear" presStyleCnt="0">
        <dgm:presLayoutVars>
          <dgm:animLvl val="lvl"/>
          <dgm:resizeHandles val="exact"/>
        </dgm:presLayoutVars>
      </dgm:prSet>
      <dgm:spPr/>
    </dgm:pt>
    <dgm:pt modelId="{A397EB82-ECC7-4106-BEA6-C2BD956931D5}" type="pres">
      <dgm:prSet presAssocID="{FDD6A84A-E40E-416E-BB1F-2ACA28C55C10}" presName="parentText" presStyleLbl="node1" presStyleIdx="0" presStyleCnt="1" custLinFactNeighborX="-1875" custLinFactNeighborY="-66182">
        <dgm:presLayoutVars>
          <dgm:chMax val="0"/>
          <dgm:bulletEnabled val="1"/>
        </dgm:presLayoutVars>
      </dgm:prSet>
      <dgm:spPr/>
    </dgm:pt>
  </dgm:ptLst>
  <dgm:cxnLst>
    <dgm:cxn modelId="{42F4303B-AC09-42AF-9F90-399DFB9C143B}" srcId="{ADA7D835-9454-4F8E-AC6E-311BE32BEC00}" destId="{FDD6A84A-E40E-416E-BB1F-2ACA28C55C10}" srcOrd="0" destOrd="0" parTransId="{61E32947-B60F-424B-A7B0-9B0570401485}" sibTransId="{0B2B419A-2F1C-43F7-8573-A0D63FF3D1D3}"/>
    <dgm:cxn modelId="{3C6BBC72-A3D8-4DD2-90EC-3AFC03ACF7D9}" type="presOf" srcId="{FDD6A84A-E40E-416E-BB1F-2ACA28C55C10}" destId="{A397EB82-ECC7-4106-BEA6-C2BD956931D5}" srcOrd="0" destOrd="0" presId="urn:microsoft.com/office/officeart/2005/8/layout/vList2"/>
    <dgm:cxn modelId="{B5BEA789-7D80-4993-A3A2-41A7719743A1}" type="presOf" srcId="{ADA7D835-9454-4F8E-AC6E-311BE32BEC00}" destId="{582985D1-E9E5-4DF0-A536-91B269E8C7CD}" srcOrd="0" destOrd="0" presId="urn:microsoft.com/office/officeart/2005/8/layout/vList2"/>
    <dgm:cxn modelId="{FDA1132B-63A5-4231-B963-4A5ADBF3A44A}" type="presParOf" srcId="{582985D1-E9E5-4DF0-A536-91B269E8C7CD}" destId="{A397EB82-ECC7-4106-BEA6-C2BD956931D5}"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DA7D835-9454-4F8E-AC6E-311BE32BEC00}" type="doc">
      <dgm:prSet loTypeId="urn:microsoft.com/office/officeart/2005/8/layout/vList2" loCatId="list" qsTypeId="urn:microsoft.com/office/officeart/2005/8/quickstyle/simple5" qsCatId="simple" csTypeId="urn:microsoft.com/office/officeart/2005/8/colors/colorful4" csCatId="colorful" phldr="1"/>
      <dgm:spPr/>
      <dgm:t>
        <a:bodyPr/>
        <a:lstStyle/>
        <a:p>
          <a:endParaRPr lang="es-EC"/>
        </a:p>
      </dgm:t>
    </dgm:pt>
    <dgm:pt modelId="{FDD6A84A-E40E-416E-BB1F-2ACA28C55C10}">
      <dgm:prSet phldrT="[Texto]"/>
      <dgm:spPr/>
      <dgm:t>
        <a:bodyPr/>
        <a:lstStyle/>
        <a:p>
          <a:pPr algn="just"/>
          <a:r>
            <a:rPr lang="es-EC">
              <a:solidFill>
                <a:schemeClr val="tx1"/>
              </a:solidFill>
            </a:rPr>
            <a:t>4) Se definió diferentes formas de enfrentar las amenazas diferenciándose por el tipo de amenazas o riesgo al que se debe hacer frente, pues no se enfrentará de la misma manera a una inundación que a un sismo y mucho menos a un incendio, existiendo diferentes formas de actuación</a:t>
          </a:r>
          <a:endParaRPr lang="es-EC" b="0" dirty="0">
            <a:solidFill>
              <a:schemeClr val="tx1"/>
            </a:solidFill>
            <a:latin typeface="+mj-lt"/>
          </a:endParaRPr>
        </a:p>
      </dgm:t>
    </dgm:pt>
    <dgm:pt modelId="{61E32947-B60F-424B-A7B0-9B0570401485}" type="parTrans" cxnId="{42F4303B-AC09-42AF-9F90-399DFB9C143B}">
      <dgm:prSet/>
      <dgm:spPr/>
      <dgm:t>
        <a:bodyPr/>
        <a:lstStyle/>
        <a:p>
          <a:endParaRPr lang="es-EC"/>
        </a:p>
      </dgm:t>
    </dgm:pt>
    <dgm:pt modelId="{0B2B419A-2F1C-43F7-8573-A0D63FF3D1D3}" type="sibTrans" cxnId="{42F4303B-AC09-42AF-9F90-399DFB9C143B}">
      <dgm:prSet/>
      <dgm:spPr/>
      <dgm:t>
        <a:bodyPr/>
        <a:lstStyle/>
        <a:p>
          <a:endParaRPr lang="es-EC"/>
        </a:p>
      </dgm:t>
    </dgm:pt>
    <dgm:pt modelId="{582985D1-E9E5-4DF0-A536-91B269E8C7CD}" type="pres">
      <dgm:prSet presAssocID="{ADA7D835-9454-4F8E-AC6E-311BE32BEC00}" presName="linear" presStyleCnt="0">
        <dgm:presLayoutVars>
          <dgm:animLvl val="lvl"/>
          <dgm:resizeHandles val="exact"/>
        </dgm:presLayoutVars>
      </dgm:prSet>
      <dgm:spPr/>
    </dgm:pt>
    <dgm:pt modelId="{A397EB82-ECC7-4106-BEA6-C2BD956931D5}" type="pres">
      <dgm:prSet presAssocID="{FDD6A84A-E40E-416E-BB1F-2ACA28C55C10}" presName="parentText" presStyleLbl="node1" presStyleIdx="0" presStyleCnt="1" custLinFactNeighborX="275" custLinFactNeighborY="-3595">
        <dgm:presLayoutVars>
          <dgm:chMax val="0"/>
          <dgm:bulletEnabled val="1"/>
        </dgm:presLayoutVars>
      </dgm:prSet>
      <dgm:spPr/>
    </dgm:pt>
  </dgm:ptLst>
  <dgm:cxnLst>
    <dgm:cxn modelId="{42F4303B-AC09-42AF-9F90-399DFB9C143B}" srcId="{ADA7D835-9454-4F8E-AC6E-311BE32BEC00}" destId="{FDD6A84A-E40E-416E-BB1F-2ACA28C55C10}" srcOrd="0" destOrd="0" parTransId="{61E32947-B60F-424B-A7B0-9B0570401485}" sibTransId="{0B2B419A-2F1C-43F7-8573-A0D63FF3D1D3}"/>
    <dgm:cxn modelId="{3C6BBC72-A3D8-4DD2-90EC-3AFC03ACF7D9}" type="presOf" srcId="{FDD6A84A-E40E-416E-BB1F-2ACA28C55C10}" destId="{A397EB82-ECC7-4106-BEA6-C2BD956931D5}" srcOrd="0" destOrd="0" presId="urn:microsoft.com/office/officeart/2005/8/layout/vList2"/>
    <dgm:cxn modelId="{B5BEA789-7D80-4993-A3A2-41A7719743A1}" type="presOf" srcId="{ADA7D835-9454-4F8E-AC6E-311BE32BEC00}" destId="{582985D1-E9E5-4DF0-A536-91B269E8C7CD}" srcOrd="0" destOrd="0" presId="urn:microsoft.com/office/officeart/2005/8/layout/vList2"/>
    <dgm:cxn modelId="{FDA1132B-63A5-4231-B963-4A5ADBF3A44A}" type="presParOf" srcId="{582985D1-E9E5-4DF0-A536-91B269E8C7CD}" destId="{A397EB82-ECC7-4106-BEA6-C2BD956931D5}"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D6E20DD-8609-4B12-BDA4-B49412DB7890}" type="doc">
      <dgm:prSet loTypeId="urn:microsoft.com/office/officeart/2008/layout/VerticalCurvedList" loCatId="list" qsTypeId="urn:microsoft.com/office/officeart/2005/8/quickstyle/simple1" qsCatId="simple" csTypeId="urn:microsoft.com/office/officeart/2005/8/colors/accent3_3" csCatId="accent3" phldr="1"/>
      <dgm:spPr/>
      <dgm:t>
        <a:bodyPr/>
        <a:lstStyle/>
        <a:p>
          <a:endParaRPr lang="es-EC"/>
        </a:p>
      </dgm:t>
    </dgm:pt>
    <dgm:pt modelId="{4AAFFFB4-988C-4842-83EE-0D8C00F06C6A}">
      <dgm:prSet phldrT="[Texto]"/>
      <dgm:spPr/>
      <dgm:t>
        <a:bodyPr/>
        <a:lstStyle/>
        <a:p>
          <a:r>
            <a:rPr lang="es-MX" dirty="0">
              <a:solidFill>
                <a:schemeClr val="tx1"/>
              </a:solidFill>
            </a:rPr>
            <a:t>Toda organización laboral sea esta del sector público o privado, de cualquier sector productivo del país deberá cumplir con todos los requerimientos legales de contar con un plan de emergencias y autoprotección</a:t>
          </a:r>
          <a:endParaRPr lang="es-EC" dirty="0">
            <a:solidFill>
              <a:schemeClr val="tx1"/>
            </a:solidFill>
          </a:endParaRPr>
        </a:p>
      </dgm:t>
    </dgm:pt>
    <dgm:pt modelId="{2B7D74B4-4517-46EE-B76F-876039E09BA0}" type="parTrans" cxnId="{38681B5A-5756-4EC6-81BD-7A89043C8FE6}">
      <dgm:prSet/>
      <dgm:spPr/>
      <dgm:t>
        <a:bodyPr/>
        <a:lstStyle/>
        <a:p>
          <a:endParaRPr lang="es-EC">
            <a:solidFill>
              <a:schemeClr val="tx1"/>
            </a:solidFill>
          </a:endParaRPr>
        </a:p>
      </dgm:t>
    </dgm:pt>
    <dgm:pt modelId="{BFECD899-2CB2-469D-96E4-CFB589B7E18A}" type="sibTrans" cxnId="{38681B5A-5756-4EC6-81BD-7A89043C8FE6}">
      <dgm:prSet/>
      <dgm:spPr/>
      <dgm:t>
        <a:bodyPr/>
        <a:lstStyle/>
        <a:p>
          <a:endParaRPr lang="es-EC">
            <a:solidFill>
              <a:schemeClr val="tx1"/>
            </a:solidFill>
          </a:endParaRPr>
        </a:p>
      </dgm:t>
    </dgm:pt>
    <dgm:pt modelId="{BA47A257-931D-4087-A358-AB9CBF3F278C}">
      <dgm:prSet phldrT="[Texto]"/>
      <dgm:spPr/>
      <dgm:t>
        <a:bodyPr/>
        <a:lstStyle/>
        <a:p>
          <a:r>
            <a:rPr lang="es-MX" dirty="0">
              <a:solidFill>
                <a:schemeClr val="tx1"/>
              </a:solidFill>
            </a:rPr>
            <a:t>Se deberá diseñar un plan de mantenimiento (actualización) del plan de emergencia en el que se deberá incluir el mantenimiento del sistema contra incendios planteado en el Plan de emergencia y autoprotección, para que esté en condiciones de servir como una respuesta oportuna disponible y sin fallas al momento de presentarse una emergencia.</a:t>
          </a:r>
          <a:endParaRPr lang="es-EC" dirty="0">
            <a:solidFill>
              <a:schemeClr val="tx1"/>
            </a:solidFill>
          </a:endParaRPr>
        </a:p>
      </dgm:t>
    </dgm:pt>
    <dgm:pt modelId="{0741AB8A-87F8-4897-91C1-8705BF12202F}" type="parTrans" cxnId="{F5C8F395-5665-4EBF-9F14-1E199A7FCD4A}">
      <dgm:prSet/>
      <dgm:spPr/>
      <dgm:t>
        <a:bodyPr/>
        <a:lstStyle/>
        <a:p>
          <a:endParaRPr lang="es-EC">
            <a:solidFill>
              <a:schemeClr val="tx1"/>
            </a:solidFill>
          </a:endParaRPr>
        </a:p>
      </dgm:t>
    </dgm:pt>
    <dgm:pt modelId="{C2541B13-480A-41E3-90A6-02553FE101A6}" type="sibTrans" cxnId="{F5C8F395-5665-4EBF-9F14-1E199A7FCD4A}">
      <dgm:prSet/>
      <dgm:spPr/>
      <dgm:t>
        <a:bodyPr/>
        <a:lstStyle/>
        <a:p>
          <a:endParaRPr lang="es-EC">
            <a:solidFill>
              <a:schemeClr val="tx1"/>
            </a:solidFill>
          </a:endParaRPr>
        </a:p>
      </dgm:t>
    </dgm:pt>
    <dgm:pt modelId="{0D5D548E-FAE0-44C7-BC43-95A94D292092}">
      <dgm:prSet phldrT="[Texto]"/>
      <dgm:spPr/>
      <dgm:t>
        <a:bodyPr/>
        <a:lstStyle/>
        <a:p>
          <a:r>
            <a:rPr lang="es-MX" dirty="0">
              <a:solidFill>
                <a:schemeClr val="tx1"/>
              </a:solidFill>
            </a:rPr>
            <a:t>Se debe considerar hacer más estudios enfocados a la implementación de los planes de emergencia y autoprotección en los talleres mecánicos</a:t>
          </a:r>
          <a:endParaRPr lang="es-EC" dirty="0">
            <a:solidFill>
              <a:schemeClr val="tx1"/>
            </a:solidFill>
          </a:endParaRPr>
        </a:p>
      </dgm:t>
    </dgm:pt>
    <dgm:pt modelId="{23B790EE-E96C-4D40-AE85-AF6D4D4D8F0E}" type="parTrans" cxnId="{5AF4DB0D-3116-4119-9263-8F3758AAEE50}">
      <dgm:prSet/>
      <dgm:spPr/>
      <dgm:t>
        <a:bodyPr/>
        <a:lstStyle/>
        <a:p>
          <a:endParaRPr lang="es-EC">
            <a:solidFill>
              <a:schemeClr val="tx1"/>
            </a:solidFill>
          </a:endParaRPr>
        </a:p>
      </dgm:t>
    </dgm:pt>
    <dgm:pt modelId="{89B67842-E26E-4746-B7CD-8E7391EAA4ED}" type="sibTrans" cxnId="{5AF4DB0D-3116-4119-9263-8F3758AAEE50}">
      <dgm:prSet/>
      <dgm:spPr/>
      <dgm:t>
        <a:bodyPr/>
        <a:lstStyle/>
        <a:p>
          <a:endParaRPr lang="es-EC">
            <a:solidFill>
              <a:schemeClr val="tx1"/>
            </a:solidFill>
          </a:endParaRPr>
        </a:p>
      </dgm:t>
    </dgm:pt>
    <dgm:pt modelId="{B70F4996-1FBB-4BB2-B1F5-54C6005A879A}" type="pres">
      <dgm:prSet presAssocID="{3D6E20DD-8609-4B12-BDA4-B49412DB7890}" presName="Name0" presStyleCnt="0">
        <dgm:presLayoutVars>
          <dgm:chMax val="7"/>
          <dgm:chPref val="7"/>
          <dgm:dir/>
        </dgm:presLayoutVars>
      </dgm:prSet>
      <dgm:spPr/>
    </dgm:pt>
    <dgm:pt modelId="{E9C70AC7-5344-4C75-934B-9FA55D0B3B37}" type="pres">
      <dgm:prSet presAssocID="{3D6E20DD-8609-4B12-BDA4-B49412DB7890}" presName="Name1" presStyleCnt="0"/>
      <dgm:spPr/>
    </dgm:pt>
    <dgm:pt modelId="{3A4A3452-8D61-428F-B57B-03026BCF9166}" type="pres">
      <dgm:prSet presAssocID="{3D6E20DD-8609-4B12-BDA4-B49412DB7890}" presName="cycle" presStyleCnt="0"/>
      <dgm:spPr/>
    </dgm:pt>
    <dgm:pt modelId="{0EE21D01-0A9E-415B-95AF-09047727C13D}" type="pres">
      <dgm:prSet presAssocID="{3D6E20DD-8609-4B12-BDA4-B49412DB7890}" presName="srcNode" presStyleLbl="node1" presStyleIdx="0" presStyleCnt="3"/>
      <dgm:spPr/>
    </dgm:pt>
    <dgm:pt modelId="{56A5823E-CF2A-4E79-8EEE-845E38571C02}" type="pres">
      <dgm:prSet presAssocID="{3D6E20DD-8609-4B12-BDA4-B49412DB7890}" presName="conn" presStyleLbl="parChTrans1D2" presStyleIdx="0" presStyleCnt="1"/>
      <dgm:spPr/>
    </dgm:pt>
    <dgm:pt modelId="{7AC70194-9610-47E4-A9F2-8DA18CC6F17E}" type="pres">
      <dgm:prSet presAssocID="{3D6E20DD-8609-4B12-BDA4-B49412DB7890}" presName="extraNode" presStyleLbl="node1" presStyleIdx="0" presStyleCnt="3"/>
      <dgm:spPr/>
    </dgm:pt>
    <dgm:pt modelId="{4088BDA9-F372-4C39-9320-6EEC135513CA}" type="pres">
      <dgm:prSet presAssocID="{3D6E20DD-8609-4B12-BDA4-B49412DB7890}" presName="dstNode" presStyleLbl="node1" presStyleIdx="0" presStyleCnt="3"/>
      <dgm:spPr/>
    </dgm:pt>
    <dgm:pt modelId="{368F9052-2906-45EA-BFE1-39465C65822E}" type="pres">
      <dgm:prSet presAssocID="{4AAFFFB4-988C-4842-83EE-0D8C00F06C6A}" presName="text_1" presStyleLbl="node1" presStyleIdx="0" presStyleCnt="3">
        <dgm:presLayoutVars>
          <dgm:bulletEnabled val="1"/>
        </dgm:presLayoutVars>
      </dgm:prSet>
      <dgm:spPr/>
    </dgm:pt>
    <dgm:pt modelId="{247A125E-3B45-4DF5-B06B-612BD595D2A0}" type="pres">
      <dgm:prSet presAssocID="{4AAFFFB4-988C-4842-83EE-0D8C00F06C6A}" presName="accent_1" presStyleCnt="0"/>
      <dgm:spPr/>
    </dgm:pt>
    <dgm:pt modelId="{FA3DB02E-6BE1-4A6C-B7F4-041A20643F93}" type="pres">
      <dgm:prSet presAssocID="{4AAFFFB4-988C-4842-83EE-0D8C00F06C6A}" presName="accentRepeatNode" presStyleLbl="solidFgAcc1" presStyleIdx="0" presStyleCnt="3"/>
      <dgm:spPr/>
    </dgm:pt>
    <dgm:pt modelId="{64004B18-F94F-4A78-A41B-D40852CA812C}" type="pres">
      <dgm:prSet presAssocID="{BA47A257-931D-4087-A358-AB9CBF3F278C}" presName="text_2" presStyleLbl="node1" presStyleIdx="1" presStyleCnt="3">
        <dgm:presLayoutVars>
          <dgm:bulletEnabled val="1"/>
        </dgm:presLayoutVars>
      </dgm:prSet>
      <dgm:spPr/>
    </dgm:pt>
    <dgm:pt modelId="{507FD36E-AAA0-40BC-975C-CE8B889F3C24}" type="pres">
      <dgm:prSet presAssocID="{BA47A257-931D-4087-A358-AB9CBF3F278C}" presName="accent_2" presStyleCnt="0"/>
      <dgm:spPr/>
    </dgm:pt>
    <dgm:pt modelId="{6078BACA-070D-436D-B347-C4446A825B9A}" type="pres">
      <dgm:prSet presAssocID="{BA47A257-931D-4087-A358-AB9CBF3F278C}" presName="accentRepeatNode" presStyleLbl="solidFgAcc1" presStyleIdx="1" presStyleCnt="3"/>
      <dgm:spPr/>
    </dgm:pt>
    <dgm:pt modelId="{E701303D-2239-4186-A5D0-5FAE0F07CFEC}" type="pres">
      <dgm:prSet presAssocID="{0D5D548E-FAE0-44C7-BC43-95A94D292092}" presName="text_3" presStyleLbl="node1" presStyleIdx="2" presStyleCnt="3">
        <dgm:presLayoutVars>
          <dgm:bulletEnabled val="1"/>
        </dgm:presLayoutVars>
      </dgm:prSet>
      <dgm:spPr/>
    </dgm:pt>
    <dgm:pt modelId="{EBEAEBA1-5188-481A-BA97-DF4CE04FC4FE}" type="pres">
      <dgm:prSet presAssocID="{0D5D548E-FAE0-44C7-BC43-95A94D292092}" presName="accent_3" presStyleCnt="0"/>
      <dgm:spPr/>
    </dgm:pt>
    <dgm:pt modelId="{09860B20-B4FC-48C3-9CF0-77DE97606A69}" type="pres">
      <dgm:prSet presAssocID="{0D5D548E-FAE0-44C7-BC43-95A94D292092}" presName="accentRepeatNode" presStyleLbl="solidFgAcc1" presStyleIdx="2" presStyleCnt="3"/>
      <dgm:spPr/>
    </dgm:pt>
  </dgm:ptLst>
  <dgm:cxnLst>
    <dgm:cxn modelId="{5AF4DB0D-3116-4119-9263-8F3758AAEE50}" srcId="{3D6E20DD-8609-4B12-BDA4-B49412DB7890}" destId="{0D5D548E-FAE0-44C7-BC43-95A94D292092}" srcOrd="2" destOrd="0" parTransId="{23B790EE-E96C-4D40-AE85-AF6D4D4D8F0E}" sibTransId="{89B67842-E26E-4746-B7CD-8E7391EAA4ED}"/>
    <dgm:cxn modelId="{35FF6077-FA0A-435A-856A-F7DD2B2A218A}" type="presOf" srcId="{3D6E20DD-8609-4B12-BDA4-B49412DB7890}" destId="{B70F4996-1FBB-4BB2-B1F5-54C6005A879A}" srcOrd="0" destOrd="0" presId="urn:microsoft.com/office/officeart/2008/layout/VerticalCurvedList"/>
    <dgm:cxn modelId="{38681B5A-5756-4EC6-81BD-7A89043C8FE6}" srcId="{3D6E20DD-8609-4B12-BDA4-B49412DB7890}" destId="{4AAFFFB4-988C-4842-83EE-0D8C00F06C6A}" srcOrd="0" destOrd="0" parTransId="{2B7D74B4-4517-46EE-B76F-876039E09BA0}" sibTransId="{BFECD899-2CB2-469D-96E4-CFB589B7E18A}"/>
    <dgm:cxn modelId="{BC9A767C-1C75-4193-8F86-D26AECF9471F}" type="presOf" srcId="{BA47A257-931D-4087-A358-AB9CBF3F278C}" destId="{64004B18-F94F-4A78-A41B-D40852CA812C}" srcOrd="0" destOrd="0" presId="urn:microsoft.com/office/officeart/2008/layout/VerticalCurvedList"/>
    <dgm:cxn modelId="{66B1DC84-9253-4407-9AB9-CD01C6F15003}" type="presOf" srcId="{0D5D548E-FAE0-44C7-BC43-95A94D292092}" destId="{E701303D-2239-4186-A5D0-5FAE0F07CFEC}" srcOrd="0" destOrd="0" presId="urn:microsoft.com/office/officeart/2008/layout/VerticalCurvedList"/>
    <dgm:cxn modelId="{F5C8F395-5665-4EBF-9F14-1E199A7FCD4A}" srcId="{3D6E20DD-8609-4B12-BDA4-B49412DB7890}" destId="{BA47A257-931D-4087-A358-AB9CBF3F278C}" srcOrd="1" destOrd="0" parTransId="{0741AB8A-87F8-4897-91C1-8705BF12202F}" sibTransId="{C2541B13-480A-41E3-90A6-02553FE101A6}"/>
    <dgm:cxn modelId="{88B923A8-F306-41D6-8665-EE4F87284BBD}" type="presOf" srcId="{BFECD899-2CB2-469D-96E4-CFB589B7E18A}" destId="{56A5823E-CF2A-4E79-8EEE-845E38571C02}" srcOrd="0" destOrd="0" presId="urn:microsoft.com/office/officeart/2008/layout/VerticalCurvedList"/>
    <dgm:cxn modelId="{8A2474F7-1985-4D0F-832B-3B538A732DFE}" type="presOf" srcId="{4AAFFFB4-988C-4842-83EE-0D8C00F06C6A}" destId="{368F9052-2906-45EA-BFE1-39465C65822E}" srcOrd="0" destOrd="0" presId="urn:microsoft.com/office/officeart/2008/layout/VerticalCurvedList"/>
    <dgm:cxn modelId="{49CCEBBF-F7AB-4D8F-BDC8-4092D82E3725}" type="presParOf" srcId="{B70F4996-1FBB-4BB2-B1F5-54C6005A879A}" destId="{E9C70AC7-5344-4C75-934B-9FA55D0B3B37}" srcOrd="0" destOrd="0" presId="urn:microsoft.com/office/officeart/2008/layout/VerticalCurvedList"/>
    <dgm:cxn modelId="{31A7EFA5-C307-4532-AD01-5E782B97C781}" type="presParOf" srcId="{E9C70AC7-5344-4C75-934B-9FA55D0B3B37}" destId="{3A4A3452-8D61-428F-B57B-03026BCF9166}" srcOrd="0" destOrd="0" presId="urn:microsoft.com/office/officeart/2008/layout/VerticalCurvedList"/>
    <dgm:cxn modelId="{86763670-9490-4AD0-B217-02E7754DBA51}" type="presParOf" srcId="{3A4A3452-8D61-428F-B57B-03026BCF9166}" destId="{0EE21D01-0A9E-415B-95AF-09047727C13D}" srcOrd="0" destOrd="0" presId="urn:microsoft.com/office/officeart/2008/layout/VerticalCurvedList"/>
    <dgm:cxn modelId="{5D32D621-01A6-4F4C-B884-66A73EF9E6A7}" type="presParOf" srcId="{3A4A3452-8D61-428F-B57B-03026BCF9166}" destId="{56A5823E-CF2A-4E79-8EEE-845E38571C02}" srcOrd="1" destOrd="0" presId="urn:microsoft.com/office/officeart/2008/layout/VerticalCurvedList"/>
    <dgm:cxn modelId="{B74C55E2-4C3B-4FAE-AF7E-772944616D64}" type="presParOf" srcId="{3A4A3452-8D61-428F-B57B-03026BCF9166}" destId="{7AC70194-9610-47E4-A9F2-8DA18CC6F17E}" srcOrd="2" destOrd="0" presId="urn:microsoft.com/office/officeart/2008/layout/VerticalCurvedList"/>
    <dgm:cxn modelId="{A2FC0620-C719-4A2D-B438-018261063C35}" type="presParOf" srcId="{3A4A3452-8D61-428F-B57B-03026BCF9166}" destId="{4088BDA9-F372-4C39-9320-6EEC135513CA}" srcOrd="3" destOrd="0" presId="urn:microsoft.com/office/officeart/2008/layout/VerticalCurvedList"/>
    <dgm:cxn modelId="{6B0A554D-DAB6-4524-A248-491501575F4A}" type="presParOf" srcId="{E9C70AC7-5344-4C75-934B-9FA55D0B3B37}" destId="{368F9052-2906-45EA-BFE1-39465C65822E}" srcOrd="1" destOrd="0" presId="urn:microsoft.com/office/officeart/2008/layout/VerticalCurvedList"/>
    <dgm:cxn modelId="{A5BDD9C0-7F3E-43C4-9A7A-0B30C284A5B3}" type="presParOf" srcId="{E9C70AC7-5344-4C75-934B-9FA55D0B3B37}" destId="{247A125E-3B45-4DF5-B06B-612BD595D2A0}" srcOrd="2" destOrd="0" presId="urn:microsoft.com/office/officeart/2008/layout/VerticalCurvedList"/>
    <dgm:cxn modelId="{92A919B8-9BCA-40EC-9029-A99CEDD20523}" type="presParOf" srcId="{247A125E-3B45-4DF5-B06B-612BD595D2A0}" destId="{FA3DB02E-6BE1-4A6C-B7F4-041A20643F93}" srcOrd="0" destOrd="0" presId="urn:microsoft.com/office/officeart/2008/layout/VerticalCurvedList"/>
    <dgm:cxn modelId="{39DAC98A-D008-440C-871B-0F15C8CB231A}" type="presParOf" srcId="{E9C70AC7-5344-4C75-934B-9FA55D0B3B37}" destId="{64004B18-F94F-4A78-A41B-D40852CA812C}" srcOrd="3" destOrd="0" presId="urn:microsoft.com/office/officeart/2008/layout/VerticalCurvedList"/>
    <dgm:cxn modelId="{8461EBC2-44C0-4343-95DD-9150A433A0C3}" type="presParOf" srcId="{E9C70AC7-5344-4C75-934B-9FA55D0B3B37}" destId="{507FD36E-AAA0-40BC-975C-CE8B889F3C24}" srcOrd="4" destOrd="0" presId="urn:microsoft.com/office/officeart/2008/layout/VerticalCurvedList"/>
    <dgm:cxn modelId="{6249D4D6-657C-4389-AB65-198743D205AC}" type="presParOf" srcId="{507FD36E-AAA0-40BC-975C-CE8B889F3C24}" destId="{6078BACA-070D-436D-B347-C4446A825B9A}" srcOrd="0" destOrd="0" presId="urn:microsoft.com/office/officeart/2008/layout/VerticalCurvedList"/>
    <dgm:cxn modelId="{D13DBC63-4BF8-4F61-B468-4CD60C070538}" type="presParOf" srcId="{E9C70AC7-5344-4C75-934B-9FA55D0B3B37}" destId="{E701303D-2239-4186-A5D0-5FAE0F07CFEC}" srcOrd="5" destOrd="0" presId="urn:microsoft.com/office/officeart/2008/layout/VerticalCurvedList"/>
    <dgm:cxn modelId="{3436897A-3BF8-45AC-A45B-8B769D35C6CF}" type="presParOf" srcId="{E9C70AC7-5344-4C75-934B-9FA55D0B3B37}" destId="{EBEAEBA1-5188-481A-BA97-DF4CE04FC4FE}" srcOrd="6" destOrd="0" presId="urn:microsoft.com/office/officeart/2008/layout/VerticalCurvedList"/>
    <dgm:cxn modelId="{3ABAA097-5414-4BDB-BFE8-52966381F692}" type="presParOf" srcId="{EBEAEBA1-5188-481A-BA97-DF4CE04FC4FE}" destId="{09860B20-B4FC-48C3-9CF0-77DE97606A6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6563A77-D437-43BD-90BA-F15AD62B18E2}"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es-EC"/>
        </a:p>
      </dgm:t>
    </dgm:pt>
    <dgm:pt modelId="{5CDC99F4-9103-426B-8FD7-4ABE04313A23}">
      <dgm:prSet phldrT="[Texto]"/>
      <dgm:spPr/>
      <dgm:t>
        <a:bodyPr/>
        <a:lstStyle/>
        <a:p>
          <a:r>
            <a:rPr lang="es-EC" b="1" dirty="0">
              <a:solidFill>
                <a:schemeClr val="tx1"/>
              </a:solidFill>
            </a:rPr>
            <a:t>1. DESCRIPCIÓN DE LA EMPRESA</a:t>
          </a:r>
        </a:p>
      </dgm:t>
    </dgm:pt>
    <dgm:pt modelId="{11ACC84D-D878-4CC5-83DF-161190F904E0}" type="parTrans" cxnId="{FA247E0E-D821-4A3B-AFD3-C9B9DE879B0B}">
      <dgm:prSet/>
      <dgm:spPr/>
      <dgm:t>
        <a:bodyPr/>
        <a:lstStyle/>
        <a:p>
          <a:endParaRPr lang="es-EC" b="1">
            <a:solidFill>
              <a:schemeClr val="tx1"/>
            </a:solidFill>
          </a:endParaRPr>
        </a:p>
      </dgm:t>
    </dgm:pt>
    <dgm:pt modelId="{828235D5-6CD1-40F9-B6DB-6F8818AD4784}" type="sibTrans" cxnId="{FA247E0E-D821-4A3B-AFD3-C9B9DE879B0B}">
      <dgm:prSet/>
      <dgm:spPr/>
      <dgm:t>
        <a:bodyPr/>
        <a:lstStyle/>
        <a:p>
          <a:endParaRPr lang="es-EC" b="1">
            <a:solidFill>
              <a:schemeClr val="tx1"/>
            </a:solidFill>
          </a:endParaRPr>
        </a:p>
      </dgm:t>
    </dgm:pt>
    <dgm:pt modelId="{42432198-178C-4D0A-8CE5-BF4F4A23A3FC}">
      <dgm:prSet phldrT="[Texto]"/>
      <dgm:spPr/>
      <dgm:t>
        <a:bodyPr/>
        <a:lstStyle/>
        <a:p>
          <a:r>
            <a:rPr lang="es-MX" b="1" dirty="0">
              <a:solidFill>
                <a:schemeClr val="tx1"/>
              </a:solidFill>
            </a:rPr>
            <a:t>2. IDENTIFICACION DE FACTORES DE RIESGO PROPIOS DE LA ORGANIZACIÓN (INCENDIOS, EXPLOSIONES, DERRAMES, INUNDACIONES, TERREMOTOS OTROS.)</a:t>
          </a:r>
          <a:endParaRPr lang="es-EC" b="1" dirty="0">
            <a:solidFill>
              <a:schemeClr val="tx1"/>
            </a:solidFill>
          </a:endParaRPr>
        </a:p>
      </dgm:t>
    </dgm:pt>
    <dgm:pt modelId="{B0F50F56-BE88-4E16-AB80-19B8CB432991}" type="parTrans" cxnId="{1C2684CB-D78A-4C4C-B6AC-626865611F31}">
      <dgm:prSet/>
      <dgm:spPr/>
      <dgm:t>
        <a:bodyPr/>
        <a:lstStyle/>
        <a:p>
          <a:endParaRPr lang="es-EC" b="1">
            <a:solidFill>
              <a:schemeClr val="tx1"/>
            </a:solidFill>
          </a:endParaRPr>
        </a:p>
      </dgm:t>
    </dgm:pt>
    <dgm:pt modelId="{4C03E047-D77F-4879-85EB-E1261F3DFC82}" type="sibTrans" cxnId="{1C2684CB-D78A-4C4C-B6AC-626865611F31}">
      <dgm:prSet/>
      <dgm:spPr/>
      <dgm:t>
        <a:bodyPr/>
        <a:lstStyle/>
        <a:p>
          <a:endParaRPr lang="es-EC" b="1">
            <a:solidFill>
              <a:schemeClr val="tx1"/>
            </a:solidFill>
          </a:endParaRPr>
        </a:p>
      </dgm:t>
    </dgm:pt>
    <dgm:pt modelId="{0A8A8177-9E9A-4DE2-BBF0-9F333D589BFE}">
      <dgm:prSet phldrT="[Texto]"/>
      <dgm:spPr/>
      <dgm:t>
        <a:bodyPr/>
        <a:lstStyle/>
        <a:p>
          <a:r>
            <a:rPr lang="es-MX" b="1" dirty="0">
              <a:solidFill>
                <a:schemeClr val="tx1"/>
              </a:solidFill>
            </a:rPr>
            <a:t>3. EVALUACION DE RIESGOS DETECTADOS</a:t>
          </a:r>
          <a:endParaRPr lang="es-EC" b="1" dirty="0">
            <a:solidFill>
              <a:schemeClr val="tx1"/>
            </a:solidFill>
          </a:endParaRPr>
        </a:p>
      </dgm:t>
    </dgm:pt>
    <dgm:pt modelId="{FFBA774C-B515-434C-9FB5-78E7672F6B6F}" type="parTrans" cxnId="{15795B6B-CB15-4ABA-AB75-137B0E5A9C31}">
      <dgm:prSet/>
      <dgm:spPr/>
      <dgm:t>
        <a:bodyPr/>
        <a:lstStyle/>
        <a:p>
          <a:endParaRPr lang="es-EC" b="1">
            <a:solidFill>
              <a:schemeClr val="tx1"/>
            </a:solidFill>
          </a:endParaRPr>
        </a:p>
      </dgm:t>
    </dgm:pt>
    <dgm:pt modelId="{E5B8D7BB-149B-4F22-8EDE-9F569751B8CE}" type="sibTrans" cxnId="{15795B6B-CB15-4ABA-AB75-137B0E5A9C31}">
      <dgm:prSet/>
      <dgm:spPr/>
      <dgm:t>
        <a:bodyPr/>
        <a:lstStyle/>
        <a:p>
          <a:endParaRPr lang="es-EC" b="1">
            <a:solidFill>
              <a:schemeClr val="tx1"/>
            </a:solidFill>
          </a:endParaRPr>
        </a:p>
      </dgm:t>
    </dgm:pt>
    <dgm:pt modelId="{048CFD87-5A1D-42D6-A0CD-0BED5BD54A7C}">
      <dgm:prSet phldrT="[Texto]"/>
      <dgm:spPr/>
      <dgm:t>
        <a:bodyPr/>
        <a:lstStyle/>
        <a:p>
          <a:r>
            <a:rPr lang="es-MX" b="1" dirty="0">
              <a:solidFill>
                <a:schemeClr val="tx1"/>
              </a:solidFill>
            </a:rPr>
            <a:t>4. PREVENCION Y CONTROL DE RIESGOS</a:t>
          </a:r>
          <a:endParaRPr lang="es-EC" b="1" dirty="0">
            <a:solidFill>
              <a:schemeClr val="tx1"/>
            </a:solidFill>
          </a:endParaRPr>
        </a:p>
      </dgm:t>
    </dgm:pt>
    <dgm:pt modelId="{EE302C21-AA8D-419B-A2F5-E5F7124B7A19}" type="parTrans" cxnId="{62F5DC74-BDEB-4B62-800C-A436FDB50D34}">
      <dgm:prSet/>
      <dgm:spPr/>
      <dgm:t>
        <a:bodyPr/>
        <a:lstStyle/>
        <a:p>
          <a:endParaRPr lang="es-EC" b="1">
            <a:solidFill>
              <a:schemeClr val="tx1"/>
            </a:solidFill>
          </a:endParaRPr>
        </a:p>
      </dgm:t>
    </dgm:pt>
    <dgm:pt modelId="{E7BC4E27-33A1-4981-8C1B-E4308A90BC72}" type="sibTrans" cxnId="{62F5DC74-BDEB-4B62-800C-A436FDB50D34}">
      <dgm:prSet/>
      <dgm:spPr/>
      <dgm:t>
        <a:bodyPr/>
        <a:lstStyle/>
        <a:p>
          <a:endParaRPr lang="es-EC" b="1">
            <a:solidFill>
              <a:schemeClr val="tx1"/>
            </a:solidFill>
          </a:endParaRPr>
        </a:p>
      </dgm:t>
    </dgm:pt>
    <dgm:pt modelId="{4365770C-92D2-440F-B7E1-75BCE6E20021}">
      <dgm:prSet phldrT="[Texto]"/>
      <dgm:spPr/>
      <dgm:t>
        <a:bodyPr/>
        <a:lstStyle/>
        <a:p>
          <a:r>
            <a:rPr lang="es-MX" b="1" dirty="0">
              <a:solidFill>
                <a:schemeClr val="tx1"/>
              </a:solidFill>
            </a:rPr>
            <a:t>5. MANTENIMIENTO DE LOS RECURSOS CONTRA INCENDIO </a:t>
          </a:r>
          <a:endParaRPr lang="es-EC" b="1" dirty="0">
            <a:solidFill>
              <a:schemeClr val="tx1"/>
            </a:solidFill>
          </a:endParaRPr>
        </a:p>
      </dgm:t>
    </dgm:pt>
    <dgm:pt modelId="{C369FC9D-4899-4987-80A4-92521AF60977}" type="parTrans" cxnId="{66FFC551-F57A-4CFB-9163-F68BC1EDC531}">
      <dgm:prSet/>
      <dgm:spPr/>
      <dgm:t>
        <a:bodyPr/>
        <a:lstStyle/>
        <a:p>
          <a:endParaRPr lang="es-EC" b="1">
            <a:solidFill>
              <a:schemeClr val="tx1"/>
            </a:solidFill>
          </a:endParaRPr>
        </a:p>
      </dgm:t>
    </dgm:pt>
    <dgm:pt modelId="{5371ECDF-9F30-4634-B73A-20D0CA744585}" type="sibTrans" cxnId="{66FFC551-F57A-4CFB-9163-F68BC1EDC531}">
      <dgm:prSet/>
      <dgm:spPr/>
      <dgm:t>
        <a:bodyPr/>
        <a:lstStyle/>
        <a:p>
          <a:endParaRPr lang="es-EC" b="1">
            <a:solidFill>
              <a:schemeClr val="tx1"/>
            </a:solidFill>
          </a:endParaRPr>
        </a:p>
      </dgm:t>
    </dgm:pt>
    <dgm:pt modelId="{37206FF9-C273-4125-BBBF-1486D43AC272}" type="pres">
      <dgm:prSet presAssocID="{46563A77-D437-43BD-90BA-F15AD62B18E2}" presName="Name0" presStyleCnt="0">
        <dgm:presLayoutVars>
          <dgm:chMax val="7"/>
          <dgm:chPref val="7"/>
          <dgm:dir/>
        </dgm:presLayoutVars>
      </dgm:prSet>
      <dgm:spPr/>
    </dgm:pt>
    <dgm:pt modelId="{F6F2DD14-B592-431D-81EC-927B6CB3EF4B}" type="pres">
      <dgm:prSet presAssocID="{46563A77-D437-43BD-90BA-F15AD62B18E2}" presName="Name1" presStyleCnt="0"/>
      <dgm:spPr/>
    </dgm:pt>
    <dgm:pt modelId="{CABA3BB8-D6CF-474D-828C-0BF0CC466F7C}" type="pres">
      <dgm:prSet presAssocID="{46563A77-D437-43BD-90BA-F15AD62B18E2}" presName="cycle" presStyleCnt="0"/>
      <dgm:spPr/>
    </dgm:pt>
    <dgm:pt modelId="{19AE2776-8CA2-4141-9798-4F1BA150105D}" type="pres">
      <dgm:prSet presAssocID="{46563A77-D437-43BD-90BA-F15AD62B18E2}" presName="srcNode" presStyleLbl="node1" presStyleIdx="0" presStyleCnt="5"/>
      <dgm:spPr/>
    </dgm:pt>
    <dgm:pt modelId="{FE2A4317-1763-4BBE-89E4-8D7BE569303F}" type="pres">
      <dgm:prSet presAssocID="{46563A77-D437-43BD-90BA-F15AD62B18E2}" presName="conn" presStyleLbl="parChTrans1D2" presStyleIdx="0" presStyleCnt="1"/>
      <dgm:spPr/>
    </dgm:pt>
    <dgm:pt modelId="{AF2B6850-231C-4BE9-B5BC-F5D1F466D517}" type="pres">
      <dgm:prSet presAssocID="{46563A77-D437-43BD-90BA-F15AD62B18E2}" presName="extraNode" presStyleLbl="node1" presStyleIdx="0" presStyleCnt="5"/>
      <dgm:spPr/>
    </dgm:pt>
    <dgm:pt modelId="{0FB0A490-08EB-442C-80A3-BA3DE32CD9BA}" type="pres">
      <dgm:prSet presAssocID="{46563A77-D437-43BD-90BA-F15AD62B18E2}" presName="dstNode" presStyleLbl="node1" presStyleIdx="0" presStyleCnt="5"/>
      <dgm:spPr/>
    </dgm:pt>
    <dgm:pt modelId="{BB8FE8CB-1E09-4BE3-981F-ECD915B0B67C}" type="pres">
      <dgm:prSet presAssocID="{5CDC99F4-9103-426B-8FD7-4ABE04313A23}" presName="text_1" presStyleLbl="node1" presStyleIdx="0" presStyleCnt="5" custLinFactNeighborY="-5658">
        <dgm:presLayoutVars>
          <dgm:bulletEnabled val="1"/>
        </dgm:presLayoutVars>
      </dgm:prSet>
      <dgm:spPr/>
    </dgm:pt>
    <dgm:pt modelId="{037E6EE6-4BF5-420A-AA64-0AEEC4BDCA58}" type="pres">
      <dgm:prSet presAssocID="{5CDC99F4-9103-426B-8FD7-4ABE04313A23}" presName="accent_1" presStyleCnt="0"/>
      <dgm:spPr/>
    </dgm:pt>
    <dgm:pt modelId="{157F2BF4-631B-4CFA-995C-D6DAA931503A}" type="pres">
      <dgm:prSet presAssocID="{5CDC99F4-9103-426B-8FD7-4ABE04313A23}" presName="accentRepeatNode" presStyleLbl="solidFgAcc1" presStyleIdx="0" presStyleCnt="5"/>
      <dgm:spPr/>
    </dgm:pt>
    <dgm:pt modelId="{1DF711DF-6FC0-4BF5-9082-1DBDFA47D32A}" type="pres">
      <dgm:prSet presAssocID="{42432198-178C-4D0A-8CE5-BF4F4A23A3FC}" presName="text_2" presStyleLbl="node1" presStyleIdx="1" presStyleCnt="5">
        <dgm:presLayoutVars>
          <dgm:bulletEnabled val="1"/>
        </dgm:presLayoutVars>
      </dgm:prSet>
      <dgm:spPr/>
    </dgm:pt>
    <dgm:pt modelId="{F0952AB7-A66C-4551-8657-ECC7FC53121A}" type="pres">
      <dgm:prSet presAssocID="{42432198-178C-4D0A-8CE5-BF4F4A23A3FC}" presName="accent_2" presStyleCnt="0"/>
      <dgm:spPr/>
    </dgm:pt>
    <dgm:pt modelId="{98B95867-E112-4558-B848-29ABB7B2085B}" type="pres">
      <dgm:prSet presAssocID="{42432198-178C-4D0A-8CE5-BF4F4A23A3FC}" presName="accentRepeatNode" presStyleLbl="solidFgAcc1" presStyleIdx="1" presStyleCnt="5"/>
      <dgm:spPr/>
    </dgm:pt>
    <dgm:pt modelId="{3C80BA20-CFF9-4006-9AF3-9F2F728EF73F}" type="pres">
      <dgm:prSet presAssocID="{0A8A8177-9E9A-4DE2-BBF0-9F333D589BFE}" presName="text_3" presStyleLbl="node1" presStyleIdx="2" presStyleCnt="5">
        <dgm:presLayoutVars>
          <dgm:bulletEnabled val="1"/>
        </dgm:presLayoutVars>
      </dgm:prSet>
      <dgm:spPr/>
    </dgm:pt>
    <dgm:pt modelId="{4D610C6E-8295-4A34-9EC6-CE2BB15BF03F}" type="pres">
      <dgm:prSet presAssocID="{0A8A8177-9E9A-4DE2-BBF0-9F333D589BFE}" presName="accent_3" presStyleCnt="0"/>
      <dgm:spPr/>
    </dgm:pt>
    <dgm:pt modelId="{A950EA3F-A4A0-4708-BA9A-DD295175ECDD}" type="pres">
      <dgm:prSet presAssocID="{0A8A8177-9E9A-4DE2-BBF0-9F333D589BFE}" presName="accentRepeatNode" presStyleLbl="solidFgAcc1" presStyleIdx="2" presStyleCnt="5"/>
      <dgm:spPr/>
    </dgm:pt>
    <dgm:pt modelId="{D824D28C-2F90-4D54-94DD-477B77A93602}" type="pres">
      <dgm:prSet presAssocID="{048CFD87-5A1D-42D6-A0CD-0BED5BD54A7C}" presName="text_4" presStyleLbl="node1" presStyleIdx="3" presStyleCnt="5">
        <dgm:presLayoutVars>
          <dgm:bulletEnabled val="1"/>
        </dgm:presLayoutVars>
      </dgm:prSet>
      <dgm:spPr/>
    </dgm:pt>
    <dgm:pt modelId="{90E00C69-5084-498E-B942-E03B94440E44}" type="pres">
      <dgm:prSet presAssocID="{048CFD87-5A1D-42D6-A0CD-0BED5BD54A7C}" presName="accent_4" presStyleCnt="0"/>
      <dgm:spPr/>
    </dgm:pt>
    <dgm:pt modelId="{59663CE9-A2E0-432F-A6FA-29AA5F05F28F}" type="pres">
      <dgm:prSet presAssocID="{048CFD87-5A1D-42D6-A0CD-0BED5BD54A7C}" presName="accentRepeatNode" presStyleLbl="solidFgAcc1" presStyleIdx="3" presStyleCnt="5"/>
      <dgm:spPr/>
    </dgm:pt>
    <dgm:pt modelId="{F8B72413-C09B-4FC2-B248-27369CF907BD}" type="pres">
      <dgm:prSet presAssocID="{4365770C-92D2-440F-B7E1-75BCE6E20021}" presName="text_5" presStyleLbl="node1" presStyleIdx="4" presStyleCnt="5">
        <dgm:presLayoutVars>
          <dgm:bulletEnabled val="1"/>
        </dgm:presLayoutVars>
      </dgm:prSet>
      <dgm:spPr/>
    </dgm:pt>
    <dgm:pt modelId="{FB2CF7C9-A5A7-41DB-A729-0E0F6D085F3F}" type="pres">
      <dgm:prSet presAssocID="{4365770C-92D2-440F-B7E1-75BCE6E20021}" presName="accent_5" presStyleCnt="0"/>
      <dgm:spPr/>
    </dgm:pt>
    <dgm:pt modelId="{19A178B9-8DFE-48A8-B479-EF69D33D110F}" type="pres">
      <dgm:prSet presAssocID="{4365770C-92D2-440F-B7E1-75BCE6E20021}" presName="accentRepeatNode" presStyleLbl="solidFgAcc1" presStyleIdx="4" presStyleCnt="5"/>
      <dgm:spPr/>
    </dgm:pt>
  </dgm:ptLst>
  <dgm:cxnLst>
    <dgm:cxn modelId="{93640C0D-9157-430B-B2B2-A4200A28897E}" type="presOf" srcId="{828235D5-6CD1-40F9-B6DB-6F8818AD4784}" destId="{FE2A4317-1763-4BBE-89E4-8D7BE569303F}" srcOrd="0" destOrd="0" presId="urn:microsoft.com/office/officeart/2008/layout/VerticalCurvedList"/>
    <dgm:cxn modelId="{FA247E0E-D821-4A3B-AFD3-C9B9DE879B0B}" srcId="{46563A77-D437-43BD-90BA-F15AD62B18E2}" destId="{5CDC99F4-9103-426B-8FD7-4ABE04313A23}" srcOrd="0" destOrd="0" parTransId="{11ACC84D-D878-4CC5-83DF-161190F904E0}" sibTransId="{828235D5-6CD1-40F9-B6DB-6F8818AD4784}"/>
    <dgm:cxn modelId="{8651BC1E-9567-48A2-A42C-B7649B3877DF}" type="presOf" srcId="{4365770C-92D2-440F-B7E1-75BCE6E20021}" destId="{F8B72413-C09B-4FC2-B248-27369CF907BD}" srcOrd="0" destOrd="0" presId="urn:microsoft.com/office/officeart/2008/layout/VerticalCurvedList"/>
    <dgm:cxn modelId="{7E876C2B-562A-41F1-A22A-5A0EA2E1EC2C}" type="presOf" srcId="{5CDC99F4-9103-426B-8FD7-4ABE04313A23}" destId="{BB8FE8CB-1E09-4BE3-981F-ECD915B0B67C}" srcOrd="0" destOrd="0" presId="urn:microsoft.com/office/officeart/2008/layout/VerticalCurvedList"/>
    <dgm:cxn modelId="{C6CF523C-B720-422D-B261-E1D6FCD2B867}" type="presOf" srcId="{46563A77-D437-43BD-90BA-F15AD62B18E2}" destId="{37206FF9-C273-4125-BBBF-1486D43AC272}" srcOrd="0" destOrd="0" presId="urn:microsoft.com/office/officeart/2008/layout/VerticalCurvedList"/>
    <dgm:cxn modelId="{9B7EE55E-5AC5-44BD-9F85-E0C88EF20965}" type="presOf" srcId="{0A8A8177-9E9A-4DE2-BBF0-9F333D589BFE}" destId="{3C80BA20-CFF9-4006-9AF3-9F2F728EF73F}" srcOrd="0" destOrd="0" presId="urn:microsoft.com/office/officeart/2008/layout/VerticalCurvedList"/>
    <dgm:cxn modelId="{9637DE48-0E37-437A-8D3A-DCE3801F0B64}" type="presOf" srcId="{048CFD87-5A1D-42D6-A0CD-0BED5BD54A7C}" destId="{D824D28C-2F90-4D54-94DD-477B77A93602}" srcOrd="0" destOrd="0" presId="urn:microsoft.com/office/officeart/2008/layout/VerticalCurvedList"/>
    <dgm:cxn modelId="{15795B6B-CB15-4ABA-AB75-137B0E5A9C31}" srcId="{46563A77-D437-43BD-90BA-F15AD62B18E2}" destId="{0A8A8177-9E9A-4DE2-BBF0-9F333D589BFE}" srcOrd="2" destOrd="0" parTransId="{FFBA774C-B515-434C-9FB5-78E7672F6B6F}" sibTransId="{E5B8D7BB-149B-4F22-8EDE-9F569751B8CE}"/>
    <dgm:cxn modelId="{66FFC551-F57A-4CFB-9163-F68BC1EDC531}" srcId="{46563A77-D437-43BD-90BA-F15AD62B18E2}" destId="{4365770C-92D2-440F-B7E1-75BCE6E20021}" srcOrd="4" destOrd="0" parTransId="{C369FC9D-4899-4987-80A4-92521AF60977}" sibTransId="{5371ECDF-9F30-4634-B73A-20D0CA744585}"/>
    <dgm:cxn modelId="{62F5DC74-BDEB-4B62-800C-A436FDB50D34}" srcId="{46563A77-D437-43BD-90BA-F15AD62B18E2}" destId="{048CFD87-5A1D-42D6-A0CD-0BED5BD54A7C}" srcOrd="3" destOrd="0" parTransId="{EE302C21-AA8D-419B-A2F5-E5F7124B7A19}" sibTransId="{E7BC4E27-33A1-4981-8C1B-E4308A90BC72}"/>
    <dgm:cxn modelId="{04B3EFB3-6B44-4B28-8EAF-4F1A630438CA}" type="presOf" srcId="{42432198-178C-4D0A-8CE5-BF4F4A23A3FC}" destId="{1DF711DF-6FC0-4BF5-9082-1DBDFA47D32A}" srcOrd="0" destOrd="0" presId="urn:microsoft.com/office/officeart/2008/layout/VerticalCurvedList"/>
    <dgm:cxn modelId="{1C2684CB-D78A-4C4C-B6AC-626865611F31}" srcId="{46563A77-D437-43BD-90BA-F15AD62B18E2}" destId="{42432198-178C-4D0A-8CE5-BF4F4A23A3FC}" srcOrd="1" destOrd="0" parTransId="{B0F50F56-BE88-4E16-AB80-19B8CB432991}" sibTransId="{4C03E047-D77F-4879-85EB-E1261F3DFC82}"/>
    <dgm:cxn modelId="{CFC945E7-9BDD-4785-8791-3F341DF19F07}" type="presParOf" srcId="{37206FF9-C273-4125-BBBF-1486D43AC272}" destId="{F6F2DD14-B592-431D-81EC-927B6CB3EF4B}" srcOrd="0" destOrd="0" presId="urn:microsoft.com/office/officeart/2008/layout/VerticalCurvedList"/>
    <dgm:cxn modelId="{DFA8C739-C7A2-4203-96FC-7055F59346A1}" type="presParOf" srcId="{F6F2DD14-B592-431D-81EC-927B6CB3EF4B}" destId="{CABA3BB8-D6CF-474D-828C-0BF0CC466F7C}" srcOrd="0" destOrd="0" presId="urn:microsoft.com/office/officeart/2008/layout/VerticalCurvedList"/>
    <dgm:cxn modelId="{2D79DB25-506E-4A53-8585-7009F2CC1FAC}" type="presParOf" srcId="{CABA3BB8-D6CF-474D-828C-0BF0CC466F7C}" destId="{19AE2776-8CA2-4141-9798-4F1BA150105D}" srcOrd="0" destOrd="0" presId="urn:microsoft.com/office/officeart/2008/layout/VerticalCurvedList"/>
    <dgm:cxn modelId="{8496DFE3-C068-4D2E-B854-B9F877CCFB88}" type="presParOf" srcId="{CABA3BB8-D6CF-474D-828C-0BF0CC466F7C}" destId="{FE2A4317-1763-4BBE-89E4-8D7BE569303F}" srcOrd="1" destOrd="0" presId="urn:microsoft.com/office/officeart/2008/layout/VerticalCurvedList"/>
    <dgm:cxn modelId="{3D0E8D02-F62E-497E-9372-A9B178D385E3}" type="presParOf" srcId="{CABA3BB8-D6CF-474D-828C-0BF0CC466F7C}" destId="{AF2B6850-231C-4BE9-B5BC-F5D1F466D517}" srcOrd="2" destOrd="0" presId="urn:microsoft.com/office/officeart/2008/layout/VerticalCurvedList"/>
    <dgm:cxn modelId="{02A64D38-6C2C-4DA6-8E93-F82D06AA53D3}" type="presParOf" srcId="{CABA3BB8-D6CF-474D-828C-0BF0CC466F7C}" destId="{0FB0A490-08EB-442C-80A3-BA3DE32CD9BA}" srcOrd="3" destOrd="0" presId="urn:microsoft.com/office/officeart/2008/layout/VerticalCurvedList"/>
    <dgm:cxn modelId="{0969DEC6-4149-4633-9706-DE3BEC782864}" type="presParOf" srcId="{F6F2DD14-B592-431D-81EC-927B6CB3EF4B}" destId="{BB8FE8CB-1E09-4BE3-981F-ECD915B0B67C}" srcOrd="1" destOrd="0" presId="urn:microsoft.com/office/officeart/2008/layout/VerticalCurvedList"/>
    <dgm:cxn modelId="{C121DF1E-C90B-4720-9A17-9153772E6212}" type="presParOf" srcId="{F6F2DD14-B592-431D-81EC-927B6CB3EF4B}" destId="{037E6EE6-4BF5-420A-AA64-0AEEC4BDCA58}" srcOrd="2" destOrd="0" presId="urn:microsoft.com/office/officeart/2008/layout/VerticalCurvedList"/>
    <dgm:cxn modelId="{427BB1F7-B8C0-473E-83A7-C79CE8D3E36F}" type="presParOf" srcId="{037E6EE6-4BF5-420A-AA64-0AEEC4BDCA58}" destId="{157F2BF4-631B-4CFA-995C-D6DAA931503A}" srcOrd="0" destOrd="0" presId="urn:microsoft.com/office/officeart/2008/layout/VerticalCurvedList"/>
    <dgm:cxn modelId="{68C04885-C3C4-4EDF-8846-8D85A3109AEC}" type="presParOf" srcId="{F6F2DD14-B592-431D-81EC-927B6CB3EF4B}" destId="{1DF711DF-6FC0-4BF5-9082-1DBDFA47D32A}" srcOrd="3" destOrd="0" presId="urn:microsoft.com/office/officeart/2008/layout/VerticalCurvedList"/>
    <dgm:cxn modelId="{75389AD1-A2D9-4120-A9F7-E7511CA7BB26}" type="presParOf" srcId="{F6F2DD14-B592-431D-81EC-927B6CB3EF4B}" destId="{F0952AB7-A66C-4551-8657-ECC7FC53121A}" srcOrd="4" destOrd="0" presId="urn:microsoft.com/office/officeart/2008/layout/VerticalCurvedList"/>
    <dgm:cxn modelId="{DBB67BB7-7D79-415C-8599-765643B16CD2}" type="presParOf" srcId="{F0952AB7-A66C-4551-8657-ECC7FC53121A}" destId="{98B95867-E112-4558-B848-29ABB7B2085B}" srcOrd="0" destOrd="0" presId="urn:microsoft.com/office/officeart/2008/layout/VerticalCurvedList"/>
    <dgm:cxn modelId="{C161E3DA-5A60-43E0-8251-913200FDFEFA}" type="presParOf" srcId="{F6F2DD14-B592-431D-81EC-927B6CB3EF4B}" destId="{3C80BA20-CFF9-4006-9AF3-9F2F728EF73F}" srcOrd="5" destOrd="0" presId="urn:microsoft.com/office/officeart/2008/layout/VerticalCurvedList"/>
    <dgm:cxn modelId="{798674DF-D766-4A95-8CCC-2E20B38F3815}" type="presParOf" srcId="{F6F2DD14-B592-431D-81EC-927B6CB3EF4B}" destId="{4D610C6E-8295-4A34-9EC6-CE2BB15BF03F}" srcOrd="6" destOrd="0" presId="urn:microsoft.com/office/officeart/2008/layout/VerticalCurvedList"/>
    <dgm:cxn modelId="{0EF09517-8153-4485-BCA8-A2308FAF587E}" type="presParOf" srcId="{4D610C6E-8295-4A34-9EC6-CE2BB15BF03F}" destId="{A950EA3F-A4A0-4708-BA9A-DD295175ECDD}" srcOrd="0" destOrd="0" presId="urn:microsoft.com/office/officeart/2008/layout/VerticalCurvedList"/>
    <dgm:cxn modelId="{F9395F4D-5FA8-4416-A420-0612B9972390}" type="presParOf" srcId="{F6F2DD14-B592-431D-81EC-927B6CB3EF4B}" destId="{D824D28C-2F90-4D54-94DD-477B77A93602}" srcOrd="7" destOrd="0" presId="urn:microsoft.com/office/officeart/2008/layout/VerticalCurvedList"/>
    <dgm:cxn modelId="{74020AAE-520C-4C9A-AC0E-E1E6084BC854}" type="presParOf" srcId="{F6F2DD14-B592-431D-81EC-927B6CB3EF4B}" destId="{90E00C69-5084-498E-B942-E03B94440E44}" srcOrd="8" destOrd="0" presId="urn:microsoft.com/office/officeart/2008/layout/VerticalCurvedList"/>
    <dgm:cxn modelId="{1683FEA8-9149-41C4-89C4-6A872FAF8663}" type="presParOf" srcId="{90E00C69-5084-498E-B942-E03B94440E44}" destId="{59663CE9-A2E0-432F-A6FA-29AA5F05F28F}" srcOrd="0" destOrd="0" presId="urn:microsoft.com/office/officeart/2008/layout/VerticalCurvedList"/>
    <dgm:cxn modelId="{D8E4A033-6F9D-49EF-A4B0-581D69CDD8CF}" type="presParOf" srcId="{F6F2DD14-B592-431D-81EC-927B6CB3EF4B}" destId="{F8B72413-C09B-4FC2-B248-27369CF907BD}" srcOrd="9" destOrd="0" presId="urn:microsoft.com/office/officeart/2008/layout/VerticalCurvedList"/>
    <dgm:cxn modelId="{03D4CA24-87CA-4017-91DC-A0D6E290A128}" type="presParOf" srcId="{F6F2DD14-B592-431D-81EC-927B6CB3EF4B}" destId="{FB2CF7C9-A5A7-41DB-A729-0E0F6D085F3F}" srcOrd="10" destOrd="0" presId="urn:microsoft.com/office/officeart/2008/layout/VerticalCurvedList"/>
    <dgm:cxn modelId="{0F6696C1-FBB6-4E47-BCA8-90BFFD9E8C46}" type="presParOf" srcId="{FB2CF7C9-A5A7-41DB-A729-0E0F6D085F3F}" destId="{19A178B9-8DFE-48A8-B479-EF69D33D110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6563A77-D437-43BD-90BA-F15AD62B18E2}"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s-EC"/>
        </a:p>
      </dgm:t>
    </dgm:pt>
    <dgm:pt modelId="{5CDC99F4-9103-426B-8FD7-4ABE04313A23}">
      <dgm:prSet phldrT="[Texto]"/>
      <dgm:spPr/>
      <dgm:t>
        <a:bodyPr/>
        <a:lstStyle/>
        <a:p>
          <a:r>
            <a:rPr lang="es-MX" b="1" dirty="0">
              <a:solidFill>
                <a:schemeClr val="tx1"/>
              </a:solidFill>
            </a:rPr>
            <a:t>6. PROTOCOLO PARA LA ACTIVACION DE LA ALARMA DE EMERGENCIAS</a:t>
          </a:r>
          <a:endParaRPr lang="es-EC" b="1" dirty="0">
            <a:solidFill>
              <a:schemeClr val="tx1"/>
            </a:solidFill>
          </a:endParaRPr>
        </a:p>
      </dgm:t>
    </dgm:pt>
    <dgm:pt modelId="{11ACC84D-D878-4CC5-83DF-161190F904E0}" type="parTrans" cxnId="{FA247E0E-D821-4A3B-AFD3-C9B9DE879B0B}">
      <dgm:prSet/>
      <dgm:spPr/>
      <dgm:t>
        <a:bodyPr/>
        <a:lstStyle/>
        <a:p>
          <a:endParaRPr lang="es-EC" b="1">
            <a:solidFill>
              <a:schemeClr val="tx1"/>
            </a:solidFill>
          </a:endParaRPr>
        </a:p>
      </dgm:t>
    </dgm:pt>
    <dgm:pt modelId="{828235D5-6CD1-40F9-B6DB-6F8818AD4784}" type="sibTrans" cxnId="{FA247E0E-D821-4A3B-AFD3-C9B9DE879B0B}">
      <dgm:prSet/>
      <dgm:spPr/>
      <dgm:t>
        <a:bodyPr/>
        <a:lstStyle/>
        <a:p>
          <a:endParaRPr lang="es-EC" b="1">
            <a:solidFill>
              <a:schemeClr val="tx1"/>
            </a:solidFill>
          </a:endParaRPr>
        </a:p>
      </dgm:t>
    </dgm:pt>
    <dgm:pt modelId="{42432198-178C-4D0A-8CE5-BF4F4A23A3FC}">
      <dgm:prSet phldrT="[Texto]"/>
      <dgm:spPr/>
      <dgm:t>
        <a:bodyPr/>
        <a:lstStyle/>
        <a:p>
          <a:r>
            <a:rPr lang="es-EC" b="1" dirty="0">
              <a:solidFill>
                <a:schemeClr val="tx1"/>
              </a:solidFill>
            </a:rPr>
            <a:t>7. PROTOCOLO DE INTERVENCON ANTE EMERGENCIAS</a:t>
          </a:r>
        </a:p>
      </dgm:t>
    </dgm:pt>
    <dgm:pt modelId="{B0F50F56-BE88-4E16-AB80-19B8CB432991}" type="parTrans" cxnId="{1C2684CB-D78A-4C4C-B6AC-626865611F31}">
      <dgm:prSet/>
      <dgm:spPr/>
      <dgm:t>
        <a:bodyPr/>
        <a:lstStyle/>
        <a:p>
          <a:endParaRPr lang="es-EC" b="1">
            <a:solidFill>
              <a:schemeClr val="tx1"/>
            </a:solidFill>
          </a:endParaRPr>
        </a:p>
      </dgm:t>
    </dgm:pt>
    <dgm:pt modelId="{4C03E047-D77F-4879-85EB-E1261F3DFC82}" type="sibTrans" cxnId="{1C2684CB-D78A-4C4C-B6AC-626865611F31}">
      <dgm:prSet/>
      <dgm:spPr/>
      <dgm:t>
        <a:bodyPr/>
        <a:lstStyle/>
        <a:p>
          <a:endParaRPr lang="es-EC" b="1">
            <a:solidFill>
              <a:schemeClr val="tx1"/>
            </a:solidFill>
          </a:endParaRPr>
        </a:p>
      </dgm:t>
    </dgm:pt>
    <dgm:pt modelId="{0A8A8177-9E9A-4DE2-BBF0-9F333D589BFE}">
      <dgm:prSet phldrT="[Texto]"/>
      <dgm:spPr/>
      <dgm:t>
        <a:bodyPr/>
        <a:lstStyle/>
        <a:p>
          <a:r>
            <a:rPr lang="es-EC" b="1" dirty="0">
              <a:solidFill>
                <a:schemeClr val="tx1"/>
              </a:solidFill>
            </a:rPr>
            <a:t>8. EVACUACION</a:t>
          </a:r>
        </a:p>
      </dgm:t>
    </dgm:pt>
    <dgm:pt modelId="{FFBA774C-B515-434C-9FB5-78E7672F6B6F}" type="parTrans" cxnId="{15795B6B-CB15-4ABA-AB75-137B0E5A9C31}">
      <dgm:prSet/>
      <dgm:spPr/>
      <dgm:t>
        <a:bodyPr/>
        <a:lstStyle/>
        <a:p>
          <a:endParaRPr lang="es-EC" b="1">
            <a:solidFill>
              <a:schemeClr val="tx1"/>
            </a:solidFill>
          </a:endParaRPr>
        </a:p>
      </dgm:t>
    </dgm:pt>
    <dgm:pt modelId="{E5B8D7BB-149B-4F22-8EDE-9F569751B8CE}" type="sibTrans" cxnId="{15795B6B-CB15-4ABA-AB75-137B0E5A9C31}">
      <dgm:prSet/>
      <dgm:spPr/>
      <dgm:t>
        <a:bodyPr/>
        <a:lstStyle/>
        <a:p>
          <a:endParaRPr lang="es-EC" b="1">
            <a:solidFill>
              <a:schemeClr val="tx1"/>
            </a:solidFill>
          </a:endParaRPr>
        </a:p>
      </dgm:t>
    </dgm:pt>
    <dgm:pt modelId="{048CFD87-5A1D-42D6-A0CD-0BED5BD54A7C}">
      <dgm:prSet phldrT="[Texto]"/>
      <dgm:spPr/>
      <dgm:t>
        <a:bodyPr/>
        <a:lstStyle/>
        <a:p>
          <a:r>
            <a:rPr lang="es-MX" b="1" dirty="0">
              <a:solidFill>
                <a:schemeClr val="tx1"/>
              </a:solidFill>
            </a:rPr>
            <a:t>9. PROCEDIMIENTOS PARA LA IMPLANTACION DEL PLAN DE EMERGENCIA  </a:t>
          </a:r>
          <a:endParaRPr lang="es-EC" b="1" dirty="0">
            <a:solidFill>
              <a:schemeClr val="tx1"/>
            </a:solidFill>
          </a:endParaRPr>
        </a:p>
      </dgm:t>
    </dgm:pt>
    <dgm:pt modelId="{EE302C21-AA8D-419B-A2F5-E5F7124B7A19}" type="parTrans" cxnId="{62F5DC74-BDEB-4B62-800C-A436FDB50D34}">
      <dgm:prSet/>
      <dgm:spPr/>
      <dgm:t>
        <a:bodyPr/>
        <a:lstStyle/>
        <a:p>
          <a:endParaRPr lang="es-EC" b="1">
            <a:solidFill>
              <a:schemeClr val="tx1"/>
            </a:solidFill>
          </a:endParaRPr>
        </a:p>
      </dgm:t>
    </dgm:pt>
    <dgm:pt modelId="{E7BC4E27-33A1-4981-8C1B-E4308A90BC72}" type="sibTrans" cxnId="{62F5DC74-BDEB-4B62-800C-A436FDB50D34}">
      <dgm:prSet/>
      <dgm:spPr/>
      <dgm:t>
        <a:bodyPr/>
        <a:lstStyle/>
        <a:p>
          <a:endParaRPr lang="es-EC" b="1">
            <a:solidFill>
              <a:schemeClr val="tx1"/>
            </a:solidFill>
          </a:endParaRPr>
        </a:p>
      </dgm:t>
    </dgm:pt>
    <dgm:pt modelId="{37206FF9-C273-4125-BBBF-1486D43AC272}" type="pres">
      <dgm:prSet presAssocID="{46563A77-D437-43BD-90BA-F15AD62B18E2}" presName="Name0" presStyleCnt="0">
        <dgm:presLayoutVars>
          <dgm:chMax val="7"/>
          <dgm:chPref val="7"/>
          <dgm:dir/>
        </dgm:presLayoutVars>
      </dgm:prSet>
      <dgm:spPr/>
    </dgm:pt>
    <dgm:pt modelId="{F6F2DD14-B592-431D-81EC-927B6CB3EF4B}" type="pres">
      <dgm:prSet presAssocID="{46563A77-D437-43BD-90BA-F15AD62B18E2}" presName="Name1" presStyleCnt="0"/>
      <dgm:spPr/>
    </dgm:pt>
    <dgm:pt modelId="{CABA3BB8-D6CF-474D-828C-0BF0CC466F7C}" type="pres">
      <dgm:prSet presAssocID="{46563A77-D437-43BD-90BA-F15AD62B18E2}" presName="cycle" presStyleCnt="0"/>
      <dgm:spPr/>
    </dgm:pt>
    <dgm:pt modelId="{19AE2776-8CA2-4141-9798-4F1BA150105D}" type="pres">
      <dgm:prSet presAssocID="{46563A77-D437-43BD-90BA-F15AD62B18E2}" presName="srcNode" presStyleLbl="node1" presStyleIdx="0" presStyleCnt="4"/>
      <dgm:spPr/>
    </dgm:pt>
    <dgm:pt modelId="{FE2A4317-1763-4BBE-89E4-8D7BE569303F}" type="pres">
      <dgm:prSet presAssocID="{46563A77-D437-43BD-90BA-F15AD62B18E2}" presName="conn" presStyleLbl="parChTrans1D2" presStyleIdx="0" presStyleCnt="1"/>
      <dgm:spPr/>
    </dgm:pt>
    <dgm:pt modelId="{AF2B6850-231C-4BE9-B5BC-F5D1F466D517}" type="pres">
      <dgm:prSet presAssocID="{46563A77-D437-43BD-90BA-F15AD62B18E2}" presName="extraNode" presStyleLbl="node1" presStyleIdx="0" presStyleCnt="4"/>
      <dgm:spPr/>
    </dgm:pt>
    <dgm:pt modelId="{0FB0A490-08EB-442C-80A3-BA3DE32CD9BA}" type="pres">
      <dgm:prSet presAssocID="{46563A77-D437-43BD-90BA-F15AD62B18E2}" presName="dstNode" presStyleLbl="node1" presStyleIdx="0" presStyleCnt="4"/>
      <dgm:spPr/>
    </dgm:pt>
    <dgm:pt modelId="{BB8FE8CB-1E09-4BE3-981F-ECD915B0B67C}" type="pres">
      <dgm:prSet presAssocID="{5CDC99F4-9103-426B-8FD7-4ABE04313A23}" presName="text_1" presStyleLbl="node1" presStyleIdx="0" presStyleCnt="4" custLinFactNeighborY="-5658">
        <dgm:presLayoutVars>
          <dgm:bulletEnabled val="1"/>
        </dgm:presLayoutVars>
      </dgm:prSet>
      <dgm:spPr/>
    </dgm:pt>
    <dgm:pt modelId="{037E6EE6-4BF5-420A-AA64-0AEEC4BDCA58}" type="pres">
      <dgm:prSet presAssocID="{5CDC99F4-9103-426B-8FD7-4ABE04313A23}" presName="accent_1" presStyleCnt="0"/>
      <dgm:spPr/>
    </dgm:pt>
    <dgm:pt modelId="{157F2BF4-631B-4CFA-995C-D6DAA931503A}" type="pres">
      <dgm:prSet presAssocID="{5CDC99F4-9103-426B-8FD7-4ABE04313A23}" presName="accentRepeatNode" presStyleLbl="solidFgAcc1" presStyleIdx="0" presStyleCnt="4"/>
      <dgm:spPr/>
    </dgm:pt>
    <dgm:pt modelId="{1DF711DF-6FC0-4BF5-9082-1DBDFA47D32A}" type="pres">
      <dgm:prSet presAssocID="{42432198-178C-4D0A-8CE5-BF4F4A23A3FC}" presName="text_2" presStyleLbl="node1" presStyleIdx="1" presStyleCnt="4">
        <dgm:presLayoutVars>
          <dgm:bulletEnabled val="1"/>
        </dgm:presLayoutVars>
      </dgm:prSet>
      <dgm:spPr/>
    </dgm:pt>
    <dgm:pt modelId="{F0952AB7-A66C-4551-8657-ECC7FC53121A}" type="pres">
      <dgm:prSet presAssocID="{42432198-178C-4D0A-8CE5-BF4F4A23A3FC}" presName="accent_2" presStyleCnt="0"/>
      <dgm:spPr/>
    </dgm:pt>
    <dgm:pt modelId="{98B95867-E112-4558-B848-29ABB7B2085B}" type="pres">
      <dgm:prSet presAssocID="{42432198-178C-4D0A-8CE5-BF4F4A23A3FC}" presName="accentRepeatNode" presStyleLbl="solidFgAcc1" presStyleIdx="1" presStyleCnt="4"/>
      <dgm:spPr/>
    </dgm:pt>
    <dgm:pt modelId="{3C80BA20-CFF9-4006-9AF3-9F2F728EF73F}" type="pres">
      <dgm:prSet presAssocID="{0A8A8177-9E9A-4DE2-BBF0-9F333D589BFE}" presName="text_3" presStyleLbl="node1" presStyleIdx="2" presStyleCnt="4">
        <dgm:presLayoutVars>
          <dgm:bulletEnabled val="1"/>
        </dgm:presLayoutVars>
      </dgm:prSet>
      <dgm:spPr/>
    </dgm:pt>
    <dgm:pt modelId="{4D610C6E-8295-4A34-9EC6-CE2BB15BF03F}" type="pres">
      <dgm:prSet presAssocID="{0A8A8177-9E9A-4DE2-BBF0-9F333D589BFE}" presName="accent_3" presStyleCnt="0"/>
      <dgm:spPr/>
    </dgm:pt>
    <dgm:pt modelId="{A950EA3F-A4A0-4708-BA9A-DD295175ECDD}" type="pres">
      <dgm:prSet presAssocID="{0A8A8177-9E9A-4DE2-BBF0-9F333D589BFE}" presName="accentRepeatNode" presStyleLbl="solidFgAcc1" presStyleIdx="2" presStyleCnt="4"/>
      <dgm:spPr/>
    </dgm:pt>
    <dgm:pt modelId="{D824D28C-2F90-4D54-94DD-477B77A93602}" type="pres">
      <dgm:prSet presAssocID="{048CFD87-5A1D-42D6-A0CD-0BED5BD54A7C}" presName="text_4" presStyleLbl="node1" presStyleIdx="3" presStyleCnt="4">
        <dgm:presLayoutVars>
          <dgm:bulletEnabled val="1"/>
        </dgm:presLayoutVars>
      </dgm:prSet>
      <dgm:spPr/>
    </dgm:pt>
    <dgm:pt modelId="{90E00C69-5084-498E-B942-E03B94440E44}" type="pres">
      <dgm:prSet presAssocID="{048CFD87-5A1D-42D6-A0CD-0BED5BD54A7C}" presName="accent_4" presStyleCnt="0"/>
      <dgm:spPr/>
    </dgm:pt>
    <dgm:pt modelId="{59663CE9-A2E0-432F-A6FA-29AA5F05F28F}" type="pres">
      <dgm:prSet presAssocID="{048CFD87-5A1D-42D6-A0CD-0BED5BD54A7C}" presName="accentRepeatNode" presStyleLbl="solidFgAcc1" presStyleIdx="3" presStyleCnt="4"/>
      <dgm:spPr/>
    </dgm:pt>
  </dgm:ptLst>
  <dgm:cxnLst>
    <dgm:cxn modelId="{93640C0D-9157-430B-B2B2-A4200A28897E}" type="presOf" srcId="{828235D5-6CD1-40F9-B6DB-6F8818AD4784}" destId="{FE2A4317-1763-4BBE-89E4-8D7BE569303F}" srcOrd="0" destOrd="0" presId="urn:microsoft.com/office/officeart/2008/layout/VerticalCurvedList"/>
    <dgm:cxn modelId="{FA247E0E-D821-4A3B-AFD3-C9B9DE879B0B}" srcId="{46563A77-D437-43BD-90BA-F15AD62B18E2}" destId="{5CDC99F4-9103-426B-8FD7-4ABE04313A23}" srcOrd="0" destOrd="0" parTransId="{11ACC84D-D878-4CC5-83DF-161190F904E0}" sibTransId="{828235D5-6CD1-40F9-B6DB-6F8818AD4784}"/>
    <dgm:cxn modelId="{7E876C2B-562A-41F1-A22A-5A0EA2E1EC2C}" type="presOf" srcId="{5CDC99F4-9103-426B-8FD7-4ABE04313A23}" destId="{BB8FE8CB-1E09-4BE3-981F-ECD915B0B67C}" srcOrd="0" destOrd="0" presId="urn:microsoft.com/office/officeart/2008/layout/VerticalCurvedList"/>
    <dgm:cxn modelId="{C6CF523C-B720-422D-B261-E1D6FCD2B867}" type="presOf" srcId="{46563A77-D437-43BD-90BA-F15AD62B18E2}" destId="{37206FF9-C273-4125-BBBF-1486D43AC272}" srcOrd="0" destOrd="0" presId="urn:microsoft.com/office/officeart/2008/layout/VerticalCurvedList"/>
    <dgm:cxn modelId="{9B7EE55E-5AC5-44BD-9F85-E0C88EF20965}" type="presOf" srcId="{0A8A8177-9E9A-4DE2-BBF0-9F333D589BFE}" destId="{3C80BA20-CFF9-4006-9AF3-9F2F728EF73F}" srcOrd="0" destOrd="0" presId="urn:microsoft.com/office/officeart/2008/layout/VerticalCurvedList"/>
    <dgm:cxn modelId="{9637DE48-0E37-437A-8D3A-DCE3801F0B64}" type="presOf" srcId="{048CFD87-5A1D-42D6-A0CD-0BED5BD54A7C}" destId="{D824D28C-2F90-4D54-94DD-477B77A93602}" srcOrd="0" destOrd="0" presId="urn:microsoft.com/office/officeart/2008/layout/VerticalCurvedList"/>
    <dgm:cxn modelId="{15795B6B-CB15-4ABA-AB75-137B0E5A9C31}" srcId="{46563A77-D437-43BD-90BA-F15AD62B18E2}" destId="{0A8A8177-9E9A-4DE2-BBF0-9F333D589BFE}" srcOrd="2" destOrd="0" parTransId="{FFBA774C-B515-434C-9FB5-78E7672F6B6F}" sibTransId="{E5B8D7BB-149B-4F22-8EDE-9F569751B8CE}"/>
    <dgm:cxn modelId="{62F5DC74-BDEB-4B62-800C-A436FDB50D34}" srcId="{46563A77-D437-43BD-90BA-F15AD62B18E2}" destId="{048CFD87-5A1D-42D6-A0CD-0BED5BD54A7C}" srcOrd="3" destOrd="0" parTransId="{EE302C21-AA8D-419B-A2F5-E5F7124B7A19}" sibTransId="{E7BC4E27-33A1-4981-8C1B-E4308A90BC72}"/>
    <dgm:cxn modelId="{04B3EFB3-6B44-4B28-8EAF-4F1A630438CA}" type="presOf" srcId="{42432198-178C-4D0A-8CE5-BF4F4A23A3FC}" destId="{1DF711DF-6FC0-4BF5-9082-1DBDFA47D32A}" srcOrd="0" destOrd="0" presId="urn:microsoft.com/office/officeart/2008/layout/VerticalCurvedList"/>
    <dgm:cxn modelId="{1C2684CB-D78A-4C4C-B6AC-626865611F31}" srcId="{46563A77-D437-43BD-90BA-F15AD62B18E2}" destId="{42432198-178C-4D0A-8CE5-BF4F4A23A3FC}" srcOrd="1" destOrd="0" parTransId="{B0F50F56-BE88-4E16-AB80-19B8CB432991}" sibTransId="{4C03E047-D77F-4879-85EB-E1261F3DFC82}"/>
    <dgm:cxn modelId="{CFC945E7-9BDD-4785-8791-3F341DF19F07}" type="presParOf" srcId="{37206FF9-C273-4125-BBBF-1486D43AC272}" destId="{F6F2DD14-B592-431D-81EC-927B6CB3EF4B}" srcOrd="0" destOrd="0" presId="urn:microsoft.com/office/officeart/2008/layout/VerticalCurvedList"/>
    <dgm:cxn modelId="{DFA8C739-C7A2-4203-96FC-7055F59346A1}" type="presParOf" srcId="{F6F2DD14-B592-431D-81EC-927B6CB3EF4B}" destId="{CABA3BB8-D6CF-474D-828C-0BF0CC466F7C}" srcOrd="0" destOrd="0" presId="urn:microsoft.com/office/officeart/2008/layout/VerticalCurvedList"/>
    <dgm:cxn modelId="{2D79DB25-506E-4A53-8585-7009F2CC1FAC}" type="presParOf" srcId="{CABA3BB8-D6CF-474D-828C-0BF0CC466F7C}" destId="{19AE2776-8CA2-4141-9798-4F1BA150105D}" srcOrd="0" destOrd="0" presId="urn:microsoft.com/office/officeart/2008/layout/VerticalCurvedList"/>
    <dgm:cxn modelId="{8496DFE3-C068-4D2E-B854-B9F877CCFB88}" type="presParOf" srcId="{CABA3BB8-D6CF-474D-828C-0BF0CC466F7C}" destId="{FE2A4317-1763-4BBE-89E4-8D7BE569303F}" srcOrd="1" destOrd="0" presId="urn:microsoft.com/office/officeart/2008/layout/VerticalCurvedList"/>
    <dgm:cxn modelId="{3D0E8D02-F62E-497E-9372-A9B178D385E3}" type="presParOf" srcId="{CABA3BB8-D6CF-474D-828C-0BF0CC466F7C}" destId="{AF2B6850-231C-4BE9-B5BC-F5D1F466D517}" srcOrd="2" destOrd="0" presId="urn:microsoft.com/office/officeart/2008/layout/VerticalCurvedList"/>
    <dgm:cxn modelId="{02A64D38-6C2C-4DA6-8E93-F82D06AA53D3}" type="presParOf" srcId="{CABA3BB8-D6CF-474D-828C-0BF0CC466F7C}" destId="{0FB0A490-08EB-442C-80A3-BA3DE32CD9BA}" srcOrd="3" destOrd="0" presId="urn:microsoft.com/office/officeart/2008/layout/VerticalCurvedList"/>
    <dgm:cxn modelId="{0969DEC6-4149-4633-9706-DE3BEC782864}" type="presParOf" srcId="{F6F2DD14-B592-431D-81EC-927B6CB3EF4B}" destId="{BB8FE8CB-1E09-4BE3-981F-ECD915B0B67C}" srcOrd="1" destOrd="0" presId="urn:microsoft.com/office/officeart/2008/layout/VerticalCurvedList"/>
    <dgm:cxn modelId="{C121DF1E-C90B-4720-9A17-9153772E6212}" type="presParOf" srcId="{F6F2DD14-B592-431D-81EC-927B6CB3EF4B}" destId="{037E6EE6-4BF5-420A-AA64-0AEEC4BDCA58}" srcOrd="2" destOrd="0" presId="urn:microsoft.com/office/officeart/2008/layout/VerticalCurvedList"/>
    <dgm:cxn modelId="{427BB1F7-B8C0-473E-83A7-C79CE8D3E36F}" type="presParOf" srcId="{037E6EE6-4BF5-420A-AA64-0AEEC4BDCA58}" destId="{157F2BF4-631B-4CFA-995C-D6DAA931503A}" srcOrd="0" destOrd="0" presId="urn:microsoft.com/office/officeart/2008/layout/VerticalCurvedList"/>
    <dgm:cxn modelId="{68C04885-C3C4-4EDF-8846-8D85A3109AEC}" type="presParOf" srcId="{F6F2DD14-B592-431D-81EC-927B6CB3EF4B}" destId="{1DF711DF-6FC0-4BF5-9082-1DBDFA47D32A}" srcOrd="3" destOrd="0" presId="urn:microsoft.com/office/officeart/2008/layout/VerticalCurvedList"/>
    <dgm:cxn modelId="{75389AD1-A2D9-4120-A9F7-E7511CA7BB26}" type="presParOf" srcId="{F6F2DD14-B592-431D-81EC-927B6CB3EF4B}" destId="{F0952AB7-A66C-4551-8657-ECC7FC53121A}" srcOrd="4" destOrd="0" presId="urn:microsoft.com/office/officeart/2008/layout/VerticalCurvedList"/>
    <dgm:cxn modelId="{DBB67BB7-7D79-415C-8599-765643B16CD2}" type="presParOf" srcId="{F0952AB7-A66C-4551-8657-ECC7FC53121A}" destId="{98B95867-E112-4558-B848-29ABB7B2085B}" srcOrd="0" destOrd="0" presId="urn:microsoft.com/office/officeart/2008/layout/VerticalCurvedList"/>
    <dgm:cxn modelId="{C161E3DA-5A60-43E0-8251-913200FDFEFA}" type="presParOf" srcId="{F6F2DD14-B592-431D-81EC-927B6CB3EF4B}" destId="{3C80BA20-CFF9-4006-9AF3-9F2F728EF73F}" srcOrd="5" destOrd="0" presId="urn:microsoft.com/office/officeart/2008/layout/VerticalCurvedList"/>
    <dgm:cxn modelId="{798674DF-D766-4A95-8CCC-2E20B38F3815}" type="presParOf" srcId="{F6F2DD14-B592-431D-81EC-927B6CB3EF4B}" destId="{4D610C6E-8295-4A34-9EC6-CE2BB15BF03F}" srcOrd="6" destOrd="0" presId="urn:microsoft.com/office/officeart/2008/layout/VerticalCurvedList"/>
    <dgm:cxn modelId="{0EF09517-8153-4485-BCA8-A2308FAF587E}" type="presParOf" srcId="{4D610C6E-8295-4A34-9EC6-CE2BB15BF03F}" destId="{A950EA3F-A4A0-4708-BA9A-DD295175ECDD}" srcOrd="0" destOrd="0" presId="urn:microsoft.com/office/officeart/2008/layout/VerticalCurvedList"/>
    <dgm:cxn modelId="{F9395F4D-5FA8-4416-A420-0612B9972390}" type="presParOf" srcId="{F6F2DD14-B592-431D-81EC-927B6CB3EF4B}" destId="{D824D28C-2F90-4D54-94DD-477B77A93602}" srcOrd="7" destOrd="0" presId="urn:microsoft.com/office/officeart/2008/layout/VerticalCurvedList"/>
    <dgm:cxn modelId="{74020AAE-520C-4C9A-AC0E-E1E6084BC854}" type="presParOf" srcId="{F6F2DD14-B592-431D-81EC-927B6CB3EF4B}" destId="{90E00C69-5084-498E-B942-E03B94440E44}" srcOrd="8" destOrd="0" presId="urn:microsoft.com/office/officeart/2008/layout/VerticalCurvedList"/>
    <dgm:cxn modelId="{1683FEA8-9149-41C4-89C4-6A872FAF8663}" type="presParOf" srcId="{90E00C69-5084-498E-B942-E03B94440E44}" destId="{59663CE9-A2E0-432F-A6FA-29AA5F05F28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B377380-4BB5-4E4C-A57A-7DC178BC13F5}"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s-EC"/>
        </a:p>
      </dgm:t>
    </dgm:pt>
    <dgm:pt modelId="{55DAD8EB-D77A-42E9-BAF1-853E75783DD3}">
      <dgm:prSet phldrT="[Texto]"/>
      <dgm:spPr/>
      <dgm:t>
        <a:bodyPr/>
        <a:lstStyle/>
        <a:p>
          <a:r>
            <a:rPr lang="es-MX" dirty="0"/>
            <a:t>1. Determinar la legislación vigente aplicable a los planes de emergencia en el país, para permitir el cumplimiento de la exigencia legal. </a:t>
          </a:r>
          <a:endParaRPr lang="es-EC" dirty="0"/>
        </a:p>
      </dgm:t>
    </dgm:pt>
    <dgm:pt modelId="{C253E331-7148-4B4A-BE6B-0314B1488B17}" type="parTrans" cxnId="{4FB220D9-EF0D-4B34-AAAD-17971B51CEFA}">
      <dgm:prSet/>
      <dgm:spPr/>
      <dgm:t>
        <a:bodyPr/>
        <a:lstStyle/>
        <a:p>
          <a:endParaRPr lang="es-EC"/>
        </a:p>
      </dgm:t>
    </dgm:pt>
    <dgm:pt modelId="{C5E960C8-2C6F-459C-993B-6ADBEEE2370B}" type="sibTrans" cxnId="{4FB220D9-EF0D-4B34-AAAD-17971B51CEFA}">
      <dgm:prSet/>
      <dgm:spPr/>
      <dgm:t>
        <a:bodyPr/>
        <a:lstStyle/>
        <a:p>
          <a:endParaRPr lang="es-EC"/>
        </a:p>
      </dgm:t>
    </dgm:pt>
    <dgm:pt modelId="{E78211DE-A0B4-4DA9-A72D-73EAF3DED337}">
      <dgm:prSet phldrT="[Texto]"/>
      <dgm:spPr/>
      <dgm:t>
        <a:bodyPr/>
        <a:lstStyle/>
        <a:p>
          <a:r>
            <a:rPr lang="es-MX" dirty="0"/>
            <a:t>2. Evaluar los riesgos naturales y antrópicos, de la empresa para desarrollar una planificación adecuada y permitir una respuesta oportuna ante la materialización de una situación de emergencia. </a:t>
          </a:r>
          <a:endParaRPr lang="es-EC" dirty="0"/>
        </a:p>
      </dgm:t>
    </dgm:pt>
    <dgm:pt modelId="{ED065135-95F4-42AD-A230-51CACC026827}" type="parTrans" cxnId="{6D1CDDB5-72E3-425B-8AA4-B6D7C83462A0}">
      <dgm:prSet/>
      <dgm:spPr/>
      <dgm:t>
        <a:bodyPr/>
        <a:lstStyle/>
        <a:p>
          <a:endParaRPr lang="es-EC"/>
        </a:p>
      </dgm:t>
    </dgm:pt>
    <dgm:pt modelId="{AAF7494B-A598-4469-9B6A-992FE926E82E}" type="sibTrans" cxnId="{6D1CDDB5-72E3-425B-8AA4-B6D7C83462A0}">
      <dgm:prSet/>
      <dgm:spPr/>
      <dgm:t>
        <a:bodyPr/>
        <a:lstStyle/>
        <a:p>
          <a:endParaRPr lang="es-EC"/>
        </a:p>
      </dgm:t>
    </dgm:pt>
    <dgm:pt modelId="{908BA810-4A75-47C7-AD6D-CF48A7B5CE58}">
      <dgm:prSet phldrT="[Texto]"/>
      <dgm:spPr/>
      <dgm:t>
        <a:bodyPr/>
        <a:lstStyle/>
        <a:p>
          <a:r>
            <a:rPr lang="es-MX" dirty="0"/>
            <a:t>3. Definir el sistema de protección contra incendios, para contar con elementos de alerta y respuesta ante una emergencia</a:t>
          </a:r>
          <a:endParaRPr lang="es-EC" dirty="0"/>
        </a:p>
      </dgm:t>
    </dgm:pt>
    <dgm:pt modelId="{DC480723-7856-4B29-BC6A-DC3916002177}" type="parTrans" cxnId="{90365276-7DD0-46B0-A651-A589A475745D}">
      <dgm:prSet/>
      <dgm:spPr/>
      <dgm:t>
        <a:bodyPr/>
        <a:lstStyle/>
        <a:p>
          <a:endParaRPr lang="es-EC"/>
        </a:p>
      </dgm:t>
    </dgm:pt>
    <dgm:pt modelId="{7AD134A2-5231-4B89-A306-78EE8A122184}" type="sibTrans" cxnId="{90365276-7DD0-46B0-A651-A589A475745D}">
      <dgm:prSet/>
      <dgm:spPr/>
      <dgm:t>
        <a:bodyPr/>
        <a:lstStyle/>
        <a:p>
          <a:endParaRPr lang="es-EC"/>
        </a:p>
      </dgm:t>
    </dgm:pt>
    <dgm:pt modelId="{9965A16B-E044-49C6-8518-A0F0D9A84A9C}">
      <dgm:prSet phldrT="[Texto]"/>
      <dgm:spPr/>
      <dgm:t>
        <a:bodyPr/>
        <a:lstStyle/>
        <a:p>
          <a:r>
            <a:rPr lang="es-MX" dirty="0"/>
            <a:t>4. Proponer en la planificación, una estructura de intervención para los riesgos identificados</a:t>
          </a:r>
          <a:endParaRPr lang="es-EC" dirty="0"/>
        </a:p>
      </dgm:t>
    </dgm:pt>
    <dgm:pt modelId="{E8DF1078-2A43-4167-B241-E690DB834550}" type="parTrans" cxnId="{2AD47902-E2AB-4950-A513-6BBCB65308B8}">
      <dgm:prSet/>
      <dgm:spPr/>
      <dgm:t>
        <a:bodyPr/>
        <a:lstStyle/>
        <a:p>
          <a:endParaRPr lang="es-EC"/>
        </a:p>
      </dgm:t>
    </dgm:pt>
    <dgm:pt modelId="{76DD9CF7-6456-4847-8F7A-34A7FC6282FA}" type="sibTrans" cxnId="{2AD47902-E2AB-4950-A513-6BBCB65308B8}">
      <dgm:prSet/>
      <dgm:spPr/>
      <dgm:t>
        <a:bodyPr/>
        <a:lstStyle/>
        <a:p>
          <a:endParaRPr lang="es-EC"/>
        </a:p>
      </dgm:t>
    </dgm:pt>
    <dgm:pt modelId="{7BCE7502-257E-42A0-A5C2-8FE0ECDDAB33}">
      <dgm:prSet phldrT="[Texto]"/>
      <dgm:spPr/>
      <dgm:t>
        <a:bodyPr/>
        <a:lstStyle/>
        <a:p>
          <a:r>
            <a:rPr lang="es-MX" dirty="0"/>
            <a:t>5. Implantar el plan de emergencia y autoprotección, para eliminar o reducir las consecuencias negativas que se produce en una emergencia.</a:t>
          </a:r>
          <a:endParaRPr lang="es-EC" dirty="0"/>
        </a:p>
      </dgm:t>
    </dgm:pt>
    <dgm:pt modelId="{0289CAB5-ECD4-4B2F-8F7D-EE10A74403A4}" type="parTrans" cxnId="{C4147577-E59C-495C-A50A-6AFA77EB1AF6}">
      <dgm:prSet/>
      <dgm:spPr/>
      <dgm:t>
        <a:bodyPr/>
        <a:lstStyle/>
        <a:p>
          <a:endParaRPr lang="es-EC"/>
        </a:p>
      </dgm:t>
    </dgm:pt>
    <dgm:pt modelId="{2F378538-5F24-45E8-8549-ABF298FCDF92}" type="sibTrans" cxnId="{C4147577-E59C-495C-A50A-6AFA77EB1AF6}">
      <dgm:prSet/>
      <dgm:spPr/>
      <dgm:t>
        <a:bodyPr/>
        <a:lstStyle/>
        <a:p>
          <a:endParaRPr lang="es-EC"/>
        </a:p>
      </dgm:t>
    </dgm:pt>
    <dgm:pt modelId="{61D15B9C-F7E6-4B2B-9737-FA1609095ECA}" type="pres">
      <dgm:prSet presAssocID="{6B377380-4BB5-4E4C-A57A-7DC178BC13F5}" presName="outerComposite" presStyleCnt="0">
        <dgm:presLayoutVars>
          <dgm:chMax val="5"/>
          <dgm:dir/>
          <dgm:resizeHandles val="exact"/>
        </dgm:presLayoutVars>
      </dgm:prSet>
      <dgm:spPr/>
    </dgm:pt>
    <dgm:pt modelId="{B1D183F7-21EF-4F0D-9391-149B5BFE213E}" type="pres">
      <dgm:prSet presAssocID="{6B377380-4BB5-4E4C-A57A-7DC178BC13F5}" presName="dummyMaxCanvas" presStyleCnt="0">
        <dgm:presLayoutVars/>
      </dgm:prSet>
      <dgm:spPr/>
    </dgm:pt>
    <dgm:pt modelId="{AA84E98A-3F83-4ABB-ABA4-BC872E953D3B}" type="pres">
      <dgm:prSet presAssocID="{6B377380-4BB5-4E4C-A57A-7DC178BC13F5}" presName="FiveNodes_1" presStyleLbl="node1" presStyleIdx="0" presStyleCnt="5">
        <dgm:presLayoutVars>
          <dgm:bulletEnabled val="1"/>
        </dgm:presLayoutVars>
      </dgm:prSet>
      <dgm:spPr/>
    </dgm:pt>
    <dgm:pt modelId="{A0606569-CEEC-461A-ADE5-26EDD6FEC903}" type="pres">
      <dgm:prSet presAssocID="{6B377380-4BB5-4E4C-A57A-7DC178BC13F5}" presName="FiveNodes_2" presStyleLbl="node1" presStyleIdx="1" presStyleCnt="5">
        <dgm:presLayoutVars>
          <dgm:bulletEnabled val="1"/>
        </dgm:presLayoutVars>
      </dgm:prSet>
      <dgm:spPr/>
    </dgm:pt>
    <dgm:pt modelId="{C4417DAC-5DB1-4DB9-A003-2A7033B9EAAC}" type="pres">
      <dgm:prSet presAssocID="{6B377380-4BB5-4E4C-A57A-7DC178BC13F5}" presName="FiveNodes_3" presStyleLbl="node1" presStyleIdx="2" presStyleCnt="5">
        <dgm:presLayoutVars>
          <dgm:bulletEnabled val="1"/>
        </dgm:presLayoutVars>
      </dgm:prSet>
      <dgm:spPr/>
    </dgm:pt>
    <dgm:pt modelId="{CE7D230B-69F5-4F1E-8290-1D4624C41711}" type="pres">
      <dgm:prSet presAssocID="{6B377380-4BB5-4E4C-A57A-7DC178BC13F5}" presName="FiveNodes_4" presStyleLbl="node1" presStyleIdx="3" presStyleCnt="5">
        <dgm:presLayoutVars>
          <dgm:bulletEnabled val="1"/>
        </dgm:presLayoutVars>
      </dgm:prSet>
      <dgm:spPr/>
    </dgm:pt>
    <dgm:pt modelId="{8AEC012B-F492-44F5-A9B9-9A0FC643C4F2}" type="pres">
      <dgm:prSet presAssocID="{6B377380-4BB5-4E4C-A57A-7DC178BC13F5}" presName="FiveNodes_5" presStyleLbl="node1" presStyleIdx="4" presStyleCnt="5">
        <dgm:presLayoutVars>
          <dgm:bulletEnabled val="1"/>
        </dgm:presLayoutVars>
      </dgm:prSet>
      <dgm:spPr/>
    </dgm:pt>
    <dgm:pt modelId="{533DA5CF-014B-4C56-A1D2-C43C77172AE8}" type="pres">
      <dgm:prSet presAssocID="{6B377380-4BB5-4E4C-A57A-7DC178BC13F5}" presName="FiveConn_1-2" presStyleLbl="fgAccFollowNode1" presStyleIdx="0" presStyleCnt="4">
        <dgm:presLayoutVars>
          <dgm:bulletEnabled val="1"/>
        </dgm:presLayoutVars>
      </dgm:prSet>
      <dgm:spPr/>
    </dgm:pt>
    <dgm:pt modelId="{51DCAE26-AB66-43E4-85D6-D391FB2ED4C9}" type="pres">
      <dgm:prSet presAssocID="{6B377380-4BB5-4E4C-A57A-7DC178BC13F5}" presName="FiveConn_2-3" presStyleLbl="fgAccFollowNode1" presStyleIdx="1" presStyleCnt="4">
        <dgm:presLayoutVars>
          <dgm:bulletEnabled val="1"/>
        </dgm:presLayoutVars>
      </dgm:prSet>
      <dgm:spPr/>
    </dgm:pt>
    <dgm:pt modelId="{292CA80B-77EC-4EF3-9CD0-DCD7FAFAB668}" type="pres">
      <dgm:prSet presAssocID="{6B377380-4BB5-4E4C-A57A-7DC178BC13F5}" presName="FiveConn_3-4" presStyleLbl="fgAccFollowNode1" presStyleIdx="2" presStyleCnt="4">
        <dgm:presLayoutVars>
          <dgm:bulletEnabled val="1"/>
        </dgm:presLayoutVars>
      </dgm:prSet>
      <dgm:spPr/>
    </dgm:pt>
    <dgm:pt modelId="{01411FC9-FA45-4CCC-AE11-28A7494F8E4A}" type="pres">
      <dgm:prSet presAssocID="{6B377380-4BB5-4E4C-A57A-7DC178BC13F5}" presName="FiveConn_4-5" presStyleLbl="fgAccFollowNode1" presStyleIdx="3" presStyleCnt="4">
        <dgm:presLayoutVars>
          <dgm:bulletEnabled val="1"/>
        </dgm:presLayoutVars>
      </dgm:prSet>
      <dgm:spPr/>
    </dgm:pt>
    <dgm:pt modelId="{58A65172-25C5-4BDE-8612-CFC11702607D}" type="pres">
      <dgm:prSet presAssocID="{6B377380-4BB5-4E4C-A57A-7DC178BC13F5}" presName="FiveNodes_1_text" presStyleLbl="node1" presStyleIdx="4" presStyleCnt="5">
        <dgm:presLayoutVars>
          <dgm:bulletEnabled val="1"/>
        </dgm:presLayoutVars>
      </dgm:prSet>
      <dgm:spPr/>
    </dgm:pt>
    <dgm:pt modelId="{6AF9D56A-FE4F-45B0-B433-63EA3369DF4E}" type="pres">
      <dgm:prSet presAssocID="{6B377380-4BB5-4E4C-A57A-7DC178BC13F5}" presName="FiveNodes_2_text" presStyleLbl="node1" presStyleIdx="4" presStyleCnt="5">
        <dgm:presLayoutVars>
          <dgm:bulletEnabled val="1"/>
        </dgm:presLayoutVars>
      </dgm:prSet>
      <dgm:spPr/>
    </dgm:pt>
    <dgm:pt modelId="{46646463-FC03-47C8-8C3D-1A312751534A}" type="pres">
      <dgm:prSet presAssocID="{6B377380-4BB5-4E4C-A57A-7DC178BC13F5}" presName="FiveNodes_3_text" presStyleLbl="node1" presStyleIdx="4" presStyleCnt="5">
        <dgm:presLayoutVars>
          <dgm:bulletEnabled val="1"/>
        </dgm:presLayoutVars>
      </dgm:prSet>
      <dgm:spPr/>
    </dgm:pt>
    <dgm:pt modelId="{73A6A1AA-2B56-4FE4-BC1E-C7C8B94CB689}" type="pres">
      <dgm:prSet presAssocID="{6B377380-4BB5-4E4C-A57A-7DC178BC13F5}" presName="FiveNodes_4_text" presStyleLbl="node1" presStyleIdx="4" presStyleCnt="5">
        <dgm:presLayoutVars>
          <dgm:bulletEnabled val="1"/>
        </dgm:presLayoutVars>
      </dgm:prSet>
      <dgm:spPr/>
    </dgm:pt>
    <dgm:pt modelId="{71FAAD4C-3586-41C2-8E92-B4B11C0685C1}" type="pres">
      <dgm:prSet presAssocID="{6B377380-4BB5-4E4C-A57A-7DC178BC13F5}" presName="FiveNodes_5_text" presStyleLbl="node1" presStyleIdx="4" presStyleCnt="5">
        <dgm:presLayoutVars>
          <dgm:bulletEnabled val="1"/>
        </dgm:presLayoutVars>
      </dgm:prSet>
      <dgm:spPr/>
    </dgm:pt>
  </dgm:ptLst>
  <dgm:cxnLst>
    <dgm:cxn modelId="{2AD47902-E2AB-4950-A513-6BBCB65308B8}" srcId="{6B377380-4BB5-4E4C-A57A-7DC178BC13F5}" destId="{9965A16B-E044-49C6-8518-A0F0D9A84A9C}" srcOrd="3" destOrd="0" parTransId="{E8DF1078-2A43-4167-B241-E690DB834550}" sibTransId="{76DD9CF7-6456-4847-8F7A-34A7FC6282FA}"/>
    <dgm:cxn modelId="{2F861212-0376-411A-BB32-24087D30A6B8}" type="presOf" srcId="{7BCE7502-257E-42A0-A5C2-8FE0ECDDAB33}" destId="{8AEC012B-F492-44F5-A9B9-9A0FC643C4F2}" srcOrd="0" destOrd="0" presId="urn:microsoft.com/office/officeart/2005/8/layout/vProcess5"/>
    <dgm:cxn modelId="{3B0F9713-EF27-441F-89B1-A62E39FFB728}" type="presOf" srcId="{C5E960C8-2C6F-459C-993B-6ADBEEE2370B}" destId="{533DA5CF-014B-4C56-A1D2-C43C77172AE8}" srcOrd="0" destOrd="0" presId="urn:microsoft.com/office/officeart/2005/8/layout/vProcess5"/>
    <dgm:cxn modelId="{354EDD14-C841-4B14-AC8C-827781EBE50F}" type="presOf" srcId="{7AD134A2-5231-4B89-A306-78EE8A122184}" destId="{292CA80B-77EC-4EF3-9CD0-DCD7FAFAB668}" srcOrd="0" destOrd="0" presId="urn:microsoft.com/office/officeart/2005/8/layout/vProcess5"/>
    <dgm:cxn modelId="{B0B43A20-C7E7-4CBF-90B0-8C8FC7422EBD}" type="presOf" srcId="{AAF7494B-A598-4469-9B6A-992FE926E82E}" destId="{51DCAE26-AB66-43E4-85D6-D391FB2ED4C9}" srcOrd="0" destOrd="0" presId="urn:microsoft.com/office/officeart/2005/8/layout/vProcess5"/>
    <dgm:cxn modelId="{E0FD313C-0CF1-4094-A40E-FB6BBA8BB58F}" type="presOf" srcId="{9965A16B-E044-49C6-8518-A0F0D9A84A9C}" destId="{CE7D230B-69F5-4F1E-8290-1D4624C41711}" srcOrd="0" destOrd="0" presId="urn:microsoft.com/office/officeart/2005/8/layout/vProcess5"/>
    <dgm:cxn modelId="{8984E847-4CB1-45D6-BB6B-FC271CFE7AF4}" type="presOf" srcId="{908BA810-4A75-47C7-AD6D-CF48A7B5CE58}" destId="{C4417DAC-5DB1-4DB9-A003-2A7033B9EAAC}" srcOrd="0" destOrd="0" presId="urn:microsoft.com/office/officeart/2005/8/layout/vProcess5"/>
    <dgm:cxn modelId="{90365276-7DD0-46B0-A651-A589A475745D}" srcId="{6B377380-4BB5-4E4C-A57A-7DC178BC13F5}" destId="{908BA810-4A75-47C7-AD6D-CF48A7B5CE58}" srcOrd="2" destOrd="0" parTransId="{DC480723-7856-4B29-BC6A-DC3916002177}" sibTransId="{7AD134A2-5231-4B89-A306-78EE8A122184}"/>
    <dgm:cxn modelId="{C4147577-E59C-495C-A50A-6AFA77EB1AF6}" srcId="{6B377380-4BB5-4E4C-A57A-7DC178BC13F5}" destId="{7BCE7502-257E-42A0-A5C2-8FE0ECDDAB33}" srcOrd="4" destOrd="0" parTransId="{0289CAB5-ECD4-4B2F-8F7D-EE10A74403A4}" sibTransId="{2F378538-5F24-45E8-8549-ABF298FCDF92}"/>
    <dgm:cxn modelId="{76AC5987-F04C-4D9D-A31A-9383172B8154}" type="presOf" srcId="{76DD9CF7-6456-4847-8F7A-34A7FC6282FA}" destId="{01411FC9-FA45-4CCC-AE11-28A7494F8E4A}" srcOrd="0" destOrd="0" presId="urn:microsoft.com/office/officeart/2005/8/layout/vProcess5"/>
    <dgm:cxn modelId="{C3FE0B91-D40F-40DB-8368-0F8C28A1664D}" type="presOf" srcId="{908BA810-4A75-47C7-AD6D-CF48A7B5CE58}" destId="{46646463-FC03-47C8-8C3D-1A312751534A}" srcOrd="1" destOrd="0" presId="urn:microsoft.com/office/officeart/2005/8/layout/vProcess5"/>
    <dgm:cxn modelId="{162E4DA3-8087-4C9E-86C6-4C1C8747BA6D}" type="presOf" srcId="{9965A16B-E044-49C6-8518-A0F0D9A84A9C}" destId="{73A6A1AA-2B56-4FE4-BC1E-C7C8B94CB689}" srcOrd="1" destOrd="0" presId="urn:microsoft.com/office/officeart/2005/8/layout/vProcess5"/>
    <dgm:cxn modelId="{1B71B5A5-5497-4E13-BD23-C0EB2FD3B306}" type="presOf" srcId="{55DAD8EB-D77A-42E9-BAF1-853E75783DD3}" destId="{58A65172-25C5-4BDE-8612-CFC11702607D}" srcOrd="1" destOrd="0" presId="urn:microsoft.com/office/officeart/2005/8/layout/vProcess5"/>
    <dgm:cxn modelId="{6D1CDDB5-72E3-425B-8AA4-B6D7C83462A0}" srcId="{6B377380-4BB5-4E4C-A57A-7DC178BC13F5}" destId="{E78211DE-A0B4-4DA9-A72D-73EAF3DED337}" srcOrd="1" destOrd="0" parTransId="{ED065135-95F4-42AD-A230-51CACC026827}" sibTransId="{AAF7494B-A598-4469-9B6A-992FE926E82E}"/>
    <dgm:cxn modelId="{86CA28BD-8441-4D0E-AAE5-B18DFBA7CC81}" type="presOf" srcId="{55DAD8EB-D77A-42E9-BAF1-853E75783DD3}" destId="{AA84E98A-3F83-4ABB-ABA4-BC872E953D3B}" srcOrd="0" destOrd="0" presId="urn:microsoft.com/office/officeart/2005/8/layout/vProcess5"/>
    <dgm:cxn modelId="{4FB220D9-EF0D-4B34-AAAD-17971B51CEFA}" srcId="{6B377380-4BB5-4E4C-A57A-7DC178BC13F5}" destId="{55DAD8EB-D77A-42E9-BAF1-853E75783DD3}" srcOrd="0" destOrd="0" parTransId="{C253E331-7148-4B4A-BE6B-0314B1488B17}" sibTransId="{C5E960C8-2C6F-459C-993B-6ADBEEE2370B}"/>
    <dgm:cxn modelId="{32F5BAD9-C215-44E7-82C4-1C4043A55B49}" type="presOf" srcId="{7BCE7502-257E-42A0-A5C2-8FE0ECDDAB33}" destId="{71FAAD4C-3586-41C2-8E92-B4B11C0685C1}" srcOrd="1" destOrd="0" presId="urn:microsoft.com/office/officeart/2005/8/layout/vProcess5"/>
    <dgm:cxn modelId="{5961D3DB-C46A-4F3E-BEA5-E6ADF2F0E9E5}" type="presOf" srcId="{E78211DE-A0B4-4DA9-A72D-73EAF3DED337}" destId="{A0606569-CEEC-461A-ADE5-26EDD6FEC903}" srcOrd="0" destOrd="0" presId="urn:microsoft.com/office/officeart/2005/8/layout/vProcess5"/>
    <dgm:cxn modelId="{FBFA34E1-5F3B-4B9B-87AB-FD50A0B29DBA}" type="presOf" srcId="{6B377380-4BB5-4E4C-A57A-7DC178BC13F5}" destId="{61D15B9C-F7E6-4B2B-9737-FA1609095ECA}" srcOrd="0" destOrd="0" presId="urn:microsoft.com/office/officeart/2005/8/layout/vProcess5"/>
    <dgm:cxn modelId="{8EBB0EE9-73BC-4AB8-9DB6-9DCDD0AD3437}" type="presOf" srcId="{E78211DE-A0B4-4DA9-A72D-73EAF3DED337}" destId="{6AF9D56A-FE4F-45B0-B433-63EA3369DF4E}" srcOrd="1" destOrd="0" presId="urn:microsoft.com/office/officeart/2005/8/layout/vProcess5"/>
    <dgm:cxn modelId="{250A1E80-5047-43DA-8ABC-4A4A37DBFB3E}" type="presParOf" srcId="{61D15B9C-F7E6-4B2B-9737-FA1609095ECA}" destId="{B1D183F7-21EF-4F0D-9391-149B5BFE213E}" srcOrd="0" destOrd="0" presId="urn:microsoft.com/office/officeart/2005/8/layout/vProcess5"/>
    <dgm:cxn modelId="{33C00CC3-5E83-4903-A204-0BAD93AD52FB}" type="presParOf" srcId="{61D15B9C-F7E6-4B2B-9737-FA1609095ECA}" destId="{AA84E98A-3F83-4ABB-ABA4-BC872E953D3B}" srcOrd="1" destOrd="0" presId="urn:microsoft.com/office/officeart/2005/8/layout/vProcess5"/>
    <dgm:cxn modelId="{FA2BE025-F068-49BC-93E7-312871164C87}" type="presParOf" srcId="{61D15B9C-F7E6-4B2B-9737-FA1609095ECA}" destId="{A0606569-CEEC-461A-ADE5-26EDD6FEC903}" srcOrd="2" destOrd="0" presId="urn:microsoft.com/office/officeart/2005/8/layout/vProcess5"/>
    <dgm:cxn modelId="{1608C156-50C7-4F57-A10B-7A2FC83BF5C3}" type="presParOf" srcId="{61D15B9C-F7E6-4B2B-9737-FA1609095ECA}" destId="{C4417DAC-5DB1-4DB9-A003-2A7033B9EAAC}" srcOrd="3" destOrd="0" presId="urn:microsoft.com/office/officeart/2005/8/layout/vProcess5"/>
    <dgm:cxn modelId="{F44D2997-0C27-4968-8F15-521FFD277D5B}" type="presParOf" srcId="{61D15B9C-F7E6-4B2B-9737-FA1609095ECA}" destId="{CE7D230B-69F5-4F1E-8290-1D4624C41711}" srcOrd="4" destOrd="0" presId="urn:microsoft.com/office/officeart/2005/8/layout/vProcess5"/>
    <dgm:cxn modelId="{D0F24244-CAE0-4B90-B42E-C45BD831AA40}" type="presParOf" srcId="{61D15B9C-F7E6-4B2B-9737-FA1609095ECA}" destId="{8AEC012B-F492-44F5-A9B9-9A0FC643C4F2}" srcOrd="5" destOrd="0" presId="urn:microsoft.com/office/officeart/2005/8/layout/vProcess5"/>
    <dgm:cxn modelId="{811E5013-C5E6-48D1-974E-BC2B610AAF8B}" type="presParOf" srcId="{61D15B9C-F7E6-4B2B-9737-FA1609095ECA}" destId="{533DA5CF-014B-4C56-A1D2-C43C77172AE8}" srcOrd="6" destOrd="0" presId="urn:microsoft.com/office/officeart/2005/8/layout/vProcess5"/>
    <dgm:cxn modelId="{98289B7A-42EE-477B-A8F7-9364372ED3A0}" type="presParOf" srcId="{61D15B9C-F7E6-4B2B-9737-FA1609095ECA}" destId="{51DCAE26-AB66-43E4-85D6-D391FB2ED4C9}" srcOrd="7" destOrd="0" presId="urn:microsoft.com/office/officeart/2005/8/layout/vProcess5"/>
    <dgm:cxn modelId="{BB303BBA-A69F-4434-ADD7-0D5E563501D4}" type="presParOf" srcId="{61D15B9C-F7E6-4B2B-9737-FA1609095ECA}" destId="{292CA80B-77EC-4EF3-9CD0-DCD7FAFAB668}" srcOrd="8" destOrd="0" presId="urn:microsoft.com/office/officeart/2005/8/layout/vProcess5"/>
    <dgm:cxn modelId="{AAF73A63-A7F1-4ABF-9C81-F4D07AC49F4C}" type="presParOf" srcId="{61D15B9C-F7E6-4B2B-9737-FA1609095ECA}" destId="{01411FC9-FA45-4CCC-AE11-28A7494F8E4A}" srcOrd="9" destOrd="0" presId="urn:microsoft.com/office/officeart/2005/8/layout/vProcess5"/>
    <dgm:cxn modelId="{921C17FC-A647-455F-95FA-3FE51E1046E8}" type="presParOf" srcId="{61D15B9C-F7E6-4B2B-9737-FA1609095ECA}" destId="{58A65172-25C5-4BDE-8612-CFC11702607D}" srcOrd="10" destOrd="0" presId="urn:microsoft.com/office/officeart/2005/8/layout/vProcess5"/>
    <dgm:cxn modelId="{391612E5-99B8-403F-9211-FA6E11224EC7}" type="presParOf" srcId="{61D15B9C-F7E6-4B2B-9737-FA1609095ECA}" destId="{6AF9D56A-FE4F-45B0-B433-63EA3369DF4E}" srcOrd="11" destOrd="0" presId="urn:microsoft.com/office/officeart/2005/8/layout/vProcess5"/>
    <dgm:cxn modelId="{5F08B16A-43D5-4B9D-B6AF-E2391B731C75}" type="presParOf" srcId="{61D15B9C-F7E6-4B2B-9737-FA1609095ECA}" destId="{46646463-FC03-47C8-8C3D-1A312751534A}" srcOrd="12" destOrd="0" presId="urn:microsoft.com/office/officeart/2005/8/layout/vProcess5"/>
    <dgm:cxn modelId="{6BED2D06-790D-4C56-A805-D3A19559880A}" type="presParOf" srcId="{61D15B9C-F7E6-4B2B-9737-FA1609095ECA}" destId="{73A6A1AA-2B56-4FE4-BC1E-C7C8B94CB689}" srcOrd="13" destOrd="0" presId="urn:microsoft.com/office/officeart/2005/8/layout/vProcess5"/>
    <dgm:cxn modelId="{AECC1DAC-411A-41CE-849A-156076CB5A7B}" type="presParOf" srcId="{61D15B9C-F7E6-4B2B-9737-FA1609095ECA}" destId="{71FAAD4C-3586-41C2-8E92-B4B11C0685C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BCA288-3008-4030-8E1B-74BDEF57138A}"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s-EC"/>
        </a:p>
      </dgm:t>
    </dgm:pt>
    <dgm:pt modelId="{1AE7F2C7-562B-4998-B755-2D3CC090D887}">
      <dgm:prSet phldrT="[Texto]"/>
      <dgm:spPr>
        <a:solidFill>
          <a:schemeClr val="accent2">
            <a:lumMod val="40000"/>
            <a:lumOff val="60000"/>
          </a:schemeClr>
        </a:solidFill>
      </dgm:spPr>
      <dgm:t>
        <a:bodyPr/>
        <a:lstStyle/>
        <a:p>
          <a:r>
            <a:rPr lang="es-MX" dirty="0">
              <a:solidFill>
                <a:schemeClr val="tx1"/>
              </a:solidFill>
            </a:rPr>
            <a:t>AHR</a:t>
          </a:r>
          <a:endParaRPr lang="es-EC" dirty="0">
            <a:solidFill>
              <a:schemeClr val="tx1"/>
            </a:solidFill>
          </a:endParaRPr>
        </a:p>
      </dgm:t>
    </dgm:pt>
    <dgm:pt modelId="{A8CF3805-CEFD-4345-A109-E8D0C5831D09}" type="parTrans" cxnId="{7D4DE5B0-E510-41E6-A748-AC92B984C188}">
      <dgm:prSet/>
      <dgm:spPr/>
      <dgm:t>
        <a:bodyPr/>
        <a:lstStyle/>
        <a:p>
          <a:endParaRPr lang="es-EC"/>
        </a:p>
      </dgm:t>
    </dgm:pt>
    <dgm:pt modelId="{7AE1C835-8674-4DCF-A3D8-F517F078658C}" type="sibTrans" cxnId="{7D4DE5B0-E510-41E6-A748-AC92B984C188}">
      <dgm:prSet/>
      <dgm:spPr/>
      <dgm:t>
        <a:bodyPr/>
        <a:lstStyle/>
        <a:p>
          <a:endParaRPr lang="es-EC"/>
        </a:p>
      </dgm:t>
    </dgm:pt>
    <dgm:pt modelId="{C0E4B651-1488-44AE-8F48-CB5B4618D0EA}">
      <dgm:prSet phldrT="[Texto]"/>
      <dgm:spPr/>
      <dgm:t>
        <a:bodyPr/>
        <a:lstStyle/>
        <a:p>
          <a:r>
            <a:rPr lang="es-MX" dirty="0"/>
            <a:t>Consiste en estudiar las catástrofes naturales ocurridos a lo largo de los años, esta recopilación de información se realizará mediante la revisión documental y bibliográfica de los aspectos geológicos. Con el objetivo de analizar los riesgos a desastres e identificar las acciones en prevenir y gestionar los riesgos</a:t>
          </a:r>
          <a:endParaRPr lang="es-EC" dirty="0"/>
        </a:p>
      </dgm:t>
    </dgm:pt>
    <dgm:pt modelId="{47EAD19E-5397-4045-A0E6-BDD85349D211}" type="parTrans" cxnId="{50E65D7B-166E-4D98-B799-003EB3979183}">
      <dgm:prSet/>
      <dgm:spPr/>
      <dgm:t>
        <a:bodyPr/>
        <a:lstStyle/>
        <a:p>
          <a:endParaRPr lang="es-EC"/>
        </a:p>
      </dgm:t>
    </dgm:pt>
    <dgm:pt modelId="{F29E875B-0E53-430D-AB4A-24DC50D8A403}" type="sibTrans" cxnId="{50E65D7B-166E-4D98-B799-003EB3979183}">
      <dgm:prSet/>
      <dgm:spPr/>
      <dgm:t>
        <a:bodyPr/>
        <a:lstStyle/>
        <a:p>
          <a:endParaRPr lang="es-EC"/>
        </a:p>
      </dgm:t>
    </dgm:pt>
    <dgm:pt modelId="{3C710396-CF10-4702-BFAC-2670E70CF03C}">
      <dgm:prSet phldrT="[Texto]"/>
      <dgm:spPr>
        <a:solidFill>
          <a:schemeClr val="accent2">
            <a:lumMod val="40000"/>
            <a:lumOff val="60000"/>
          </a:schemeClr>
        </a:solidFill>
      </dgm:spPr>
      <dgm:t>
        <a:bodyPr/>
        <a:lstStyle/>
        <a:p>
          <a:r>
            <a:rPr lang="es-MX" dirty="0">
              <a:solidFill>
                <a:schemeClr val="tx1"/>
              </a:solidFill>
            </a:rPr>
            <a:t>Riesgo Intrínseco</a:t>
          </a:r>
          <a:endParaRPr lang="es-EC" dirty="0">
            <a:solidFill>
              <a:schemeClr val="tx1"/>
            </a:solidFill>
          </a:endParaRPr>
        </a:p>
      </dgm:t>
    </dgm:pt>
    <dgm:pt modelId="{377FBDE9-F7E9-4D36-A74F-E46678240647}" type="parTrans" cxnId="{366C7EFB-6EDE-449D-8455-F5D38F93723B}">
      <dgm:prSet/>
      <dgm:spPr/>
      <dgm:t>
        <a:bodyPr/>
        <a:lstStyle/>
        <a:p>
          <a:endParaRPr lang="es-EC"/>
        </a:p>
      </dgm:t>
    </dgm:pt>
    <dgm:pt modelId="{523EB010-8F59-47DA-8770-013B2BEF26EC}" type="sibTrans" cxnId="{366C7EFB-6EDE-449D-8455-F5D38F93723B}">
      <dgm:prSet/>
      <dgm:spPr/>
      <dgm:t>
        <a:bodyPr/>
        <a:lstStyle/>
        <a:p>
          <a:endParaRPr lang="es-EC"/>
        </a:p>
      </dgm:t>
    </dgm:pt>
    <dgm:pt modelId="{25A1F8CF-ED72-412E-972A-81169A5E5D48}">
      <dgm:prSet/>
      <dgm:spPr/>
      <dgm:t>
        <a:bodyPr/>
        <a:lstStyle/>
        <a:p>
          <a:r>
            <a:rPr lang="es-MX" dirty="0"/>
            <a:t>- Este método se basa en calcular la carga de fuego ponderada y corregida para un área de incendio, partiendo de la carga de fuego unitaria, para obtener un parámetro o nivel de riesgo intrínseco.</a:t>
          </a:r>
          <a:endParaRPr lang="es-EC" dirty="0"/>
        </a:p>
      </dgm:t>
    </dgm:pt>
    <dgm:pt modelId="{042B0292-9F05-4BCC-A8B8-FE41AD9EA569}" type="parTrans" cxnId="{5F874845-4A7C-44E9-804C-DBCC135160E3}">
      <dgm:prSet/>
      <dgm:spPr/>
      <dgm:t>
        <a:bodyPr/>
        <a:lstStyle/>
        <a:p>
          <a:endParaRPr lang="es-EC"/>
        </a:p>
      </dgm:t>
    </dgm:pt>
    <dgm:pt modelId="{ECF6504C-4476-4FA5-BDCA-796C4AA03257}" type="sibTrans" cxnId="{5F874845-4A7C-44E9-804C-DBCC135160E3}">
      <dgm:prSet/>
      <dgm:spPr/>
      <dgm:t>
        <a:bodyPr/>
        <a:lstStyle/>
        <a:p>
          <a:endParaRPr lang="es-EC"/>
        </a:p>
      </dgm:t>
    </dgm:pt>
    <dgm:pt modelId="{56B5188D-9BE3-48BF-95FF-1515F4BCDD27}" type="pres">
      <dgm:prSet presAssocID="{B8BCA288-3008-4030-8E1B-74BDEF57138A}" presName="Name0" presStyleCnt="0">
        <dgm:presLayoutVars>
          <dgm:dir/>
          <dgm:animLvl val="lvl"/>
          <dgm:resizeHandles val="exact"/>
        </dgm:presLayoutVars>
      </dgm:prSet>
      <dgm:spPr/>
    </dgm:pt>
    <dgm:pt modelId="{811CD7F5-982A-43D5-B261-97D98C90A32F}" type="pres">
      <dgm:prSet presAssocID="{1AE7F2C7-562B-4998-B755-2D3CC090D887}" presName="vertFlow" presStyleCnt="0"/>
      <dgm:spPr/>
    </dgm:pt>
    <dgm:pt modelId="{39D19655-1AF5-4C60-84E7-5E2D3D835682}" type="pres">
      <dgm:prSet presAssocID="{1AE7F2C7-562B-4998-B755-2D3CC090D887}" presName="header" presStyleLbl="node1" presStyleIdx="0" presStyleCnt="2"/>
      <dgm:spPr/>
    </dgm:pt>
    <dgm:pt modelId="{AED5747F-EFF8-49F3-8D7A-152016D14309}" type="pres">
      <dgm:prSet presAssocID="{47EAD19E-5397-4045-A0E6-BDD85349D211}" presName="parTrans" presStyleLbl="sibTrans2D1" presStyleIdx="0" presStyleCnt="2"/>
      <dgm:spPr/>
    </dgm:pt>
    <dgm:pt modelId="{F6FD272B-D4C8-4F7E-9F0D-9B3BCEA7AEDC}" type="pres">
      <dgm:prSet presAssocID="{C0E4B651-1488-44AE-8F48-CB5B4618D0EA}" presName="child" presStyleLbl="alignAccFollowNode1" presStyleIdx="0" presStyleCnt="2" custScaleY="218720">
        <dgm:presLayoutVars>
          <dgm:chMax val="0"/>
          <dgm:bulletEnabled val="1"/>
        </dgm:presLayoutVars>
      </dgm:prSet>
      <dgm:spPr/>
    </dgm:pt>
    <dgm:pt modelId="{3F5EA496-F067-4DA5-8CE9-65FDB33DF50A}" type="pres">
      <dgm:prSet presAssocID="{1AE7F2C7-562B-4998-B755-2D3CC090D887}" presName="hSp" presStyleCnt="0"/>
      <dgm:spPr/>
    </dgm:pt>
    <dgm:pt modelId="{A3659916-E344-4FCF-BDD9-FA859AB369A2}" type="pres">
      <dgm:prSet presAssocID="{3C710396-CF10-4702-BFAC-2670E70CF03C}" presName="vertFlow" presStyleCnt="0"/>
      <dgm:spPr/>
    </dgm:pt>
    <dgm:pt modelId="{85F1AEEC-D317-422F-9CA8-439D44720E36}" type="pres">
      <dgm:prSet presAssocID="{3C710396-CF10-4702-BFAC-2670E70CF03C}" presName="header" presStyleLbl="node1" presStyleIdx="1" presStyleCnt="2"/>
      <dgm:spPr/>
    </dgm:pt>
    <dgm:pt modelId="{4EA393E5-520F-483A-BFB0-40868C9836E2}" type="pres">
      <dgm:prSet presAssocID="{042B0292-9F05-4BCC-A8B8-FE41AD9EA569}" presName="parTrans" presStyleLbl="sibTrans2D1" presStyleIdx="1" presStyleCnt="2"/>
      <dgm:spPr/>
    </dgm:pt>
    <dgm:pt modelId="{9F91B0FD-1D50-4BC8-B8F3-4D7101D996CC}" type="pres">
      <dgm:prSet presAssocID="{25A1F8CF-ED72-412E-972A-81169A5E5D48}" presName="child" presStyleLbl="alignAccFollowNode1" presStyleIdx="1" presStyleCnt="2" custScaleY="209894">
        <dgm:presLayoutVars>
          <dgm:chMax val="0"/>
          <dgm:bulletEnabled val="1"/>
        </dgm:presLayoutVars>
      </dgm:prSet>
      <dgm:spPr/>
    </dgm:pt>
  </dgm:ptLst>
  <dgm:cxnLst>
    <dgm:cxn modelId="{0747D504-3914-480B-A574-5424B7518461}" type="presOf" srcId="{25A1F8CF-ED72-412E-972A-81169A5E5D48}" destId="{9F91B0FD-1D50-4BC8-B8F3-4D7101D996CC}" srcOrd="0" destOrd="0" presId="urn:microsoft.com/office/officeart/2005/8/layout/lProcess1"/>
    <dgm:cxn modelId="{3784FF08-74B5-4C53-AEFB-6787073C1021}" type="presOf" srcId="{47EAD19E-5397-4045-A0E6-BDD85349D211}" destId="{AED5747F-EFF8-49F3-8D7A-152016D14309}" srcOrd="0" destOrd="0" presId="urn:microsoft.com/office/officeart/2005/8/layout/lProcess1"/>
    <dgm:cxn modelId="{B0220028-08A4-420B-A19E-55EFDEDC195C}" type="presOf" srcId="{B8BCA288-3008-4030-8E1B-74BDEF57138A}" destId="{56B5188D-9BE3-48BF-95FF-1515F4BCDD27}" srcOrd="0" destOrd="0" presId="urn:microsoft.com/office/officeart/2005/8/layout/lProcess1"/>
    <dgm:cxn modelId="{54BF2334-AF8E-451C-BAE1-68E8E7D7D2F6}" type="presOf" srcId="{042B0292-9F05-4BCC-A8B8-FE41AD9EA569}" destId="{4EA393E5-520F-483A-BFB0-40868C9836E2}" srcOrd="0" destOrd="0" presId="urn:microsoft.com/office/officeart/2005/8/layout/lProcess1"/>
    <dgm:cxn modelId="{34308C36-A546-4887-A78F-EE51671F8845}" type="presOf" srcId="{C0E4B651-1488-44AE-8F48-CB5B4618D0EA}" destId="{F6FD272B-D4C8-4F7E-9F0D-9B3BCEA7AEDC}" srcOrd="0" destOrd="0" presId="urn:microsoft.com/office/officeart/2005/8/layout/lProcess1"/>
    <dgm:cxn modelId="{5F874845-4A7C-44E9-804C-DBCC135160E3}" srcId="{3C710396-CF10-4702-BFAC-2670E70CF03C}" destId="{25A1F8CF-ED72-412E-972A-81169A5E5D48}" srcOrd="0" destOrd="0" parTransId="{042B0292-9F05-4BCC-A8B8-FE41AD9EA569}" sibTransId="{ECF6504C-4476-4FA5-BDCA-796C4AA03257}"/>
    <dgm:cxn modelId="{50E65D7B-166E-4D98-B799-003EB3979183}" srcId="{1AE7F2C7-562B-4998-B755-2D3CC090D887}" destId="{C0E4B651-1488-44AE-8F48-CB5B4618D0EA}" srcOrd="0" destOrd="0" parTransId="{47EAD19E-5397-4045-A0E6-BDD85349D211}" sibTransId="{F29E875B-0E53-430D-AB4A-24DC50D8A403}"/>
    <dgm:cxn modelId="{7D4DE5B0-E510-41E6-A748-AC92B984C188}" srcId="{B8BCA288-3008-4030-8E1B-74BDEF57138A}" destId="{1AE7F2C7-562B-4998-B755-2D3CC090D887}" srcOrd="0" destOrd="0" parTransId="{A8CF3805-CEFD-4345-A109-E8D0C5831D09}" sibTransId="{7AE1C835-8674-4DCF-A3D8-F517F078658C}"/>
    <dgm:cxn modelId="{A99CDFDD-424F-4FC0-87E1-E4E88697F1E8}" type="presOf" srcId="{3C710396-CF10-4702-BFAC-2670E70CF03C}" destId="{85F1AEEC-D317-422F-9CA8-439D44720E36}" srcOrd="0" destOrd="0" presId="urn:microsoft.com/office/officeart/2005/8/layout/lProcess1"/>
    <dgm:cxn modelId="{9D5523EB-654B-41FF-AE67-BB64CD220DAC}" type="presOf" srcId="{1AE7F2C7-562B-4998-B755-2D3CC090D887}" destId="{39D19655-1AF5-4C60-84E7-5E2D3D835682}" srcOrd="0" destOrd="0" presId="urn:microsoft.com/office/officeart/2005/8/layout/lProcess1"/>
    <dgm:cxn modelId="{366C7EFB-6EDE-449D-8455-F5D38F93723B}" srcId="{B8BCA288-3008-4030-8E1B-74BDEF57138A}" destId="{3C710396-CF10-4702-BFAC-2670E70CF03C}" srcOrd="1" destOrd="0" parTransId="{377FBDE9-F7E9-4D36-A74F-E46678240647}" sibTransId="{523EB010-8F59-47DA-8770-013B2BEF26EC}"/>
    <dgm:cxn modelId="{7B988099-F68E-4C2B-A5AC-57511682C1EC}" type="presParOf" srcId="{56B5188D-9BE3-48BF-95FF-1515F4BCDD27}" destId="{811CD7F5-982A-43D5-B261-97D98C90A32F}" srcOrd="0" destOrd="0" presId="urn:microsoft.com/office/officeart/2005/8/layout/lProcess1"/>
    <dgm:cxn modelId="{B49E4AC9-DBA7-4CE3-BACF-381FA1F26D81}" type="presParOf" srcId="{811CD7F5-982A-43D5-B261-97D98C90A32F}" destId="{39D19655-1AF5-4C60-84E7-5E2D3D835682}" srcOrd="0" destOrd="0" presId="urn:microsoft.com/office/officeart/2005/8/layout/lProcess1"/>
    <dgm:cxn modelId="{4D2ACA85-8B22-4F5B-9FE4-C2AAAE3838BA}" type="presParOf" srcId="{811CD7F5-982A-43D5-B261-97D98C90A32F}" destId="{AED5747F-EFF8-49F3-8D7A-152016D14309}" srcOrd="1" destOrd="0" presId="urn:microsoft.com/office/officeart/2005/8/layout/lProcess1"/>
    <dgm:cxn modelId="{798A087E-23CA-43AB-A7E4-12CA4137A6DC}" type="presParOf" srcId="{811CD7F5-982A-43D5-B261-97D98C90A32F}" destId="{F6FD272B-D4C8-4F7E-9F0D-9B3BCEA7AEDC}" srcOrd="2" destOrd="0" presId="urn:microsoft.com/office/officeart/2005/8/layout/lProcess1"/>
    <dgm:cxn modelId="{893B4C36-2084-496C-BE91-FBDD34734755}" type="presParOf" srcId="{56B5188D-9BE3-48BF-95FF-1515F4BCDD27}" destId="{3F5EA496-F067-4DA5-8CE9-65FDB33DF50A}" srcOrd="1" destOrd="0" presId="urn:microsoft.com/office/officeart/2005/8/layout/lProcess1"/>
    <dgm:cxn modelId="{D2E62497-0D73-4412-8EEA-C2DB656917EC}" type="presParOf" srcId="{56B5188D-9BE3-48BF-95FF-1515F4BCDD27}" destId="{A3659916-E344-4FCF-BDD9-FA859AB369A2}" srcOrd="2" destOrd="0" presId="urn:microsoft.com/office/officeart/2005/8/layout/lProcess1"/>
    <dgm:cxn modelId="{BD9CCA55-0E20-4EBB-B9C9-58EAC9D693C9}" type="presParOf" srcId="{A3659916-E344-4FCF-BDD9-FA859AB369A2}" destId="{85F1AEEC-D317-422F-9CA8-439D44720E36}" srcOrd="0" destOrd="0" presId="urn:microsoft.com/office/officeart/2005/8/layout/lProcess1"/>
    <dgm:cxn modelId="{72615814-0024-4CC5-83D0-B731A3E86F72}" type="presParOf" srcId="{A3659916-E344-4FCF-BDD9-FA859AB369A2}" destId="{4EA393E5-520F-483A-BFB0-40868C9836E2}" srcOrd="1" destOrd="0" presId="urn:microsoft.com/office/officeart/2005/8/layout/lProcess1"/>
    <dgm:cxn modelId="{396563A2-FFAC-41CF-8E32-6C2B5F2329CA}" type="presParOf" srcId="{A3659916-E344-4FCF-BDD9-FA859AB369A2}" destId="{9F91B0FD-1D50-4BC8-B8F3-4D7101D996CC}"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3B419C-F2E3-401F-A7CB-03C884133BF6}" type="doc">
      <dgm:prSet loTypeId="urn:microsoft.com/office/officeart/2008/layout/VerticalCurvedList" loCatId="list" qsTypeId="urn:microsoft.com/office/officeart/2005/8/quickstyle/simple1" qsCatId="simple" csTypeId="urn:microsoft.com/office/officeart/2005/8/colors/accent3_5" csCatId="accent3" phldr="1"/>
      <dgm:spPr/>
      <dgm:t>
        <a:bodyPr/>
        <a:lstStyle/>
        <a:p>
          <a:endParaRPr lang="es-EC"/>
        </a:p>
      </dgm:t>
    </dgm:pt>
    <dgm:pt modelId="{452BB0B3-58FE-45F3-8873-EB32098927CA}">
      <dgm:prSet phldrT="[Texto]" custT="1"/>
      <dgm:spPr/>
      <dgm:t>
        <a:bodyPr/>
        <a:lstStyle/>
        <a:p>
          <a:r>
            <a:rPr lang="es-MX" sz="1600" kern="1200" dirty="0">
              <a:solidFill>
                <a:schemeClr val="tx1"/>
              </a:solidFill>
            </a:rPr>
            <a:t>3) Definir el sistema de protección contra incendios tiene dos aristas, la primera determinada por la protección pasiva, referida al nivel de resistencia al fuego de la estructura portante y de las paredes que definen los sectores de incendio. </a:t>
          </a:r>
          <a:r>
            <a:rPr lang="es-EC" sz="1600" kern="1200" dirty="0">
              <a:solidFill>
                <a:prstClr val="black"/>
              </a:solidFill>
              <a:latin typeface="Century Gothic" panose="020B0502020202020204"/>
              <a:ea typeface="+mn-ea"/>
              <a:cs typeface="+mn-cs"/>
            </a:rPr>
            <a:t>Por otro lado, la protección activa esta determina por los elementos de lucha contra incendios tanto humanos como el equipamiento ante una emergencia, se identifica que el taller cuenta con recursos mínimos.</a:t>
          </a:r>
        </a:p>
      </dgm:t>
    </dgm:pt>
    <dgm:pt modelId="{5BA1E7F0-17F4-4B71-B509-F36F3DB62EED}" type="parTrans" cxnId="{CFBC326A-48B5-4573-84BC-E6A6EB39E154}">
      <dgm:prSet/>
      <dgm:spPr/>
      <dgm:t>
        <a:bodyPr/>
        <a:lstStyle/>
        <a:p>
          <a:endParaRPr lang="es-EC" sz="2000">
            <a:solidFill>
              <a:schemeClr val="tx1"/>
            </a:solidFill>
          </a:endParaRPr>
        </a:p>
      </dgm:t>
    </dgm:pt>
    <dgm:pt modelId="{C3A5B532-4492-4F07-9423-B608312E11D8}" type="sibTrans" cxnId="{CFBC326A-48B5-4573-84BC-E6A6EB39E154}">
      <dgm:prSet/>
      <dgm:spPr/>
      <dgm:t>
        <a:bodyPr/>
        <a:lstStyle/>
        <a:p>
          <a:endParaRPr lang="es-EC" sz="2000">
            <a:solidFill>
              <a:schemeClr val="tx1"/>
            </a:solidFill>
          </a:endParaRPr>
        </a:p>
      </dgm:t>
    </dgm:pt>
    <dgm:pt modelId="{1BDCDE8F-C5B6-47E1-98E7-A2C4D0C279E1}">
      <dgm:prSet phldrT="[Texto]" custT="1"/>
      <dgm:spPr/>
      <dgm:t>
        <a:bodyPr/>
        <a:lstStyle/>
        <a:p>
          <a:r>
            <a:rPr lang="es-MX" sz="1600" dirty="0">
              <a:solidFill>
                <a:schemeClr val="tx1"/>
              </a:solidFill>
            </a:rPr>
            <a:t>4) Respecto al objetivo específico de proponer en la planificación, una estructura de intervención para los riesgos identificados se estableció que, enfrentar las amenazas identificadas se plantea las siguiente estructura de intervención: </a:t>
          </a:r>
          <a:endParaRPr lang="es-EC" sz="1600" dirty="0">
            <a:solidFill>
              <a:schemeClr val="tx1"/>
            </a:solidFill>
          </a:endParaRPr>
        </a:p>
        <a:p>
          <a:r>
            <a:rPr lang="es-EC" sz="1600" dirty="0">
              <a:solidFill>
                <a:schemeClr val="tx1"/>
              </a:solidFill>
            </a:rPr>
            <a:t>	1. Sismos</a:t>
          </a:r>
        </a:p>
        <a:p>
          <a:r>
            <a:rPr lang="es-EC" sz="1600" dirty="0">
              <a:solidFill>
                <a:schemeClr val="tx1"/>
              </a:solidFill>
            </a:rPr>
            <a:t>	2. Inundaciones</a:t>
          </a:r>
        </a:p>
        <a:p>
          <a:r>
            <a:rPr lang="es-EC" sz="1600" dirty="0">
              <a:solidFill>
                <a:schemeClr val="tx1"/>
              </a:solidFill>
            </a:rPr>
            <a:t>	3. Incendios</a:t>
          </a:r>
        </a:p>
      </dgm:t>
    </dgm:pt>
    <dgm:pt modelId="{5EC65FD2-E5FE-46CD-8FBC-4A80D736776C}" type="parTrans" cxnId="{2A8B1024-442A-4A94-8AA1-F3A6A672C98E}">
      <dgm:prSet/>
      <dgm:spPr/>
      <dgm:t>
        <a:bodyPr/>
        <a:lstStyle/>
        <a:p>
          <a:endParaRPr lang="es-EC" sz="2000">
            <a:solidFill>
              <a:schemeClr val="tx1"/>
            </a:solidFill>
          </a:endParaRPr>
        </a:p>
      </dgm:t>
    </dgm:pt>
    <dgm:pt modelId="{8711A428-4540-49A7-A5D3-04E32F7454C9}" type="sibTrans" cxnId="{2A8B1024-442A-4A94-8AA1-F3A6A672C98E}">
      <dgm:prSet/>
      <dgm:spPr/>
      <dgm:t>
        <a:bodyPr/>
        <a:lstStyle/>
        <a:p>
          <a:endParaRPr lang="es-EC" sz="2000">
            <a:solidFill>
              <a:schemeClr val="tx1"/>
            </a:solidFill>
          </a:endParaRPr>
        </a:p>
      </dgm:t>
    </dgm:pt>
    <dgm:pt modelId="{E145B94F-F90F-4B21-AD53-DA50FC3240C5}" type="pres">
      <dgm:prSet presAssocID="{193B419C-F2E3-401F-A7CB-03C884133BF6}" presName="Name0" presStyleCnt="0">
        <dgm:presLayoutVars>
          <dgm:chMax val="7"/>
          <dgm:chPref val="7"/>
          <dgm:dir/>
        </dgm:presLayoutVars>
      </dgm:prSet>
      <dgm:spPr/>
    </dgm:pt>
    <dgm:pt modelId="{75575ED0-277B-4578-BD35-E759F5899281}" type="pres">
      <dgm:prSet presAssocID="{193B419C-F2E3-401F-A7CB-03C884133BF6}" presName="Name1" presStyleCnt="0"/>
      <dgm:spPr/>
    </dgm:pt>
    <dgm:pt modelId="{B779EBE4-FAC0-4E71-8F87-360FDC0AB189}" type="pres">
      <dgm:prSet presAssocID="{193B419C-F2E3-401F-A7CB-03C884133BF6}" presName="cycle" presStyleCnt="0"/>
      <dgm:spPr/>
    </dgm:pt>
    <dgm:pt modelId="{CEBC3EAD-576E-41D6-88DD-8800EF591E46}" type="pres">
      <dgm:prSet presAssocID="{193B419C-F2E3-401F-A7CB-03C884133BF6}" presName="srcNode" presStyleLbl="node1" presStyleIdx="0" presStyleCnt="2"/>
      <dgm:spPr/>
    </dgm:pt>
    <dgm:pt modelId="{37A899CF-8BDE-471A-8A4D-33ED530A6AAE}" type="pres">
      <dgm:prSet presAssocID="{193B419C-F2E3-401F-A7CB-03C884133BF6}" presName="conn" presStyleLbl="parChTrans1D2" presStyleIdx="0" presStyleCnt="1"/>
      <dgm:spPr/>
    </dgm:pt>
    <dgm:pt modelId="{35CBFE8D-4C46-455C-93A4-43274E73BEB6}" type="pres">
      <dgm:prSet presAssocID="{193B419C-F2E3-401F-A7CB-03C884133BF6}" presName="extraNode" presStyleLbl="node1" presStyleIdx="0" presStyleCnt="2"/>
      <dgm:spPr/>
    </dgm:pt>
    <dgm:pt modelId="{46764DC2-D4D1-456C-A5D5-8D132AC9DB44}" type="pres">
      <dgm:prSet presAssocID="{193B419C-F2E3-401F-A7CB-03C884133BF6}" presName="dstNode" presStyleLbl="node1" presStyleIdx="0" presStyleCnt="2"/>
      <dgm:spPr/>
    </dgm:pt>
    <dgm:pt modelId="{F1EE6F8F-9EEE-4037-B7A4-22BF94F4BF2F}" type="pres">
      <dgm:prSet presAssocID="{452BB0B3-58FE-45F3-8873-EB32098927CA}" presName="text_1" presStyleLbl="node1" presStyleIdx="0" presStyleCnt="2" custScaleY="116195" custLinFactNeighborY="-18766">
        <dgm:presLayoutVars>
          <dgm:bulletEnabled val="1"/>
        </dgm:presLayoutVars>
      </dgm:prSet>
      <dgm:spPr/>
    </dgm:pt>
    <dgm:pt modelId="{926137D4-5D3A-4215-91C8-7F5B655F59D7}" type="pres">
      <dgm:prSet presAssocID="{452BB0B3-58FE-45F3-8873-EB32098927CA}" presName="accent_1" presStyleCnt="0"/>
      <dgm:spPr/>
    </dgm:pt>
    <dgm:pt modelId="{7C93B640-3170-4BB2-A809-719921DDFCA3}" type="pres">
      <dgm:prSet presAssocID="{452BB0B3-58FE-45F3-8873-EB32098927CA}" presName="accentRepeatNode" presStyleLbl="solidFgAcc1" presStyleIdx="0" presStyleCnt="2" custLinFactNeighborX="-1028" custLinFactNeighborY="-11491"/>
      <dgm:spPr/>
    </dgm:pt>
    <dgm:pt modelId="{2E743D1B-AC95-4DA5-AB7D-C56D15092E3D}" type="pres">
      <dgm:prSet presAssocID="{1BDCDE8F-C5B6-47E1-98E7-A2C4D0C279E1}" presName="text_2" presStyleLbl="node1" presStyleIdx="1" presStyleCnt="2" custScaleY="165810">
        <dgm:presLayoutVars>
          <dgm:bulletEnabled val="1"/>
        </dgm:presLayoutVars>
      </dgm:prSet>
      <dgm:spPr/>
    </dgm:pt>
    <dgm:pt modelId="{5C3134FB-90D4-432E-9D60-BE70906FC189}" type="pres">
      <dgm:prSet presAssocID="{1BDCDE8F-C5B6-47E1-98E7-A2C4D0C279E1}" presName="accent_2" presStyleCnt="0"/>
      <dgm:spPr/>
    </dgm:pt>
    <dgm:pt modelId="{D839EE20-27D1-471A-ABA7-7342A7B5AB1A}" type="pres">
      <dgm:prSet presAssocID="{1BDCDE8F-C5B6-47E1-98E7-A2C4D0C279E1}" presName="accentRepeatNode" presStyleLbl="solidFgAcc1" presStyleIdx="1" presStyleCnt="2"/>
      <dgm:spPr/>
    </dgm:pt>
  </dgm:ptLst>
  <dgm:cxnLst>
    <dgm:cxn modelId="{2A8B1024-442A-4A94-8AA1-F3A6A672C98E}" srcId="{193B419C-F2E3-401F-A7CB-03C884133BF6}" destId="{1BDCDE8F-C5B6-47E1-98E7-A2C4D0C279E1}" srcOrd="1" destOrd="0" parTransId="{5EC65FD2-E5FE-46CD-8FBC-4A80D736776C}" sibTransId="{8711A428-4540-49A7-A5D3-04E32F7454C9}"/>
    <dgm:cxn modelId="{49F9B33E-9327-4FD2-8B55-9B6AD0B95399}" type="presOf" srcId="{C3A5B532-4492-4F07-9423-B608312E11D8}" destId="{37A899CF-8BDE-471A-8A4D-33ED530A6AAE}" srcOrd="0" destOrd="0" presId="urn:microsoft.com/office/officeart/2008/layout/VerticalCurvedList"/>
    <dgm:cxn modelId="{CFBC326A-48B5-4573-84BC-E6A6EB39E154}" srcId="{193B419C-F2E3-401F-A7CB-03C884133BF6}" destId="{452BB0B3-58FE-45F3-8873-EB32098927CA}" srcOrd="0" destOrd="0" parTransId="{5BA1E7F0-17F4-4B71-B509-F36F3DB62EED}" sibTransId="{C3A5B532-4492-4F07-9423-B608312E11D8}"/>
    <dgm:cxn modelId="{A2F4458F-073A-4E30-B277-AAFE6748A02C}" type="presOf" srcId="{452BB0B3-58FE-45F3-8873-EB32098927CA}" destId="{F1EE6F8F-9EEE-4037-B7A4-22BF94F4BF2F}" srcOrd="0" destOrd="0" presId="urn:microsoft.com/office/officeart/2008/layout/VerticalCurvedList"/>
    <dgm:cxn modelId="{BD169AF0-2FF1-4C1A-B5D4-3539B6FFF266}" type="presOf" srcId="{1BDCDE8F-C5B6-47E1-98E7-A2C4D0C279E1}" destId="{2E743D1B-AC95-4DA5-AB7D-C56D15092E3D}" srcOrd="0" destOrd="0" presId="urn:microsoft.com/office/officeart/2008/layout/VerticalCurvedList"/>
    <dgm:cxn modelId="{B37FA4F4-6591-4E9D-B5ED-8AEE4012EBE1}" type="presOf" srcId="{193B419C-F2E3-401F-A7CB-03C884133BF6}" destId="{E145B94F-F90F-4B21-AD53-DA50FC3240C5}" srcOrd="0" destOrd="0" presId="urn:microsoft.com/office/officeart/2008/layout/VerticalCurvedList"/>
    <dgm:cxn modelId="{7D1A22A5-9B94-4B03-A07B-80E81F6450B4}" type="presParOf" srcId="{E145B94F-F90F-4B21-AD53-DA50FC3240C5}" destId="{75575ED0-277B-4578-BD35-E759F5899281}" srcOrd="0" destOrd="0" presId="urn:microsoft.com/office/officeart/2008/layout/VerticalCurvedList"/>
    <dgm:cxn modelId="{293513D4-29DE-42C7-AD5C-4F0B4871401C}" type="presParOf" srcId="{75575ED0-277B-4578-BD35-E759F5899281}" destId="{B779EBE4-FAC0-4E71-8F87-360FDC0AB189}" srcOrd="0" destOrd="0" presId="urn:microsoft.com/office/officeart/2008/layout/VerticalCurvedList"/>
    <dgm:cxn modelId="{B5F17EF7-F62E-47F1-88B3-4CB843841311}" type="presParOf" srcId="{B779EBE4-FAC0-4E71-8F87-360FDC0AB189}" destId="{CEBC3EAD-576E-41D6-88DD-8800EF591E46}" srcOrd="0" destOrd="0" presId="urn:microsoft.com/office/officeart/2008/layout/VerticalCurvedList"/>
    <dgm:cxn modelId="{716D0954-3F55-4644-9E1D-94A13A7C4206}" type="presParOf" srcId="{B779EBE4-FAC0-4E71-8F87-360FDC0AB189}" destId="{37A899CF-8BDE-471A-8A4D-33ED530A6AAE}" srcOrd="1" destOrd="0" presId="urn:microsoft.com/office/officeart/2008/layout/VerticalCurvedList"/>
    <dgm:cxn modelId="{BA77E0AD-BA5A-48EA-916A-BD1131E5C9BA}" type="presParOf" srcId="{B779EBE4-FAC0-4E71-8F87-360FDC0AB189}" destId="{35CBFE8D-4C46-455C-93A4-43274E73BEB6}" srcOrd="2" destOrd="0" presId="urn:microsoft.com/office/officeart/2008/layout/VerticalCurvedList"/>
    <dgm:cxn modelId="{D617E32C-1F51-4405-8C65-85FDC65D70F8}" type="presParOf" srcId="{B779EBE4-FAC0-4E71-8F87-360FDC0AB189}" destId="{46764DC2-D4D1-456C-A5D5-8D132AC9DB44}" srcOrd="3" destOrd="0" presId="urn:microsoft.com/office/officeart/2008/layout/VerticalCurvedList"/>
    <dgm:cxn modelId="{6F6E621C-B2E4-4BDB-8048-9BA11CB5282C}" type="presParOf" srcId="{75575ED0-277B-4578-BD35-E759F5899281}" destId="{F1EE6F8F-9EEE-4037-B7A4-22BF94F4BF2F}" srcOrd="1" destOrd="0" presId="urn:microsoft.com/office/officeart/2008/layout/VerticalCurvedList"/>
    <dgm:cxn modelId="{10C1E8AD-2980-4391-AD47-D5CE41E6E8DF}" type="presParOf" srcId="{75575ED0-277B-4578-BD35-E759F5899281}" destId="{926137D4-5D3A-4215-91C8-7F5B655F59D7}" srcOrd="2" destOrd="0" presId="urn:microsoft.com/office/officeart/2008/layout/VerticalCurvedList"/>
    <dgm:cxn modelId="{FB13DE8F-0BDB-4283-BBA6-D5BA1E52878F}" type="presParOf" srcId="{926137D4-5D3A-4215-91C8-7F5B655F59D7}" destId="{7C93B640-3170-4BB2-A809-719921DDFCA3}" srcOrd="0" destOrd="0" presId="urn:microsoft.com/office/officeart/2008/layout/VerticalCurvedList"/>
    <dgm:cxn modelId="{D39FBD94-D642-4992-A79D-7CB63D7C7B40}" type="presParOf" srcId="{75575ED0-277B-4578-BD35-E759F5899281}" destId="{2E743D1B-AC95-4DA5-AB7D-C56D15092E3D}" srcOrd="3" destOrd="0" presId="urn:microsoft.com/office/officeart/2008/layout/VerticalCurvedList"/>
    <dgm:cxn modelId="{30637063-413C-4839-A61D-34929C047CBB}" type="presParOf" srcId="{75575ED0-277B-4578-BD35-E759F5899281}" destId="{5C3134FB-90D4-432E-9D60-BE70906FC189}" srcOrd="4" destOrd="0" presId="urn:microsoft.com/office/officeart/2008/layout/VerticalCurvedList"/>
    <dgm:cxn modelId="{C839AF0B-9926-42DA-A568-84315B50D4B8}" type="presParOf" srcId="{5C3134FB-90D4-432E-9D60-BE70906FC189}" destId="{D839EE20-27D1-471A-ABA7-7342A7B5AB1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F253AC-4A59-4EC3-A3FD-2B7ABF63C92C}"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s-EC"/>
        </a:p>
      </dgm:t>
    </dgm:pt>
    <dgm:pt modelId="{38A67CCA-8981-4919-81DF-4189D450FBA1}">
      <dgm:prSet phldrT="[Texto]"/>
      <dgm:spPr/>
      <dgm:t>
        <a:bodyPr/>
        <a:lstStyle/>
        <a:p>
          <a:r>
            <a:rPr lang="es-EC" dirty="0"/>
            <a:t>Sismo </a:t>
          </a:r>
        </a:p>
      </dgm:t>
    </dgm:pt>
    <dgm:pt modelId="{C2A37AF6-4047-440C-9685-E14FA4B6510E}" type="parTrans" cxnId="{E144F563-BB65-4491-87AF-912CECC12E61}">
      <dgm:prSet/>
      <dgm:spPr/>
      <dgm:t>
        <a:bodyPr/>
        <a:lstStyle/>
        <a:p>
          <a:endParaRPr lang="es-EC"/>
        </a:p>
      </dgm:t>
    </dgm:pt>
    <dgm:pt modelId="{BA9C7875-E31E-449E-8A37-BFA75CAA70DA}" type="sibTrans" cxnId="{E144F563-BB65-4491-87AF-912CECC12E61}">
      <dgm:prSet/>
      <dgm:spPr/>
      <dgm:t>
        <a:bodyPr/>
        <a:lstStyle/>
        <a:p>
          <a:endParaRPr lang="es-EC"/>
        </a:p>
      </dgm:t>
    </dgm:pt>
    <dgm:pt modelId="{3F654474-CAA4-4543-8215-0D497F431BF6}">
      <dgm:prSet phldrT="[Texto]" custT="1"/>
      <dgm:spPr/>
      <dgm:t>
        <a:bodyPr/>
        <a:lstStyle/>
        <a:p>
          <a:r>
            <a:rPr lang="es-EC" sz="1800" dirty="0"/>
            <a:t>Mantener la calma</a:t>
          </a:r>
        </a:p>
      </dgm:t>
    </dgm:pt>
    <dgm:pt modelId="{03CAFD7F-7E0B-4D3F-B3EF-3B2FE01BE130}" type="parTrans" cxnId="{24A7ED82-C6F4-4597-AE9F-EF93D51BE911}">
      <dgm:prSet/>
      <dgm:spPr/>
      <dgm:t>
        <a:bodyPr/>
        <a:lstStyle/>
        <a:p>
          <a:endParaRPr lang="es-EC"/>
        </a:p>
      </dgm:t>
    </dgm:pt>
    <dgm:pt modelId="{6A0DFCE4-115B-4321-8604-DAB0FE6F9493}" type="sibTrans" cxnId="{24A7ED82-C6F4-4597-AE9F-EF93D51BE911}">
      <dgm:prSet/>
      <dgm:spPr/>
      <dgm:t>
        <a:bodyPr/>
        <a:lstStyle/>
        <a:p>
          <a:endParaRPr lang="es-EC"/>
        </a:p>
      </dgm:t>
    </dgm:pt>
    <dgm:pt modelId="{2F07895F-D208-499A-9518-473FED4CB281}">
      <dgm:prSet phldrT="[Texto]"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Buscar las salidas de emergencia.</a:t>
          </a:r>
        </a:p>
      </dgm:t>
    </dgm:pt>
    <dgm:pt modelId="{1F2872D8-E272-4620-B120-762D4B026A52}" type="parTrans" cxnId="{8E7C2680-406F-4DE5-A2C7-112FBE38BEFF}">
      <dgm:prSet/>
      <dgm:spPr/>
      <dgm:t>
        <a:bodyPr/>
        <a:lstStyle/>
        <a:p>
          <a:endParaRPr lang="es-EC"/>
        </a:p>
      </dgm:t>
    </dgm:pt>
    <dgm:pt modelId="{59EA413F-12BB-4A06-9F05-ECE1A6CF4754}" type="sibTrans" cxnId="{8E7C2680-406F-4DE5-A2C7-112FBE38BEFF}">
      <dgm:prSet/>
      <dgm:spPr/>
      <dgm:t>
        <a:bodyPr/>
        <a:lstStyle/>
        <a:p>
          <a:endParaRPr lang="es-EC"/>
        </a:p>
      </dgm:t>
    </dgm:pt>
    <dgm:pt modelId="{B465BFEB-F5AD-4089-88F5-94F3A6BAFB85}">
      <dgm:prSet custT="1"/>
      <dgm:spPr/>
      <dgm:t>
        <a:bodyPr/>
        <a:lstStyle/>
        <a:p>
          <a:r>
            <a:rPr lang="es-EC" sz="1800" dirty="0"/>
            <a:t>Brigadista de evacuación. </a:t>
          </a:r>
        </a:p>
      </dgm:t>
    </dgm:pt>
    <dgm:pt modelId="{F2231DE1-4388-4ECE-BD22-57782130F22A}" type="parTrans" cxnId="{BBD10367-EDBF-44BD-964F-C1B2D3B2F1AC}">
      <dgm:prSet/>
      <dgm:spPr/>
      <dgm:t>
        <a:bodyPr/>
        <a:lstStyle/>
        <a:p>
          <a:endParaRPr lang="es-EC"/>
        </a:p>
      </dgm:t>
    </dgm:pt>
    <dgm:pt modelId="{20DF44CF-241A-4171-BD26-30AEF8A2F4BD}" type="sibTrans" cxnId="{BBD10367-EDBF-44BD-964F-C1B2D3B2F1AC}">
      <dgm:prSet/>
      <dgm:spPr/>
      <dgm:t>
        <a:bodyPr/>
        <a:lstStyle/>
        <a:p>
          <a:endParaRPr lang="es-EC"/>
        </a:p>
      </dgm:t>
    </dgm:pt>
    <dgm:pt modelId="{B5F89BB8-D738-4618-A36B-4F7EC83F1E54}">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Brigadista de primeros auxilios.</a:t>
          </a:r>
        </a:p>
      </dgm:t>
    </dgm:pt>
    <dgm:pt modelId="{6AAF6F79-7EE6-4FC8-BFB8-F5C347526F12}" type="parTrans" cxnId="{0CE68A1D-7380-40E5-B990-0159C2598782}">
      <dgm:prSet/>
      <dgm:spPr/>
      <dgm:t>
        <a:bodyPr/>
        <a:lstStyle/>
        <a:p>
          <a:endParaRPr lang="es-EC"/>
        </a:p>
      </dgm:t>
    </dgm:pt>
    <dgm:pt modelId="{AB27F725-A8D4-41E6-9D18-E8F71BAD7FB5}" type="sibTrans" cxnId="{0CE68A1D-7380-40E5-B990-0159C2598782}">
      <dgm:prSet/>
      <dgm:spPr/>
      <dgm:t>
        <a:bodyPr/>
        <a:lstStyle/>
        <a:p>
          <a:endParaRPr lang="es-EC"/>
        </a:p>
      </dgm:t>
    </dgm:pt>
    <dgm:pt modelId="{D1682779-4338-4E41-93B4-F9826055DF0C}">
      <dgm:prSet custT="1"/>
      <dgm:spPr/>
      <dgm:t>
        <a:bodyPr/>
        <a:lstStyle/>
        <a:p>
          <a:r>
            <a:rPr lang="es-EC" sz="2400" dirty="0"/>
            <a:t>Búsqueda y rescate</a:t>
          </a:r>
        </a:p>
      </dgm:t>
    </dgm:pt>
    <dgm:pt modelId="{669F545F-BC08-4CE3-876D-764B435CEF04}" type="parTrans" cxnId="{D0B52D98-7179-49FD-BD2C-FE42237831B3}">
      <dgm:prSet/>
      <dgm:spPr/>
      <dgm:t>
        <a:bodyPr/>
        <a:lstStyle/>
        <a:p>
          <a:endParaRPr lang="es-EC"/>
        </a:p>
      </dgm:t>
    </dgm:pt>
    <dgm:pt modelId="{5FFA1F9D-BB7F-4915-A288-4012163805FB}" type="sibTrans" cxnId="{D0B52D98-7179-49FD-BD2C-FE42237831B3}">
      <dgm:prSet/>
      <dgm:spPr/>
      <dgm:t>
        <a:bodyPr/>
        <a:lstStyle/>
        <a:p>
          <a:endParaRPr lang="es-EC"/>
        </a:p>
      </dgm:t>
    </dgm:pt>
    <dgm:pt modelId="{C4FFC428-01C2-477F-A3A9-9AC3D7A0DA51}" type="pres">
      <dgm:prSet presAssocID="{7EF253AC-4A59-4EC3-A3FD-2B7ABF63C92C}" presName="hierChild1" presStyleCnt="0">
        <dgm:presLayoutVars>
          <dgm:orgChart val="1"/>
          <dgm:chPref val="1"/>
          <dgm:dir/>
          <dgm:animOne val="branch"/>
          <dgm:animLvl val="lvl"/>
          <dgm:resizeHandles/>
        </dgm:presLayoutVars>
      </dgm:prSet>
      <dgm:spPr/>
    </dgm:pt>
    <dgm:pt modelId="{BD12E4CD-43FC-42EA-B7BC-AA9281183E1E}" type="pres">
      <dgm:prSet presAssocID="{38A67CCA-8981-4919-81DF-4189D450FBA1}" presName="hierRoot1" presStyleCnt="0">
        <dgm:presLayoutVars>
          <dgm:hierBranch val="init"/>
        </dgm:presLayoutVars>
      </dgm:prSet>
      <dgm:spPr/>
    </dgm:pt>
    <dgm:pt modelId="{F0D4B5B1-EE89-4A7D-92E4-78C3B4F8FFE2}" type="pres">
      <dgm:prSet presAssocID="{38A67CCA-8981-4919-81DF-4189D450FBA1}" presName="rootComposite1" presStyleCnt="0"/>
      <dgm:spPr/>
    </dgm:pt>
    <dgm:pt modelId="{2FFD3B2E-9183-4681-AAD5-65F936786F88}" type="pres">
      <dgm:prSet presAssocID="{38A67CCA-8981-4919-81DF-4189D450FBA1}" presName="rootText1" presStyleLbl="node0" presStyleIdx="0" presStyleCnt="1">
        <dgm:presLayoutVars>
          <dgm:chPref val="3"/>
        </dgm:presLayoutVars>
      </dgm:prSet>
      <dgm:spPr/>
    </dgm:pt>
    <dgm:pt modelId="{F62008AD-4029-4E5E-8C77-B5FCBB5603D6}" type="pres">
      <dgm:prSet presAssocID="{38A67CCA-8981-4919-81DF-4189D450FBA1}" presName="rootConnector1" presStyleLbl="node1" presStyleIdx="0" presStyleCnt="0"/>
      <dgm:spPr/>
    </dgm:pt>
    <dgm:pt modelId="{FCA07BF4-8739-4FCA-A2FD-9C9974789681}" type="pres">
      <dgm:prSet presAssocID="{38A67CCA-8981-4919-81DF-4189D450FBA1}" presName="hierChild2" presStyleCnt="0"/>
      <dgm:spPr/>
    </dgm:pt>
    <dgm:pt modelId="{14E687A2-17ED-4BEF-9230-0499BA028C44}" type="pres">
      <dgm:prSet presAssocID="{03CAFD7F-7E0B-4D3F-B3EF-3B2FE01BE130}" presName="Name37" presStyleLbl="parChTrans1D2" presStyleIdx="0" presStyleCnt="3"/>
      <dgm:spPr/>
    </dgm:pt>
    <dgm:pt modelId="{D251512A-4384-4E9A-B02D-66F30C1BC535}" type="pres">
      <dgm:prSet presAssocID="{3F654474-CAA4-4543-8215-0D497F431BF6}" presName="hierRoot2" presStyleCnt="0">
        <dgm:presLayoutVars>
          <dgm:hierBranch val="init"/>
        </dgm:presLayoutVars>
      </dgm:prSet>
      <dgm:spPr/>
    </dgm:pt>
    <dgm:pt modelId="{4C37D29E-5CA0-46AB-905C-BAFFDA22257B}" type="pres">
      <dgm:prSet presAssocID="{3F654474-CAA4-4543-8215-0D497F431BF6}" presName="rootComposite" presStyleCnt="0"/>
      <dgm:spPr/>
    </dgm:pt>
    <dgm:pt modelId="{72A5A112-75BA-4BEF-981C-B6034924B937}" type="pres">
      <dgm:prSet presAssocID="{3F654474-CAA4-4543-8215-0D497F431BF6}" presName="rootText" presStyleLbl="node2" presStyleIdx="0" presStyleCnt="3">
        <dgm:presLayoutVars>
          <dgm:chPref val="3"/>
        </dgm:presLayoutVars>
      </dgm:prSet>
      <dgm:spPr/>
    </dgm:pt>
    <dgm:pt modelId="{3DD657C3-897E-438C-8A0E-EB59F973C02B}" type="pres">
      <dgm:prSet presAssocID="{3F654474-CAA4-4543-8215-0D497F431BF6}" presName="rootConnector" presStyleLbl="node2" presStyleIdx="0" presStyleCnt="3"/>
      <dgm:spPr/>
    </dgm:pt>
    <dgm:pt modelId="{1D974CF3-527E-48E4-9489-E4F29001AD88}" type="pres">
      <dgm:prSet presAssocID="{3F654474-CAA4-4543-8215-0D497F431BF6}" presName="hierChild4" presStyleCnt="0"/>
      <dgm:spPr/>
    </dgm:pt>
    <dgm:pt modelId="{9952DA8A-123A-49E4-9569-982525D4FA27}" type="pres">
      <dgm:prSet presAssocID="{3F654474-CAA4-4543-8215-0D497F431BF6}" presName="hierChild5" presStyleCnt="0"/>
      <dgm:spPr/>
    </dgm:pt>
    <dgm:pt modelId="{2C0EA244-9921-4C2F-AFC7-5645D5C9ABF2}" type="pres">
      <dgm:prSet presAssocID="{F2231DE1-4388-4ECE-BD22-57782130F22A}" presName="Name37" presStyleLbl="parChTrans1D2" presStyleIdx="1" presStyleCnt="3"/>
      <dgm:spPr/>
    </dgm:pt>
    <dgm:pt modelId="{91287315-FA98-4769-A136-0052FA92501C}" type="pres">
      <dgm:prSet presAssocID="{B465BFEB-F5AD-4089-88F5-94F3A6BAFB85}" presName="hierRoot2" presStyleCnt="0">
        <dgm:presLayoutVars>
          <dgm:hierBranch val="init"/>
        </dgm:presLayoutVars>
      </dgm:prSet>
      <dgm:spPr/>
    </dgm:pt>
    <dgm:pt modelId="{57ED1BB3-77AC-4F2A-AA40-2A8CF3C80C3D}" type="pres">
      <dgm:prSet presAssocID="{B465BFEB-F5AD-4089-88F5-94F3A6BAFB85}" presName="rootComposite" presStyleCnt="0"/>
      <dgm:spPr/>
    </dgm:pt>
    <dgm:pt modelId="{6D2EA97F-DC3F-4DB1-B8B6-1E00ADE7D8B4}" type="pres">
      <dgm:prSet presAssocID="{B465BFEB-F5AD-4089-88F5-94F3A6BAFB85}" presName="rootText" presStyleLbl="node2" presStyleIdx="1" presStyleCnt="3">
        <dgm:presLayoutVars>
          <dgm:chPref val="3"/>
        </dgm:presLayoutVars>
      </dgm:prSet>
      <dgm:spPr/>
    </dgm:pt>
    <dgm:pt modelId="{E74485B2-50F0-489E-98BE-6FC3D67E8C8C}" type="pres">
      <dgm:prSet presAssocID="{B465BFEB-F5AD-4089-88F5-94F3A6BAFB85}" presName="rootConnector" presStyleLbl="node2" presStyleIdx="1" presStyleCnt="3"/>
      <dgm:spPr/>
    </dgm:pt>
    <dgm:pt modelId="{2B0A0025-0DE6-4B4A-9624-5C9B782A2A2D}" type="pres">
      <dgm:prSet presAssocID="{B465BFEB-F5AD-4089-88F5-94F3A6BAFB85}" presName="hierChild4" presStyleCnt="0"/>
      <dgm:spPr/>
    </dgm:pt>
    <dgm:pt modelId="{D1C6C3D5-5E2C-4731-89C5-BE7467413967}" type="pres">
      <dgm:prSet presAssocID="{1F2872D8-E272-4620-B120-762D4B026A52}" presName="Name37" presStyleLbl="parChTrans1D3" presStyleIdx="0" presStyleCnt="2"/>
      <dgm:spPr/>
    </dgm:pt>
    <dgm:pt modelId="{5EB89303-F19A-4501-BB52-8DEFA23DE581}" type="pres">
      <dgm:prSet presAssocID="{2F07895F-D208-499A-9518-473FED4CB281}" presName="hierRoot2" presStyleCnt="0">
        <dgm:presLayoutVars>
          <dgm:hierBranch val="init"/>
        </dgm:presLayoutVars>
      </dgm:prSet>
      <dgm:spPr/>
    </dgm:pt>
    <dgm:pt modelId="{3C834030-C07D-43AB-A32A-CC2C2552F919}" type="pres">
      <dgm:prSet presAssocID="{2F07895F-D208-499A-9518-473FED4CB281}" presName="rootComposite" presStyleCnt="0"/>
      <dgm:spPr/>
    </dgm:pt>
    <dgm:pt modelId="{BF66B40C-CF24-402F-860D-FBD74C952AC5}" type="pres">
      <dgm:prSet presAssocID="{2F07895F-D208-499A-9518-473FED4CB281}" presName="rootText" presStyleLbl="node3" presStyleIdx="0" presStyleCnt="2">
        <dgm:presLayoutVars>
          <dgm:chPref val="3"/>
        </dgm:presLayoutVars>
      </dgm:prSet>
      <dgm:spPr/>
    </dgm:pt>
    <dgm:pt modelId="{C5A87D4A-9292-4D05-BBD7-520682A01BB9}" type="pres">
      <dgm:prSet presAssocID="{2F07895F-D208-499A-9518-473FED4CB281}" presName="rootConnector" presStyleLbl="node3" presStyleIdx="0" presStyleCnt="2"/>
      <dgm:spPr/>
    </dgm:pt>
    <dgm:pt modelId="{DD8233C6-CABB-4E76-9F4E-FD9E4828F8C5}" type="pres">
      <dgm:prSet presAssocID="{2F07895F-D208-499A-9518-473FED4CB281}" presName="hierChild4" presStyleCnt="0"/>
      <dgm:spPr/>
    </dgm:pt>
    <dgm:pt modelId="{D0AFD0D7-4250-4700-A0F3-317054C29694}" type="pres">
      <dgm:prSet presAssocID="{2F07895F-D208-499A-9518-473FED4CB281}" presName="hierChild5" presStyleCnt="0"/>
      <dgm:spPr/>
    </dgm:pt>
    <dgm:pt modelId="{8D96D344-4682-4108-9BA4-F0A4FF29A2A8}" type="pres">
      <dgm:prSet presAssocID="{B465BFEB-F5AD-4089-88F5-94F3A6BAFB85}" presName="hierChild5" presStyleCnt="0"/>
      <dgm:spPr/>
    </dgm:pt>
    <dgm:pt modelId="{4535A35A-59CD-4C08-BE53-234F655042B3}" type="pres">
      <dgm:prSet presAssocID="{6AAF6F79-7EE6-4FC8-BFB8-F5C347526F12}" presName="Name37" presStyleLbl="parChTrans1D2" presStyleIdx="2" presStyleCnt="3"/>
      <dgm:spPr/>
    </dgm:pt>
    <dgm:pt modelId="{2E499639-C418-40B2-BBF3-4D69ADD416B4}" type="pres">
      <dgm:prSet presAssocID="{B5F89BB8-D738-4618-A36B-4F7EC83F1E54}" presName="hierRoot2" presStyleCnt="0">
        <dgm:presLayoutVars>
          <dgm:hierBranch val="init"/>
        </dgm:presLayoutVars>
      </dgm:prSet>
      <dgm:spPr/>
    </dgm:pt>
    <dgm:pt modelId="{5FB2F5C7-8C37-4356-80CA-15058E153C2B}" type="pres">
      <dgm:prSet presAssocID="{B5F89BB8-D738-4618-A36B-4F7EC83F1E54}" presName="rootComposite" presStyleCnt="0"/>
      <dgm:spPr/>
    </dgm:pt>
    <dgm:pt modelId="{0B802E01-3377-469C-AC47-1B9A56CED583}" type="pres">
      <dgm:prSet presAssocID="{B5F89BB8-D738-4618-A36B-4F7EC83F1E54}" presName="rootText" presStyleLbl="node2" presStyleIdx="2" presStyleCnt="3">
        <dgm:presLayoutVars>
          <dgm:chPref val="3"/>
        </dgm:presLayoutVars>
      </dgm:prSet>
      <dgm:spPr/>
    </dgm:pt>
    <dgm:pt modelId="{C61C623D-5AC9-4467-810E-0E2901861906}" type="pres">
      <dgm:prSet presAssocID="{B5F89BB8-D738-4618-A36B-4F7EC83F1E54}" presName="rootConnector" presStyleLbl="node2" presStyleIdx="2" presStyleCnt="3"/>
      <dgm:spPr/>
    </dgm:pt>
    <dgm:pt modelId="{4BD03E3A-C187-460A-9971-2550CA9AD111}" type="pres">
      <dgm:prSet presAssocID="{B5F89BB8-D738-4618-A36B-4F7EC83F1E54}" presName="hierChild4" presStyleCnt="0"/>
      <dgm:spPr/>
    </dgm:pt>
    <dgm:pt modelId="{B1BA4599-111B-47A8-B5F2-64CC0BDEDB64}" type="pres">
      <dgm:prSet presAssocID="{669F545F-BC08-4CE3-876D-764B435CEF04}" presName="Name37" presStyleLbl="parChTrans1D3" presStyleIdx="1" presStyleCnt="2"/>
      <dgm:spPr/>
    </dgm:pt>
    <dgm:pt modelId="{B5272B82-863D-4C52-9592-CAA8569F8C47}" type="pres">
      <dgm:prSet presAssocID="{D1682779-4338-4E41-93B4-F9826055DF0C}" presName="hierRoot2" presStyleCnt="0">
        <dgm:presLayoutVars>
          <dgm:hierBranch val="init"/>
        </dgm:presLayoutVars>
      </dgm:prSet>
      <dgm:spPr/>
    </dgm:pt>
    <dgm:pt modelId="{E6A52597-E12A-44AC-B040-068830101E77}" type="pres">
      <dgm:prSet presAssocID="{D1682779-4338-4E41-93B4-F9826055DF0C}" presName="rootComposite" presStyleCnt="0"/>
      <dgm:spPr/>
    </dgm:pt>
    <dgm:pt modelId="{A00F2AC2-C2C8-45CE-A164-3AB62435FCBA}" type="pres">
      <dgm:prSet presAssocID="{D1682779-4338-4E41-93B4-F9826055DF0C}" presName="rootText" presStyleLbl="node3" presStyleIdx="1" presStyleCnt="2">
        <dgm:presLayoutVars>
          <dgm:chPref val="3"/>
        </dgm:presLayoutVars>
      </dgm:prSet>
      <dgm:spPr/>
    </dgm:pt>
    <dgm:pt modelId="{E729ABC7-D65D-481B-B746-B70EF975C7FD}" type="pres">
      <dgm:prSet presAssocID="{D1682779-4338-4E41-93B4-F9826055DF0C}" presName="rootConnector" presStyleLbl="node3" presStyleIdx="1" presStyleCnt="2"/>
      <dgm:spPr/>
    </dgm:pt>
    <dgm:pt modelId="{BE9F50FD-25F7-48FA-9AD4-A7B3F6EF0650}" type="pres">
      <dgm:prSet presAssocID="{D1682779-4338-4E41-93B4-F9826055DF0C}" presName="hierChild4" presStyleCnt="0"/>
      <dgm:spPr/>
    </dgm:pt>
    <dgm:pt modelId="{57CC36A6-4D0D-4E83-A6BE-342BFF17A51F}" type="pres">
      <dgm:prSet presAssocID="{D1682779-4338-4E41-93B4-F9826055DF0C}" presName="hierChild5" presStyleCnt="0"/>
      <dgm:spPr/>
    </dgm:pt>
    <dgm:pt modelId="{498FDDD2-4D6F-4DC1-80DF-1B806827123D}" type="pres">
      <dgm:prSet presAssocID="{B5F89BB8-D738-4618-A36B-4F7EC83F1E54}" presName="hierChild5" presStyleCnt="0"/>
      <dgm:spPr/>
    </dgm:pt>
    <dgm:pt modelId="{F9EB10FB-F87A-4D21-81FD-81667E1BE755}" type="pres">
      <dgm:prSet presAssocID="{38A67CCA-8981-4919-81DF-4189D450FBA1}" presName="hierChild3" presStyleCnt="0"/>
      <dgm:spPr/>
    </dgm:pt>
  </dgm:ptLst>
  <dgm:cxnLst>
    <dgm:cxn modelId="{27065D13-559E-4733-B439-72514D9F2E70}" type="presOf" srcId="{38A67CCA-8981-4919-81DF-4189D450FBA1}" destId="{2FFD3B2E-9183-4681-AAD5-65F936786F88}" srcOrd="0" destOrd="0" presId="urn:microsoft.com/office/officeart/2005/8/layout/orgChart1"/>
    <dgm:cxn modelId="{0CE68A1D-7380-40E5-B990-0159C2598782}" srcId="{38A67CCA-8981-4919-81DF-4189D450FBA1}" destId="{B5F89BB8-D738-4618-A36B-4F7EC83F1E54}" srcOrd="2" destOrd="0" parTransId="{6AAF6F79-7EE6-4FC8-BFB8-F5C347526F12}" sibTransId="{AB27F725-A8D4-41E6-9D18-E8F71BAD7FB5}"/>
    <dgm:cxn modelId="{F2D7E636-7BE1-48EB-BDDD-583F7A98425A}" type="presOf" srcId="{6AAF6F79-7EE6-4FC8-BFB8-F5C347526F12}" destId="{4535A35A-59CD-4C08-BE53-234F655042B3}" srcOrd="0" destOrd="0" presId="urn:microsoft.com/office/officeart/2005/8/layout/orgChart1"/>
    <dgm:cxn modelId="{AE37823C-A493-4269-B4D3-9444B4D8317B}" type="presOf" srcId="{D1682779-4338-4E41-93B4-F9826055DF0C}" destId="{A00F2AC2-C2C8-45CE-A164-3AB62435FCBA}" srcOrd="0" destOrd="0" presId="urn:microsoft.com/office/officeart/2005/8/layout/orgChart1"/>
    <dgm:cxn modelId="{E8F7675B-A703-4647-8A8F-83FDBB02F396}" type="presOf" srcId="{F2231DE1-4388-4ECE-BD22-57782130F22A}" destId="{2C0EA244-9921-4C2F-AFC7-5645D5C9ABF2}" srcOrd="0" destOrd="0" presId="urn:microsoft.com/office/officeart/2005/8/layout/orgChart1"/>
    <dgm:cxn modelId="{E144F563-BB65-4491-87AF-912CECC12E61}" srcId="{7EF253AC-4A59-4EC3-A3FD-2B7ABF63C92C}" destId="{38A67CCA-8981-4919-81DF-4189D450FBA1}" srcOrd="0" destOrd="0" parTransId="{C2A37AF6-4047-440C-9685-E14FA4B6510E}" sibTransId="{BA9C7875-E31E-449E-8A37-BFA75CAA70DA}"/>
    <dgm:cxn modelId="{03983D45-C962-4C22-AACE-9A5BAE66089A}" type="presOf" srcId="{B5F89BB8-D738-4618-A36B-4F7EC83F1E54}" destId="{C61C623D-5AC9-4467-810E-0E2901861906}" srcOrd="1" destOrd="0" presId="urn:microsoft.com/office/officeart/2005/8/layout/orgChart1"/>
    <dgm:cxn modelId="{BBD10367-EDBF-44BD-964F-C1B2D3B2F1AC}" srcId="{38A67CCA-8981-4919-81DF-4189D450FBA1}" destId="{B465BFEB-F5AD-4089-88F5-94F3A6BAFB85}" srcOrd="1" destOrd="0" parTransId="{F2231DE1-4388-4ECE-BD22-57782130F22A}" sibTransId="{20DF44CF-241A-4171-BD26-30AEF8A2F4BD}"/>
    <dgm:cxn modelId="{82A1CC48-728C-48E3-A7F3-A347E362993F}" type="presOf" srcId="{B465BFEB-F5AD-4089-88F5-94F3A6BAFB85}" destId="{6D2EA97F-DC3F-4DB1-B8B6-1E00ADE7D8B4}" srcOrd="0" destOrd="0" presId="urn:microsoft.com/office/officeart/2005/8/layout/orgChart1"/>
    <dgm:cxn modelId="{95C21A74-A0BE-4C1B-B5A6-408DF9A4156E}" type="presOf" srcId="{3F654474-CAA4-4543-8215-0D497F431BF6}" destId="{72A5A112-75BA-4BEF-981C-B6034924B937}" srcOrd="0" destOrd="0" presId="urn:microsoft.com/office/officeart/2005/8/layout/orgChart1"/>
    <dgm:cxn modelId="{D964017F-F894-4F0E-A932-361545C814BD}" type="presOf" srcId="{38A67CCA-8981-4919-81DF-4189D450FBA1}" destId="{F62008AD-4029-4E5E-8C77-B5FCBB5603D6}" srcOrd="1" destOrd="0" presId="urn:microsoft.com/office/officeart/2005/8/layout/orgChart1"/>
    <dgm:cxn modelId="{8E7C2680-406F-4DE5-A2C7-112FBE38BEFF}" srcId="{B465BFEB-F5AD-4089-88F5-94F3A6BAFB85}" destId="{2F07895F-D208-499A-9518-473FED4CB281}" srcOrd="0" destOrd="0" parTransId="{1F2872D8-E272-4620-B120-762D4B026A52}" sibTransId="{59EA413F-12BB-4A06-9F05-ECE1A6CF4754}"/>
    <dgm:cxn modelId="{24A7ED82-C6F4-4597-AE9F-EF93D51BE911}" srcId="{38A67CCA-8981-4919-81DF-4189D450FBA1}" destId="{3F654474-CAA4-4543-8215-0D497F431BF6}" srcOrd="0" destOrd="0" parTransId="{03CAFD7F-7E0B-4D3F-B3EF-3B2FE01BE130}" sibTransId="{6A0DFCE4-115B-4321-8604-DAB0FE6F9493}"/>
    <dgm:cxn modelId="{02E51287-5A35-4D27-81FE-B8D5F712C178}" type="presOf" srcId="{3F654474-CAA4-4543-8215-0D497F431BF6}" destId="{3DD657C3-897E-438C-8A0E-EB59F973C02B}" srcOrd="1" destOrd="0" presId="urn:microsoft.com/office/officeart/2005/8/layout/orgChart1"/>
    <dgm:cxn modelId="{D0B52D98-7179-49FD-BD2C-FE42237831B3}" srcId="{B5F89BB8-D738-4618-A36B-4F7EC83F1E54}" destId="{D1682779-4338-4E41-93B4-F9826055DF0C}" srcOrd="0" destOrd="0" parTransId="{669F545F-BC08-4CE3-876D-764B435CEF04}" sibTransId="{5FFA1F9D-BB7F-4915-A288-4012163805FB}"/>
    <dgm:cxn modelId="{51B25BB8-2854-4A89-822F-32455262B137}" type="presOf" srcId="{B5F89BB8-D738-4618-A36B-4F7EC83F1E54}" destId="{0B802E01-3377-469C-AC47-1B9A56CED583}" srcOrd="0" destOrd="0" presId="urn:microsoft.com/office/officeart/2005/8/layout/orgChart1"/>
    <dgm:cxn modelId="{B9945CB9-C54F-4A91-908D-30F557514BC2}" type="presOf" srcId="{669F545F-BC08-4CE3-876D-764B435CEF04}" destId="{B1BA4599-111B-47A8-B5F2-64CC0BDEDB64}" srcOrd="0" destOrd="0" presId="urn:microsoft.com/office/officeart/2005/8/layout/orgChart1"/>
    <dgm:cxn modelId="{B64DA2C0-2CFC-432A-BB4F-1A3E6CA9CB30}" type="presOf" srcId="{2F07895F-D208-499A-9518-473FED4CB281}" destId="{BF66B40C-CF24-402F-860D-FBD74C952AC5}" srcOrd="0" destOrd="0" presId="urn:microsoft.com/office/officeart/2005/8/layout/orgChart1"/>
    <dgm:cxn modelId="{2A3394C3-F5DD-4101-8BBC-86343303BC08}" type="presOf" srcId="{D1682779-4338-4E41-93B4-F9826055DF0C}" destId="{E729ABC7-D65D-481B-B746-B70EF975C7FD}" srcOrd="1" destOrd="0" presId="urn:microsoft.com/office/officeart/2005/8/layout/orgChart1"/>
    <dgm:cxn modelId="{D5F87CD8-F4CA-453F-9069-6609A6E174F8}" type="presOf" srcId="{2F07895F-D208-499A-9518-473FED4CB281}" destId="{C5A87D4A-9292-4D05-BBD7-520682A01BB9}" srcOrd="1" destOrd="0" presId="urn:microsoft.com/office/officeart/2005/8/layout/orgChart1"/>
    <dgm:cxn modelId="{9B9500F1-0165-40A1-B994-E0BE61E6FE6C}" type="presOf" srcId="{7EF253AC-4A59-4EC3-A3FD-2B7ABF63C92C}" destId="{C4FFC428-01C2-477F-A3A9-9AC3D7A0DA51}" srcOrd="0" destOrd="0" presId="urn:microsoft.com/office/officeart/2005/8/layout/orgChart1"/>
    <dgm:cxn modelId="{00FA19F2-0754-4ED8-AB83-C481A430F87B}" type="presOf" srcId="{1F2872D8-E272-4620-B120-762D4B026A52}" destId="{D1C6C3D5-5E2C-4731-89C5-BE7467413967}" srcOrd="0" destOrd="0" presId="urn:microsoft.com/office/officeart/2005/8/layout/orgChart1"/>
    <dgm:cxn modelId="{6BFC1EF8-CF81-46EE-87A2-8C73728AD0E9}" type="presOf" srcId="{B465BFEB-F5AD-4089-88F5-94F3A6BAFB85}" destId="{E74485B2-50F0-489E-98BE-6FC3D67E8C8C}" srcOrd="1" destOrd="0" presId="urn:microsoft.com/office/officeart/2005/8/layout/orgChart1"/>
    <dgm:cxn modelId="{419D48FC-ED8C-475F-BEBE-27ADB70E18FC}" type="presOf" srcId="{03CAFD7F-7E0B-4D3F-B3EF-3B2FE01BE130}" destId="{14E687A2-17ED-4BEF-9230-0499BA028C44}" srcOrd="0" destOrd="0" presId="urn:microsoft.com/office/officeart/2005/8/layout/orgChart1"/>
    <dgm:cxn modelId="{663A9055-332C-4B94-9629-FEB3966B0656}" type="presParOf" srcId="{C4FFC428-01C2-477F-A3A9-9AC3D7A0DA51}" destId="{BD12E4CD-43FC-42EA-B7BC-AA9281183E1E}" srcOrd="0" destOrd="0" presId="urn:microsoft.com/office/officeart/2005/8/layout/orgChart1"/>
    <dgm:cxn modelId="{C5ACADA2-D4D5-4DFB-B952-C0F8E3508472}" type="presParOf" srcId="{BD12E4CD-43FC-42EA-B7BC-AA9281183E1E}" destId="{F0D4B5B1-EE89-4A7D-92E4-78C3B4F8FFE2}" srcOrd="0" destOrd="0" presId="urn:microsoft.com/office/officeart/2005/8/layout/orgChart1"/>
    <dgm:cxn modelId="{11188BD9-4B52-4BDA-8B5E-BCDBC7F17651}" type="presParOf" srcId="{F0D4B5B1-EE89-4A7D-92E4-78C3B4F8FFE2}" destId="{2FFD3B2E-9183-4681-AAD5-65F936786F88}" srcOrd="0" destOrd="0" presId="urn:microsoft.com/office/officeart/2005/8/layout/orgChart1"/>
    <dgm:cxn modelId="{8C4C7265-AB70-4EE4-8B97-BDA26CC76406}" type="presParOf" srcId="{F0D4B5B1-EE89-4A7D-92E4-78C3B4F8FFE2}" destId="{F62008AD-4029-4E5E-8C77-B5FCBB5603D6}" srcOrd="1" destOrd="0" presId="urn:microsoft.com/office/officeart/2005/8/layout/orgChart1"/>
    <dgm:cxn modelId="{ADFAB5B1-5281-4478-B566-FC82991CE49E}" type="presParOf" srcId="{BD12E4CD-43FC-42EA-B7BC-AA9281183E1E}" destId="{FCA07BF4-8739-4FCA-A2FD-9C9974789681}" srcOrd="1" destOrd="0" presId="urn:microsoft.com/office/officeart/2005/8/layout/orgChart1"/>
    <dgm:cxn modelId="{67A84407-D4C4-43AA-8C18-49E8C38F0D62}" type="presParOf" srcId="{FCA07BF4-8739-4FCA-A2FD-9C9974789681}" destId="{14E687A2-17ED-4BEF-9230-0499BA028C44}" srcOrd="0" destOrd="0" presId="urn:microsoft.com/office/officeart/2005/8/layout/orgChart1"/>
    <dgm:cxn modelId="{DDEE6EC2-8107-4C2D-B2DA-1977824E6AF7}" type="presParOf" srcId="{FCA07BF4-8739-4FCA-A2FD-9C9974789681}" destId="{D251512A-4384-4E9A-B02D-66F30C1BC535}" srcOrd="1" destOrd="0" presId="urn:microsoft.com/office/officeart/2005/8/layout/orgChart1"/>
    <dgm:cxn modelId="{E6740692-8987-406E-BEB4-3D9FE8D0BB81}" type="presParOf" srcId="{D251512A-4384-4E9A-B02D-66F30C1BC535}" destId="{4C37D29E-5CA0-46AB-905C-BAFFDA22257B}" srcOrd="0" destOrd="0" presId="urn:microsoft.com/office/officeart/2005/8/layout/orgChart1"/>
    <dgm:cxn modelId="{5A66490A-95C7-4889-A5E8-526BAF9968E8}" type="presParOf" srcId="{4C37D29E-5CA0-46AB-905C-BAFFDA22257B}" destId="{72A5A112-75BA-4BEF-981C-B6034924B937}" srcOrd="0" destOrd="0" presId="urn:microsoft.com/office/officeart/2005/8/layout/orgChart1"/>
    <dgm:cxn modelId="{104B28FD-1FB0-4CB9-80AD-61AA45E3BB31}" type="presParOf" srcId="{4C37D29E-5CA0-46AB-905C-BAFFDA22257B}" destId="{3DD657C3-897E-438C-8A0E-EB59F973C02B}" srcOrd="1" destOrd="0" presId="urn:microsoft.com/office/officeart/2005/8/layout/orgChart1"/>
    <dgm:cxn modelId="{2C87F009-39E3-4347-8903-1267AA186323}" type="presParOf" srcId="{D251512A-4384-4E9A-B02D-66F30C1BC535}" destId="{1D974CF3-527E-48E4-9489-E4F29001AD88}" srcOrd="1" destOrd="0" presId="urn:microsoft.com/office/officeart/2005/8/layout/orgChart1"/>
    <dgm:cxn modelId="{FCE63135-B0F6-40F8-B9B5-D83DFEC77B3C}" type="presParOf" srcId="{D251512A-4384-4E9A-B02D-66F30C1BC535}" destId="{9952DA8A-123A-49E4-9569-982525D4FA27}" srcOrd="2" destOrd="0" presId="urn:microsoft.com/office/officeart/2005/8/layout/orgChart1"/>
    <dgm:cxn modelId="{C1CE7079-26B9-4541-B41C-4D1E028261B0}" type="presParOf" srcId="{FCA07BF4-8739-4FCA-A2FD-9C9974789681}" destId="{2C0EA244-9921-4C2F-AFC7-5645D5C9ABF2}" srcOrd="2" destOrd="0" presId="urn:microsoft.com/office/officeart/2005/8/layout/orgChart1"/>
    <dgm:cxn modelId="{59C5FAC8-607C-4DC6-B670-84F1C69BB70D}" type="presParOf" srcId="{FCA07BF4-8739-4FCA-A2FD-9C9974789681}" destId="{91287315-FA98-4769-A136-0052FA92501C}" srcOrd="3" destOrd="0" presId="urn:microsoft.com/office/officeart/2005/8/layout/orgChart1"/>
    <dgm:cxn modelId="{BF1A0F49-AD06-4E7F-888C-D9FD3A0A63D4}" type="presParOf" srcId="{91287315-FA98-4769-A136-0052FA92501C}" destId="{57ED1BB3-77AC-4F2A-AA40-2A8CF3C80C3D}" srcOrd="0" destOrd="0" presId="urn:microsoft.com/office/officeart/2005/8/layout/orgChart1"/>
    <dgm:cxn modelId="{BC5A2530-D9C5-4138-BECB-D8D9F6EFDCD4}" type="presParOf" srcId="{57ED1BB3-77AC-4F2A-AA40-2A8CF3C80C3D}" destId="{6D2EA97F-DC3F-4DB1-B8B6-1E00ADE7D8B4}" srcOrd="0" destOrd="0" presId="urn:microsoft.com/office/officeart/2005/8/layout/orgChart1"/>
    <dgm:cxn modelId="{A591AE3C-7E5F-40B3-A0AB-C71FF4964996}" type="presParOf" srcId="{57ED1BB3-77AC-4F2A-AA40-2A8CF3C80C3D}" destId="{E74485B2-50F0-489E-98BE-6FC3D67E8C8C}" srcOrd="1" destOrd="0" presId="urn:microsoft.com/office/officeart/2005/8/layout/orgChart1"/>
    <dgm:cxn modelId="{52839223-AAF2-414B-8029-6539FBF638B7}" type="presParOf" srcId="{91287315-FA98-4769-A136-0052FA92501C}" destId="{2B0A0025-0DE6-4B4A-9624-5C9B782A2A2D}" srcOrd="1" destOrd="0" presId="urn:microsoft.com/office/officeart/2005/8/layout/orgChart1"/>
    <dgm:cxn modelId="{7E9BB9F7-25AC-4845-BDD6-B23838233EAE}" type="presParOf" srcId="{2B0A0025-0DE6-4B4A-9624-5C9B782A2A2D}" destId="{D1C6C3D5-5E2C-4731-89C5-BE7467413967}" srcOrd="0" destOrd="0" presId="urn:microsoft.com/office/officeart/2005/8/layout/orgChart1"/>
    <dgm:cxn modelId="{380599D7-2576-46D7-A8E1-3BA1644887C8}" type="presParOf" srcId="{2B0A0025-0DE6-4B4A-9624-5C9B782A2A2D}" destId="{5EB89303-F19A-4501-BB52-8DEFA23DE581}" srcOrd="1" destOrd="0" presId="urn:microsoft.com/office/officeart/2005/8/layout/orgChart1"/>
    <dgm:cxn modelId="{CD95C8E1-FB78-4DC4-ABF0-E77CE4053E4B}" type="presParOf" srcId="{5EB89303-F19A-4501-BB52-8DEFA23DE581}" destId="{3C834030-C07D-43AB-A32A-CC2C2552F919}" srcOrd="0" destOrd="0" presId="urn:microsoft.com/office/officeart/2005/8/layout/orgChart1"/>
    <dgm:cxn modelId="{3BEDFF60-C7F4-4E5E-80D2-5D02D90CF88B}" type="presParOf" srcId="{3C834030-C07D-43AB-A32A-CC2C2552F919}" destId="{BF66B40C-CF24-402F-860D-FBD74C952AC5}" srcOrd="0" destOrd="0" presId="urn:microsoft.com/office/officeart/2005/8/layout/orgChart1"/>
    <dgm:cxn modelId="{D2EAB931-FAF6-464F-A450-53300D368BE3}" type="presParOf" srcId="{3C834030-C07D-43AB-A32A-CC2C2552F919}" destId="{C5A87D4A-9292-4D05-BBD7-520682A01BB9}" srcOrd="1" destOrd="0" presId="urn:microsoft.com/office/officeart/2005/8/layout/orgChart1"/>
    <dgm:cxn modelId="{9D0F34D4-9D88-46F3-A794-04C3FB8C94EF}" type="presParOf" srcId="{5EB89303-F19A-4501-BB52-8DEFA23DE581}" destId="{DD8233C6-CABB-4E76-9F4E-FD9E4828F8C5}" srcOrd="1" destOrd="0" presId="urn:microsoft.com/office/officeart/2005/8/layout/orgChart1"/>
    <dgm:cxn modelId="{B9A62EFC-A8A3-451B-AF43-46814B935525}" type="presParOf" srcId="{5EB89303-F19A-4501-BB52-8DEFA23DE581}" destId="{D0AFD0D7-4250-4700-A0F3-317054C29694}" srcOrd="2" destOrd="0" presId="urn:microsoft.com/office/officeart/2005/8/layout/orgChart1"/>
    <dgm:cxn modelId="{626C2FFD-A9E4-48ED-8546-ABB66ED25F82}" type="presParOf" srcId="{91287315-FA98-4769-A136-0052FA92501C}" destId="{8D96D344-4682-4108-9BA4-F0A4FF29A2A8}" srcOrd="2" destOrd="0" presId="urn:microsoft.com/office/officeart/2005/8/layout/orgChart1"/>
    <dgm:cxn modelId="{3DF0D7D8-2A73-4E94-A870-C486C732D2F7}" type="presParOf" srcId="{FCA07BF4-8739-4FCA-A2FD-9C9974789681}" destId="{4535A35A-59CD-4C08-BE53-234F655042B3}" srcOrd="4" destOrd="0" presId="urn:microsoft.com/office/officeart/2005/8/layout/orgChart1"/>
    <dgm:cxn modelId="{B1AFDE9C-7EC3-4DC1-90AE-32E33C0A55CF}" type="presParOf" srcId="{FCA07BF4-8739-4FCA-A2FD-9C9974789681}" destId="{2E499639-C418-40B2-BBF3-4D69ADD416B4}" srcOrd="5" destOrd="0" presId="urn:microsoft.com/office/officeart/2005/8/layout/orgChart1"/>
    <dgm:cxn modelId="{B503C586-6902-4B84-A99B-5DDD26E48FDF}" type="presParOf" srcId="{2E499639-C418-40B2-BBF3-4D69ADD416B4}" destId="{5FB2F5C7-8C37-4356-80CA-15058E153C2B}" srcOrd="0" destOrd="0" presId="urn:microsoft.com/office/officeart/2005/8/layout/orgChart1"/>
    <dgm:cxn modelId="{3EC2CE89-6864-481C-A630-E582C1A76004}" type="presParOf" srcId="{5FB2F5C7-8C37-4356-80CA-15058E153C2B}" destId="{0B802E01-3377-469C-AC47-1B9A56CED583}" srcOrd="0" destOrd="0" presId="urn:microsoft.com/office/officeart/2005/8/layout/orgChart1"/>
    <dgm:cxn modelId="{A03A94D8-F199-4D63-B8AA-4554FA5A2D69}" type="presParOf" srcId="{5FB2F5C7-8C37-4356-80CA-15058E153C2B}" destId="{C61C623D-5AC9-4467-810E-0E2901861906}" srcOrd="1" destOrd="0" presId="urn:microsoft.com/office/officeart/2005/8/layout/orgChart1"/>
    <dgm:cxn modelId="{AE2088DD-E48B-4C9E-8E89-8F581B7F5FD5}" type="presParOf" srcId="{2E499639-C418-40B2-BBF3-4D69ADD416B4}" destId="{4BD03E3A-C187-460A-9971-2550CA9AD111}" srcOrd="1" destOrd="0" presId="urn:microsoft.com/office/officeart/2005/8/layout/orgChart1"/>
    <dgm:cxn modelId="{AE1E4EFA-CDDE-499C-BD18-7A4D10B6B818}" type="presParOf" srcId="{4BD03E3A-C187-460A-9971-2550CA9AD111}" destId="{B1BA4599-111B-47A8-B5F2-64CC0BDEDB64}" srcOrd="0" destOrd="0" presId="urn:microsoft.com/office/officeart/2005/8/layout/orgChart1"/>
    <dgm:cxn modelId="{AFF4264F-0492-400D-A69D-7729FC56EFBE}" type="presParOf" srcId="{4BD03E3A-C187-460A-9971-2550CA9AD111}" destId="{B5272B82-863D-4C52-9592-CAA8569F8C47}" srcOrd="1" destOrd="0" presId="urn:microsoft.com/office/officeart/2005/8/layout/orgChart1"/>
    <dgm:cxn modelId="{034B36C0-48E1-46ED-A2A0-EA73E09F3D78}" type="presParOf" srcId="{B5272B82-863D-4C52-9592-CAA8569F8C47}" destId="{E6A52597-E12A-44AC-B040-068830101E77}" srcOrd="0" destOrd="0" presId="urn:microsoft.com/office/officeart/2005/8/layout/orgChart1"/>
    <dgm:cxn modelId="{04D4EBE9-499C-4897-B2CB-8D0BF25D2041}" type="presParOf" srcId="{E6A52597-E12A-44AC-B040-068830101E77}" destId="{A00F2AC2-C2C8-45CE-A164-3AB62435FCBA}" srcOrd="0" destOrd="0" presId="urn:microsoft.com/office/officeart/2005/8/layout/orgChart1"/>
    <dgm:cxn modelId="{316BE9A9-A6F6-4972-A49D-A8A9EEB89A15}" type="presParOf" srcId="{E6A52597-E12A-44AC-B040-068830101E77}" destId="{E729ABC7-D65D-481B-B746-B70EF975C7FD}" srcOrd="1" destOrd="0" presId="urn:microsoft.com/office/officeart/2005/8/layout/orgChart1"/>
    <dgm:cxn modelId="{F15381DE-B766-45E4-9940-C5AB35652FA6}" type="presParOf" srcId="{B5272B82-863D-4C52-9592-CAA8569F8C47}" destId="{BE9F50FD-25F7-48FA-9AD4-A7B3F6EF0650}" srcOrd="1" destOrd="0" presId="urn:microsoft.com/office/officeart/2005/8/layout/orgChart1"/>
    <dgm:cxn modelId="{13C283E4-64AD-44CB-B72C-ECDC63B4C174}" type="presParOf" srcId="{B5272B82-863D-4C52-9592-CAA8569F8C47}" destId="{57CC36A6-4D0D-4E83-A6BE-342BFF17A51F}" srcOrd="2" destOrd="0" presId="urn:microsoft.com/office/officeart/2005/8/layout/orgChart1"/>
    <dgm:cxn modelId="{6B989F48-44F8-4930-AF38-B4FA65063335}" type="presParOf" srcId="{2E499639-C418-40B2-BBF3-4D69ADD416B4}" destId="{498FDDD2-4D6F-4DC1-80DF-1B806827123D}" srcOrd="2" destOrd="0" presId="urn:microsoft.com/office/officeart/2005/8/layout/orgChart1"/>
    <dgm:cxn modelId="{2D9D88A7-9D71-4DBB-9300-8D079C617815}" type="presParOf" srcId="{BD12E4CD-43FC-42EA-B7BC-AA9281183E1E}" destId="{F9EB10FB-F87A-4D21-81FD-81667E1BE75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F253AC-4A59-4EC3-A3FD-2B7ABF63C92C}"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s-EC"/>
        </a:p>
      </dgm:t>
    </dgm:pt>
    <dgm:pt modelId="{38A67CCA-8981-4919-81DF-4189D450FBA1}">
      <dgm:prSet phldrT="[Texto]" custT="1"/>
      <dgm:spPr/>
      <dgm:t>
        <a:bodyPr/>
        <a:lstStyle/>
        <a:p>
          <a:r>
            <a:rPr lang="es-EC" sz="2800" dirty="0"/>
            <a:t>Inundaciones </a:t>
          </a:r>
          <a:r>
            <a:rPr lang="es-EC" sz="3200" dirty="0"/>
            <a:t> </a:t>
          </a:r>
        </a:p>
      </dgm:t>
    </dgm:pt>
    <dgm:pt modelId="{C2A37AF6-4047-440C-9685-E14FA4B6510E}" type="parTrans" cxnId="{E144F563-BB65-4491-87AF-912CECC12E61}">
      <dgm:prSet/>
      <dgm:spPr/>
      <dgm:t>
        <a:bodyPr/>
        <a:lstStyle/>
        <a:p>
          <a:endParaRPr lang="es-EC"/>
        </a:p>
      </dgm:t>
    </dgm:pt>
    <dgm:pt modelId="{BA9C7875-E31E-449E-8A37-BFA75CAA70DA}" type="sibTrans" cxnId="{E144F563-BB65-4491-87AF-912CECC12E61}">
      <dgm:prSet/>
      <dgm:spPr/>
      <dgm:t>
        <a:bodyPr/>
        <a:lstStyle/>
        <a:p>
          <a:endParaRPr lang="es-EC"/>
        </a:p>
      </dgm:t>
    </dgm:pt>
    <dgm:pt modelId="{3F654474-CAA4-4543-8215-0D497F431BF6}">
      <dgm:prSet phldrT="[Texto]" custT="1"/>
      <dgm:spPr/>
      <dgm:t>
        <a:bodyPr/>
        <a:lstStyle/>
        <a:p>
          <a:r>
            <a:rPr lang="es-EC" sz="1800" dirty="0"/>
            <a:t>Alerta amarilla</a:t>
          </a:r>
        </a:p>
      </dgm:t>
    </dgm:pt>
    <dgm:pt modelId="{03CAFD7F-7E0B-4D3F-B3EF-3B2FE01BE130}" type="parTrans" cxnId="{24A7ED82-C6F4-4597-AE9F-EF93D51BE911}">
      <dgm:prSet/>
      <dgm:spPr/>
      <dgm:t>
        <a:bodyPr/>
        <a:lstStyle/>
        <a:p>
          <a:endParaRPr lang="es-EC"/>
        </a:p>
      </dgm:t>
    </dgm:pt>
    <dgm:pt modelId="{6A0DFCE4-115B-4321-8604-DAB0FE6F9493}" type="sibTrans" cxnId="{24A7ED82-C6F4-4597-AE9F-EF93D51BE911}">
      <dgm:prSet/>
      <dgm:spPr/>
      <dgm:t>
        <a:bodyPr/>
        <a:lstStyle/>
        <a:p>
          <a:endParaRPr lang="es-EC"/>
        </a:p>
      </dgm:t>
    </dgm:pt>
    <dgm:pt modelId="{B465BFEB-F5AD-4089-88F5-94F3A6BAFB85}">
      <dgm:prSet custT="1"/>
      <dgm:spPr/>
      <dgm:t>
        <a:bodyPr/>
        <a:lstStyle/>
        <a:p>
          <a:r>
            <a:rPr lang="es-EC" sz="1800" dirty="0"/>
            <a:t>Alerta naranja</a:t>
          </a:r>
        </a:p>
      </dgm:t>
    </dgm:pt>
    <dgm:pt modelId="{F2231DE1-4388-4ECE-BD22-57782130F22A}" type="parTrans" cxnId="{BBD10367-EDBF-44BD-964F-C1B2D3B2F1AC}">
      <dgm:prSet/>
      <dgm:spPr/>
      <dgm:t>
        <a:bodyPr/>
        <a:lstStyle/>
        <a:p>
          <a:endParaRPr lang="es-EC"/>
        </a:p>
      </dgm:t>
    </dgm:pt>
    <dgm:pt modelId="{20DF44CF-241A-4171-BD26-30AEF8A2F4BD}" type="sibTrans" cxnId="{BBD10367-EDBF-44BD-964F-C1B2D3B2F1AC}">
      <dgm:prSet/>
      <dgm:spPr/>
      <dgm:t>
        <a:bodyPr/>
        <a:lstStyle/>
        <a:p>
          <a:endParaRPr lang="es-EC"/>
        </a:p>
      </dgm:t>
    </dgm:pt>
    <dgm:pt modelId="{B5F89BB8-D738-4618-A36B-4F7EC83F1E54}">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Alerta roja.</a:t>
          </a:r>
        </a:p>
      </dgm:t>
    </dgm:pt>
    <dgm:pt modelId="{6AAF6F79-7EE6-4FC8-BFB8-F5C347526F12}" type="parTrans" cxnId="{0CE68A1D-7380-40E5-B990-0159C2598782}">
      <dgm:prSet/>
      <dgm:spPr/>
      <dgm:t>
        <a:bodyPr/>
        <a:lstStyle/>
        <a:p>
          <a:endParaRPr lang="es-EC"/>
        </a:p>
      </dgm:t>
    </dgm:pt>
    <dgm:pt modelId="{AB27F725-A8D4-41E6-9D18-E8F71BAD7FB5}" type="sibTrans" cxnId="{0CE68A1D-7380-40E5-B990-0159C2598782}">
      <dgm:prSet/>
      <dgm:spPr/>
      <dgm:t>
        <a:bodyPr/>
        <a:lstStyle/>
        <a:p>
          <a:endParaRPr lang="es-EC"/>
        </a:p>
      </dgm:t>
    </dgm:pt>
    <dgm:pt modelId="{D1682779-4338-4E41-93B4-F9826055DF0C}">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Brigadista de evacuación y primeros auxilios.</a:t>
          </a:r>
        </a:p>
      </dgm:t>
    </dgm:pt>
    <dgm:pt modelId="{669F545F-BC08-4CE3-876D-764B435CEF04}" type="parTrans" cxnId="{D0B52D98-7179-49FD-BD2C-FE42237831B3}">
      <dgm:prSet/>
      <dgm:spPr/>
      <dgm:t>
        <a:bodyPr/>
        <a:lstStyle/>
        <a:p>
          <a:endParaRPr lang="es-EC"/>
        </a:p>
      </dgm:t>
    </dgm:pt>
    <dgm:pt modelId="{5FFA1F9D-BB7F-4915-A288-4012163805FB}" type="sibTrans" cxnId="{D0B52D98-7179-49FD-BD2C-FE42237831B3}">
      <dgm:prSet/>
      <dgm:spPr/>
      <dgm:t>
        <a:bodyPr/>
        <a:lstStyle/>
        <a:p>
          <a:endParaRPr lang="es-EC"/>
        </a:p>
      </dgm:t>
    </dgm:pt>
    <dgm:pt modelId="{60D2E7FD-C2F0-451D-88E0-F357EFBFFD54}" type="asst">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600" dirty="0"/>
            <a:t>Evaluar el riesgo según el tipo de alerta.</a:t>
          </a:r>
        </a:p>
      </dgm:t>
    </dgm:pt>
    <dgm:pt modelId="{DE2F645B-D728-4531-BB02-A4D1DE631BA2}" type="parTrans" cxnId="{66EF9726-6131-4C91-B7E9-2C50E03A232D}">
      <dgm:prSet/>
      <dgm:spPr/>
      <dgm:t>
        <a:bodyPr/>
        <a:lstStyle/>
        <a:p>
          <a:endParaRPr lang="es-EC"/>
        </a:p>
      </dgm:t>
    </dgm:pt>
    <dgm:pt modelId="{45850D6C-DBDD-4C67-B390-78548F399B0B}" type="sibTrans" cxnId="{66EF9726-6131-4C91-B7E9-2C50E03A232D}">
      <dgm:prSet/>
      <dgm:spPr/>
      <dgm:t>
        <a:bodyPr/>
        <a:lstStyle/>
        <a:p>
          <a:endParaRPr lang="es-EC"/>
        </a:p>
      </dgm:t>
    </dgm:pt>
    <dgm:pt modelId="{C4FFC428-01C2-477F-A3A9-9AC3D7A0DA51}" type="pres">
      <dgm:prSet presAssocID="{7EF253AC-4A59-4EC3-A3FD-2B7ABF63C92C}" presName="hierChild1" presStyleCnt="0">
        <dgm:presLayoutVars>
          <dgm:orgChart val="1"/>
          <dgm:chPref val="1"/>
          <dgm:dir/>
          <dgm:animOne val="branch"/>
          <dgm:animLvl val="lvl"/>
          <dgm:resizeHandles/>
        </dgm:presLayoutVars>
      </dgm:prSet>
      <dgm:spPr/>
    </dgm:pt>
    <dgm:pt modelId="{BD12E4CD-43FC-42EA-B7BC-AA9281183E1E}" type="pres">
      <dgm:prSet presAssocID="{38A67CCA-8981-4919-81DF-4189D450FBA1}" presName="hierRoot1" presStyleCnt="0">
        <dgm:presLayoutVars>
          <dgm:hierBranch val="init"/>
        </dgm:presLayoutVars>
      </dgm:prSet>
      <dgm:spPr/>
    </dgm:pt>
    <dgm:pt modelId="{F0D4B5B1-EE89-4A7D-92E4-78C3B4F8FFE2}" type="pres">
      <dgm:prSet presAssocID="{38A67CCA-8981-4919-81DF-4189D450FBA1}" presName="rootComposite1" presStyleCnt="0"/>
      <dgm:spPr/>
    </dgm:pt>
    <dgm:pt modelId="{2FFD3B2E-9183-4681-AAD5-65F936786F88}" type="pres">
      <dgm:prSet presAssocID="{38A67CCA-8981-4919-81DF-4189D450FBA1}" presName="rootText1" presStyleLbl="node0" presStyleIdx="0" presStyleCnt="1" custScaleX="169979">
        <dgm:presLayoutVars>
          <dgm:chPref val="3"/>
        </dgm:presLayoutVars>
      </dgm:prSet>
      <dgm:spPr/>
    </dgm:pt>
    <dgm:pt modelId="{F62008AD-4029-4E5E-8C77-B5FCBB5603D6}" type="pres">
      <dgm:prSet presAssocID="{38A67CCA-8981-4919-81DF-4189D450FBA1}" presName="rootConnector1" presStyleLbl="node1" presStyleIdx="0" presStyleCnt="0"/>
      <dgm:spPr/>
    </dgm:pt>
    <dgm:pt modelId="{FCA07BF4-8739-4FCA-A2FD-9C9974789681}" type="pres">
      <dgm:prSet presAssocID="{38A67CCA-8981-4919-81DF-4189D450FBA1}" presName="hierChild2" presStyleCnt="0"/>
      <dgm:spPr/>
    </dgm:pt>
    <dgm:pt modelId="{14E687A2-17ED-4BEF-9230-0499BA028C44}" type="pres">
      <dgm:prSet presAssocID="{03CAFD7F-7E0B-4D3F-B3EF-3B2FE01BE130}" presName="Name37" presStyleLbl="parChTrans1D2" presStyleIdx="0" presStyleCnt="4"/>
      <dgm:spPr/>
    </dgm:pt>
    <dgm:pt modelId="{D251512A-4384-4E9A-B02D-66F30C1BC535}" type="pres">
      <dgm:prSet presAssocID="{3F654474-CAA4-4543-8215-0D497F431BF6}" presName="hierRoot2" presStyleCnt="0">
        <dgm:presLayoutVars>
          <dgm:hierBranch val="init"/>
        </dgm:presLayoutVars>
      </dgm:prSet>
      <dgm:spPr/>
    </dgm:pt>
    <dgm:pt modelId="{4C37D29E-5CA0-46AB-905C-BAFFDA22257B}" type="pres">
      <dgm:prSet presAssocID="{3F654474-CAA4-4543-8215-0D497F431BF6}" presName="rootComposite" presStyleCnt="0"/>
      <dgm:spPr/>
    </dgm:pt>
    <dgm:pt modelId="{72A5A112-75BA-4BEF-981C-B6034924B937}" type="pres">
      <dgm:prSet presAssocID="{3F654474-CAA4-4543-8215-0D497F431BF6}" presName="rootText" presStyleLbl="node2" presStyleIdx="0" presStyleCnt="3" custScaleX="99028" custScaleY="94525">
        <dgm:presLayoutVars>
          <dgm:chPref val="3"/>
        </dgm:presLayoutVars>
      </dgm:prSet>
      <dgm:spPr/>
    </dgm:pt>
    <dgm:pt modelId="{3DD657C3-897E-438C-8A0E-EB59F973C02B}" type="pres">
      <dgm:prSet presAssocID="{3F654474-CAA4-4543-8215-0D497F431BF6}" presName="rootConnector" presStyleLbl="node2" presStyleIdx="0" presStyleCnt="3"/>
      <dgm:spPr/>
    </dgm:pt>
    <dgm:pt modelId="{1D974CF3-527E-48E4-9489-E4F29001AD88}" type="pres">
      <dgm:prSet presAssocID="{3F654474-CAA4-4543-8215-0D497F431BF6}" presName="hierChild4" presStyleCnt="0"/>
      <dgm:spPr/>
    </dgm:pt>
    <dgm:pt modelId="{9952DA8A-123A-49E4-9569-982525D4FA27}" type="pres">
      <dgm:prSet presAssocID="{3F654474-CAA4-4543-8215-0D497F431BF6}" presName="hierChild5" presStyleCnt="0"/>
      <dgm:spPr/>
    </dgm:pt>
    <dgm:pt modelId="{2C0EA244-9921-4C2F-AFC7-5645D5C9ABF2}" type="pres">
      <dgm:prSet presAssocID="{F2231DE1-4388-4ECE-BD22-57782130F22A}" presName="Name37" presStyleLbl="parChTrans1D2" presStyleIdx="1" presStyleCnt="4"/>
      <dgm:spPr/>
    </dgm:pt>
    <dgm:pt modelId="{91287315-FA98-4769-A136-0052FA92501C}" type="pres">
      <dgm:prSet presAssocID="{B465BFEB-F5AD-4089-88F5-94F3A6BAFB85}" presName="hierRoot2" presStyleCnt="0">
        <dgm:presLayoutVars>
          <dgm:hierBranch val="init"/>
        </dgm:presLayoutVars>
      </dgm:prSet>
      <dgm:spPr/>
    </dgm:pt>
    <dgm:pt modelId="{57ED1BB3-77AC-4F2A-AA40-2A8CF3C80C3D}" type="pres">
      <dgm:prSet presAssocID="{B465BFEB-F5AD-4089-88F5-94F3A6BAFB85}" presName="rootComposite" presStyleCnt="0"/>
      <dgm:spPr/>
    </dgm:pt>
    <dgm:pt modelId="{6D2EA97F-DC3F-4DB1-B8B6-1E00ADE7D8B4}" type="pres">
      <dgm:prSet presAssocID="{B465BFEB-F5AD-4089-88F5-94F3A6BAFB85}" presName="rootText" presStyleLbl="node2" presStyleIdx="1" presStyleCnt="3">
        <dgm:presLayoutVars>
          <dgm:chPref val="3"/>
        </dgm:presLayoutVars>
      </dgm:prSet>
      <dgm:spPr/>
    </dgm:pt>
    <dgm:pt modelId="{E74485B2-50F0-489E-98BE-6FC3D67E8C8C}" type="pres">
      <dgm:prSet presAssocID="{B465BFEB-F5AD-4089-88F5-94F3A6BAFB85}" presName="rootConnector" presStyleLbl="node2" presStyleIdx="1" presStyleCnt="3"/>
      <dgm:spPr/>
    </dgm:pt>
    <dgm:pt modelId="{2B0A0025-0DE6-4B4A-9624-5C9B782A2A2D}" type="pres">
      <dgm:prSet presAssocID="{B465BFEB-F5AD-4089-88F5-94F3A6BAFB85}" presName="hierChild4" presStyleCnt="0"/>
      <dgm:spPr/>
    </dgm:pt>
    <dgm:pt modelId="{8D96D344-4682-4108-9BA4-F0A4FF29A2A8}" type="pres">
      <dgm:prSet presAssocID="{B465BFEB-F5AD-4089-88F5-94F3A6BAFB85}" presName="hierChild5" presStyleCnt="0"/>
      <dgm:spPr/>
    </dgm:pt>
    <dgm:pt modelId="{4535A35A-59CD-4C08-BE53-234F655042B3}" type="pres">
      <dgm:prSet presAssocID="{6AAF6F79-7EE6-4FC8-BFB8-F5C347526F12}" presName="Name37" presStyleLbl="parChTrans1D2" presStyleIdx="2" presStyleCnt="4"/>
      <dgm:spPr/>
    </dgm:pt>
    <dgm:pt modelId="{2E499639-C418-40B2-BBF3-4D69ADD416B4}" type="pres">
      <dgm:prSet presAssocID="{B5F89BB8-D738-4618-A36B-4F7EC83F1E54}" presName="hierRoot2" presStyleCnt="0">
        <dgm:presLayoutVars>
          <dgm:hierBranch val="init"/>
        </dgm:presLayoutVars>
      </dgm:prSet>
      <dgm:spPr/>
    </dgm:pt>
    <dgm:pt modelId="{5FB2F5C7-8C37-4356-80CA-15058E153C2B}" type="pres">
      <dgm:prSet presAssocID="{B5F89BB8-D738-4618-A36B-4F7EC83F1E54}" presName="rootComposite" presStyleCnt="0"/>
      <dgm:spPr/>
    </dgm:pt>
    <dgm:pt modelId="{0B802E01-3377-469C-AC47-1B9A56CED583}" type="pres">
      <dgm:prSet presAssocID="{B5F89BB8-D738-4618-A36B-4F7EC83F1E54}" presName="rootText" presStyleLbl="node2" presStyleIdx="2" presStyleCnt="3">
        <dgm:presLayoutVars>
          <dgm:chPref val="3"/>
        </dgm:presLayoutVars>
      </dgm:prSet>
      <dgm:spPr/>
    </dgm:pt>
    <dgm:pt modelId="{C61C623D-5AC9-4467-810E-0E2901861906}" type="pres">
      <dgm:prSet presAssocID="{B5F89BB8-D738-4618-A36B-4F7EC83F1E54}" presName="rootConnector" presStyleLbl="node2" presStyleIdx="2" presStyleCnt="3"/>
      <dgm:spPr/>
    </dgm:pt>
    <dgm:pt modelId="{4BD03E3A-C187-460A-9971-2550CA9AD111}" type="pres">
      <dgm:prSet presAssocID="{B5F89BB8-D738-4618-A36B-4F7EC83F1E54}" presName="hierChild4" presStyleCnt="0"/>
      <dgm:spPr/>
    </dgm:pt>
    <dgm:pt modelId="{B1BA4599-111B-47A8-B5F2-64CC0BDEDB64}" type="pres">
      <dgm:prSet presAssocID="{669F545F-BC08-4CE3-876D-764B435CEF04}" presName="Name37" presStyleLbl="parChTrans1D3" presStyleIdx="0" presStyleCnt="1"/>
      <dgm:spPr/>
    </dgm:pt>
    <dgm:pt modelId="{B5272B82-863D-4C52-9592-CAA8569F8C47}" type="pres">
      <dgm:prSet presAssocID="{D1682779-4338-4E41-93B4-F9826055DF0C}" presName="hierRoot2" presStyleCnt="0">
        <dgm:presLayoutVars>
          <dgm:hierBranch val="init"/>
        </dgm:presLayoutVars>
      </dgm:prSet>
      <dgm:spPr/>
    </dgm:pt>
    <dgm:pt modelId="{E6A52597-E12A-44AC-B040-068830101E77}" type="pres">
      <dgm:prSet presAssocID="{D1682779-4338-4E41-93B4-F9826055DF0C}" presName="rootComposite" presStyleCnt="0"/>
      <dgm:spPr/>
    </dgm:pt>
    <dgm:pt modelId="{A00F2AC2-C2C8-45CE-A164-3AB62435FCBA}" type="pres">
      <dgm:prSet presAssocID="{D1682779-4338-4E41-93B4-F9826055DF0C}" presName="rootText" presStyleLbl="node3" presStyleIdx="0" presStyleCnt="1" custScaleX="143010">
        <dgm:presLayoutVars>
          <dgm:chPref val="3"/>
        </dgm:presLayoutVars>
      </dgm:prSet>
      <dgm:spPr/>
    </dgm:pt>
    <dgm:pt modelId="{E729ABC7-D65D-481B-B746-B70EF975C7FD}" type="pres">
      <dgm:prSet presAssocID="{D1682779-4338-4E41-93B4-F9826055DF0C}" presName="rootConnector" presStyleLbl="node3" presStyleIdx="0" presStyleCnt="1"/>
      <dgm:spPr/>
    </dgm:pt>
    <dgm:pt modelId="{BE9F50FD-25F7-48FA-9AD4-A7B3F6EF0650}" type="pres">
      <dgm:prSet presAssocID="{D1682779-4338-4E41-93B4-F9826055DF0C}" presName="hierChild4" presStyleCnt="0"/>
      <dgm:spPr/>
    </dgm:pt>
    <dgm:pt modelId="{57CC36A6-4D0D-4E83-A6BE-342BFF17A51F}" type="pres">
      <dgm:prSet presAssocID="{D1682779-4338-4E41-93B4-F9826055DF0C}" presName="hierChild5" presStyleCnt="0"/>
      <dgm:spPr/>
    </dgm:pt>
    <dgm:pt modelId="{498FDDD2-4D6F-4DC1-80DF-1B806827123D}" type="pres">
      <dgm:prSet presAssocID="{B5F89BB8-D738-4618-A36B-4F7EC83F1E54}" presName="hierChild5" presStyleCnt="0"/>
      <dgm:spPr/>
    </dgm:pt>
    <dgm:pt modelId="{F9EB10FB-F87A-4D21-81FD-81667E1BE755}" type="pres">
      <dgm:prSet presAssocID="{38A67CCA-8981-4919-81DF-4189D450FBA1}" presName="hierChild3" presStyleCnt="0"/>
      <dgm:spPr/>
    </dgm:pt>
    <dgm:pt modelId="{4A87DD5E-483E-4580-A9A2-4258649F83A0}" type="pres">
      <dgm:prSet presAssocID="{DE2F645B-D728-4531-BB02-A4D1DE631BA2}" presName="Name111" presStyleLbl="parChTrans1D2" presStyleIdx="3" presStyleCnt="4"/>
      <dgm:spPr/>
    </dgm:pt>
    <dgm:pt modelId="{95332B00-B244-4F1B-9901-12832F4AAF77}" type="pres">
      <dgm:prSet presAssocID="{60D2E7FD-C2F0-451D-88E0-F357EFBFFD54}" presName="hierRoot3" presStyleCnt="0">
        <dgm:presLayoutVars>
          <dgm:hierBranch val="init"/>
        </dgm:presLayoutVars>
      </dgm:prSet>
      <dgm:spPr/>
    </dgm:pt>
    <dgm:pt modelId="{D33AB112-9C90-4C41-A8DE-FAEC366285A2}" type="pres">
      <dgm:prSet presAssocID="{60D2E7FD-C2F0-451D-88E0-F357EFBFFD54}" presName="rootComposite3" presStyleCnt="0"/>
      <dgm:spPr/>
    </dgm:pt>
    <dgm:pt modelId="{5003B8F8-984A-4482-A317-3FDD58FFD9F5}" type="pres">
      <dgm:prSet presAssocID="{60D2E7FD-C2F0-451D-88E0-F357EFBFFD54}" presName="rootText3" presStyleLbl="asst1" presStyleIdx="0" presStyleCnt="1" custScaleX="153356">
        <dgm:presLayoutVars>
          <dgm:chPref val="3"/>
        </dgm:presLayoutVars>
      </dgm:prSet>
      <dgm:spPr/>
    </dgm:pt>
    <dgm:pt modelId="{4D4C2F52-25AA-43EA-8718-EA22264895CA}" type="pres">
      <dgm:prSet presAssocID="{60D2E7FD-C2F0-451D-88E0-F357EFBFFD54}" presName="rootConnector3" presStyleLbl="asst1" presStyleIdx="0" presStyleCnt="1"/>
      <dgm:spPr/>
    </dgm:pt>
    <dgm:pt modelId="{0C03E586-7C69-4F0A-9768-D7C14532D400}" type="pres">
      <dgm:prSet presAssocID="{60D2E7FD-C2F0-451D-88E0-F357EFBFFD54}" presName="hierChild6" presStyleCnt="0"/>
      <dgm:spPr/>
    </dgm:pt>
    <dgm:pt modelId="{2C316E78-85F3-4C44-9182-ECBED6F2CE34}" type="pres">
      <dgm:prSet presAssocID="{60D2E7FD-C2F0-451D-88E0-F357EFBFFD54}" presName="hierChild7" presStyleCnt="0"/>
      <dgm:spPr/>
    </dgm:pt>
  </dgm:ptLst>
  <dgm:cxnLst>
    <dgm:cxn modelId="{B32AA30A-2871-4EE6-9DF4-4D0308DD226C}" type="presOf" srcId="{DE2F645B-D728-4531-BB02-A4D1DE631BA2}" destId="{4A87DD5E-483E-4580-A9A2-4258649F83A0}" srcOrd="0" destOrd="0" presId="urn:microsoft.com/office/officeart/2005/8/layout/orgChart1"/>
    <dgm:cxn modelId="{27065D13-559E-4733-B439-72514D9F2E70}" type="presOf" srcId="{38A67CCA-8981-4919-81DF-4189D450FBA1}" destId="{2FFD3B2E-9183-4681-AAD5-65F936786F88}" srcOrd="0" destOrd="0" presId="urn:microsoft.com/office/officeart/2005/8/layout/orgChart1"/>
    <dgm:cxn modelId="{0CE68A1D-7380-40E5-B990-0159C2598782}" srcId="{38A67CCA-8981-4919-81DF-4189D450FBA1}" destId="{B5F89BB8-D738-4618-A36B-4F7EC83F1E54}" srcOrd="2" destOrd="0" parTransId="{6AAF6F79-7EE6-4FC8-BFB8-F5C347526F12}" sibTransId="{AB27F725-A8D4-41E6-9D18-E8F71BAD7FB5}"/>
    <dgm:cxn modelId="{66EF9726-6131-4C91-B7E9-2C50E03A232D}" srcId="{38A67CCA-8981-4919-81DF-4189D450FBA1}" destId="{60D2E7FD-C2F0-451D-88E0-F357EFBFFD54}" srcOrd="3" destOrd="0" parTransId="{DE2F645B-D728-4531-BB02-A4D1DE631BA2}" sibTransId="{45850D6C-DBDD-4C67-B390-78548F399B0B}"/>
    <dgm:cxn modelId="{F2D7E636-7BE1-48EB-BDDD-583F7A98425A}" type="presOf" srcId="{6AAF6F79-7EE6-4FC8-BFB8-F5C347526F12}" destId="{4535A35A-59CD-4C08-BE53-234F655042B3}" srcOrd="0" destOrd="0" presId="urn:microsoft.com/office/officeart/2005/8/layout/orgChart1"/>
    <dgm:cxn modelId="{AE37823C-A493-4269-B4D3-9444B4D8317B}" type="presOf" srcId="{D1682779-4338-4E41-93B4-F9826055DF0C}" destId="{A00F2AC2-C2C8-45CE-A164-3AB62435FCBA}" srcOrd="0" destOrd="0" presId="urn:microsoft.com/office/officeart/2005/8/layout/orgChart1"/>
    <dgm:cxn modelId="{E8F7675B-A703-4647-8A8F-83FDBB02F396}" type="presOf" srcId="{F2231DE1-4388-4ECE-BD22-57782130F22A}" destId="{2C0EA244-9921-4C2F-AFC7-5645D5C9ABF2}" srcOrd="0" destOrd="0" presId="urn:microsoft.com/office/officeart/2005/8/layout/orgChart1"/>
    <dgm:cxn modelId="{E144F563-BB65-4491-87AF-912CECC12E61}" srcId="{7EF253AC-4A59-4EC3-A3FD-2B7ABF63C92C}" destId="{38A67CCA-8981-4919-81DF-4189D450FBA1}" srcOrd="0" destOrd="0" parTransId="{C2A37AF6-4047-440C-9685-E14FA4B6510E}" sibTransId="{BA9C7875-E31E-449E-8A37-BFA75CAA70DA}"/>
    <dgm:cxn modelId="{03983D45-C962-4C22-AACE-9A5BAE66089A}" type="presOf" srcId="{B5F89BB8-D738-4618-A36B-4F7EC83F1E54}" destId="{C61C623D-5AC9-4467-810E-0E2901861906}" srcOrd="1" destOrd="0" presId="urn:microsoft.com/office/officeart/2005/8/layout/orgChart1"/>
    <dgm:cxn modelId="{BBD10367-EDBF-44BD-964F-C1B2D3B2F1AC}" srcId="{38A67CCA-8981-4919-81DF-4189D450FBA1}" destId="{B465BFEB-F5AD-4089-88F5-94F3A6BAFB85}" srcOrd="1" destOrd="0" parTransId="{F2231DE1-4388-4ECE-BD22-57782130F22A}" sibTransId="{20DF44CF-241A-4171-BD26-30AEF8A2F4BD}"/>
    <dgm:cxn modelId="{82A1CC48-728C-48E3-A7F3-A347E362993F}" type="presOf" srcId="{B465BFEB-F5AD-4089-88F5-94F3A6BAFB85}" destId="{6D2EA97F-DC3F-4DB1-B8B6-1E00ADE7D8B4}" srcOrd="0" destOrd="0" presId="urn:microsoft.com/office/officeart/2005/8/layout/orgChart1"/>
    <dgm:cxn modelId="{95C21A74-A0BE-4C1B-B5A6-408DF9A4156E}" type="presOf" srcId="{3F654474-CAA4-4543-8215-0D497F431BF6}" destId="{72A5A112-75BA-4BEF-981C-B6034924B937}" srcOrd="0" destOrd="0" presId="urn:microsoft.com/office/officeart/2005/8/layout/orgChart1"/>
    <dgm:cxn modelId="{D964017F-F894-4F0E-A932-361545C814BD}" type="presOf" srcId="{38A67CCA-8981-4919-81DF-4189D450FBA1}" destId="{F62008AD-4029-4E5E-8C77-B5FCBB5603D6}" srcOrd="1" destOrd="0" presId="urn:microsoft.com/office/officeart/2005/8/layout/orgChart1"/>
    <dgm:cxn modelId="{24A7ED82-C6F4-4597-AE9F-EF93D51BE911}" srcId="{38A67CCA-8981-4919-81DF-4189D450FBA1}" destId="{3F654474-CAA4-4543-8215-0D497F431BF6}" srcOrd="0" destOrd="0" parTransId="{03CAFD7F-7E0B-4D3F-B3EF-3B2FE01BE130}" sibTransId="{6A0DFCE4-115B-4321-8604-DAB0FE6F9493}"/>
    <dgm:cxn modelId="{02E51287-5A35-4D27-81FE-B8D5F712C178}" type="presOf" srcId="{3F654474-CAA4-4543-8215-0D497F431BF6}" destId="{3DD657C3-897E-438C-8A0E-EB59F973C02B}" srcOrd="1" destOrd="0" presId="urn:microsoft.com/office/officeart/2005/8/layout/orgChart1"/>
    <dgm:cxn modelId="{D0B52D98-7179-49FD-BD2C-FE42237831B3}" srcId="{B5F89BB8-D738-4618-A36B-4F7EC83F1E54}" destId="{D1682779-4338-4E41-93B4-F9826055DF0C}" srcOrd="0" destOrd="0" parTransId="{669F545F-BC08-4CE3-876D-764B435CEF04}" sibTransId="{5FFA1F9D-BB7F-4915-A288-4012163805FB}"/>
    <dgm:cxn modelId="{785B2AB5-FC39-4B48-A7F6-A06748B31E21}" type="presOf" srcId="{60D2E7FD-C2F0-451D-88E0-F357EFBFFD54}" destId="{4D4C2F52-25AA-43EA-8718-EA22264895CA}" srcOrd="1" destOrd="0" presId="urn:microsoft.com/office/officeart/2005/8/layout/orgChart1"/>
    <dgm:cxn modelId="{51B25BB8-2854-4A89-822F-32455262B137}" type="presOf" srcId="{B5F89BB8-D738-4618-A36B-4F7EC83F1E54}" destId="{0B802E01-3377-469C-AC47-1B9A56CED583}" srcOrd="0" destOrd="0" presId="urn:microsoft.com/office/officeart/2005/8/layout/orgChart1"/>
    <dgm:cxn modelId="{B9945CB9-C54F-4A91-908D-30F557514BC2}" type="presOf" srcId="{669F545F-BC08-4CE3-876D-764B435CEF04}" destId="{B1BA4599-111B-47A8-B5F2-64CC0BDEDB64}" srcOrd="0" destOrd="0" presId="urn:microsoft.com/office/officeart/2005/8/layout/orgChart1"/>
    <dgm:cxn modelId="{2A3394C3-F5DD-4101-8BBC-86343303BC08}" type="presOf" srcId="{D1682779-4338-4E41-93B4-F9826055DF0C}" destId="{E729ABC7-D65D-481B-B746-B70EF975C7FD}" srcOrd="1" destOrd="0" presId="urn:microsoft.com/office/officeart/2005/8/layout/orgChart1"/>
    <dgm:cxn modelId="{9B9500F1-0165-40A1-B994-E0BE61E6FE6C}" type="presOf" srcId="{7EF253AC-4A59-4EC3-A3FD-2B7ABF63C92C}" destId="{C4FFC428-01C2-477F-A3A9-9AC3D7A0DA51}" srcOrd="0" destOrd="0" presId="urn:microsoft.com/office/officeart/2005/8/layout/orgChart1"/>
    <dgm:cxn modelId="{2B691FF7-C15F-4E76-BCAD-A4A93D98E6E6}" type="presOf" srcId="{60D2E7FD-C2F0-451D-88E0-F357EFBFFD54}" destId="{5003B8F8-984A-4482-A317-3FDD58FFD9F5}" srcOrd="0" destOrd="0" presId="urn:microsoft.com/office/officeart/2005/8/layout/orgChart1"/>
    <dgm:cxn modelId="{6BFC1EF8-CF81-46EE-87A2-8C73728AD0E9}" type="presOf" srcId="{B465BFEB-F5AD-4089-88F5-94F3A6BAFB85}" destId="{E74485B2-50F0-489E-98BE-6FC3D67E8C8C}" srcOrd="1" destOrd="0" presId="urn:microsoft.com/office/officeart/2005/8/layout/orgChart1"/>
    <dgm:cxn modelId="{419D48FC-ED8C-475F-BEBE-27ADB70E18FC}" type="presOf" srcId="{03CAFD7F-7E0B-4D3F-B3EF-3B2FE01BE130}" destId="{14E687A2-17ED-4BEF-9230-0499BA028C44}" srcOrd="0" destOrd="0" presId="urn:microsoft.com/office/officeart/2005/8/layout/orgChart1"/>
    <dgm:cxn modelId="{663A9055-332C-4B94-9629-FEB3966B0656}" type="presParOf" srcId="{C4FFC428-01C2-477F-A3A9-9AC3D7A0DA51}" destId="{BD12E4CD-43FC-42EA-B7BC-AA9281183E1E}" srcOrd="0" destOrd="0" presId="urn:microsoft.com/office/officeart/2005/8/layout/orgChart1"/>
    <dgm:cxn modelId="{C5ACADA2-D4D5-4DFB-B952-C0F8E3508472}" type="presParOf" srcId="{BD12E4CD-43FC-42EA-B7BC-AA9281183E1E}" destId="{F0D4B5B1-EE89-4A7D-92E4-78C3B4F8FFE2}" srcOrd="0" destOrd="0" presId="urn:microsoft.com/office/officeart/2005/8/layout/orgChart1"/>
    <dgm:cxn modelId="{11188BD9-4B52-4BDA-8B5E-BCDBC7F17651}" type="presParOf" srcId="{F0D4B5B1-EE89-4A7D-92E4-78C3B4F8FFE2}" destId="{2FFD3B2E-9183-4681-AAD5-65F936786F88}" srcOrd="0" destOrd="0" presId="urn:microsoft.com/office/officeart/2005/8/layout/orgChart1"/>
    <dgm:cxn modelId="{8C4C7265-AB70-4EE4-8B97-BDA26CC76406}" type="presParOf" srcId="{F0D4B5B1-EE89-4A7D-92E4-78C3B4F8FFE2}" destId="{F62008AD-4029-4E5E-8C77-B5FCBB5603D6}" srcOrd="1" destOrd="0" presId="urn:microsoft.com/office/officeart/2005/8/layout/orgChart1"/>
    <dgm:cxn modelId="{ADFAB5B1-5281-4478-B566-FC82991CE49E}" type="presParOf" srcId="{BD12E4CD-43FC-42EA-B7BC-AA9281183E1E}" destId="{FCA07BF4-8739-4FCA-A2FD-9C9974789681}" srcOrd="1" destOrd="0" presId="urn:microsoft.com/office/officeart/2005/8/layout/orgChart1"/>
    <dgm:cxn modelId="{67A84407-D4C4-43AA-8C18-49E8C38F0D62}" type="presParOf" srcId="{FCA07BF4-8739-4FCA-A2FD-9C9974789681}" destId="{14E687A2-17ED-4BEF-9230-0499BA028C44}" srcOrd="0" destOrd="0" presId="urn:microsoft.com/office/officeart/2005/8/layout/orgChart1"/>
    <dgm:cxn modelId="{DDEE6EC2-8107-4C2D-B2DA-1977824E6AF7}" type="presParOf" srcId="{FCA07BF4-8739-4FCA-A2FD-9C9974789681}" destId="{D251512A-4384-4E9A-B02D-66F30C1BC535}" srcOrd="1" destOrd="0" presId="urn:microsoft.com/office/officeart/2005/8/layout/orgChart1"/>
    <dgm:cxn modelId="{E6740692-8987-406E-BEB4-3D9FE8D0BB81}" type="presParOf" srcId="{D251512A-4384-4E9A-B02D-66F30C1BC535}" destId="{4C37D29E-5CA0-46AB-905C-BAFFDA22257B}" srcOrd="0" destOrd="0" presId="urn:microsoft.com/office/officeart/2005/8/layout/orgChart1"/>
    <dgm:cxn modelId="{5A66490A-95C7-4889-A5E8-526BAF9968E8}" type="presParOf" srcId="{4C37D29E-5CA0-46AB-905C-BAFFDA22257B}" destId="{72A5A112-75BA-4BEF-981C-B6034924B937}" srcOrd="0" destOrd="0" presId="urn:microsoft.com/office/officeart/2005/8/layout/orgChart1"/>
    <dgm:cxn modelId="{104B28FD-1FB0-4CB9-80AD-61AA45E3BB31}" type="presParOf" srcId="{4C37D29E-5CA0-46AB-905C-BAFFDA22257B}" destId="{3DD657C3-897E-438C-8A0E-EB59F973C02B}" srcOrd="1" destOrd="0" presId="urn:microsoft.com/office/officeart/2005/8/layout/orgChart1"/>
    <dgm:cxn modelId="{2C87F009-39E3-4347-8903-1267AA186323}" type="presParOf" srcId="{D251512A-4384-4E9A-B02D-66F30C1BC535}" destId="{1D974CF3-527E-48E4-9489-E4F29001AD88}" srcOrd="1" destOrd="0" presId="urn:microsoft.com/office/officeart/2005/8/layout/orgChart1"/>
    <dgm:cxn modelId="{FCE63135-B0F6-40F8-B9B5-D83DFEC77B3C}" type="presParOf" srcId="{D251512A-4384-4E9A-B02D-66F30C1BC535}" destId="{9952DA8A-123A-49E4-9569-982525D4FA27}" srcOrd="2" destOrd="0" presId="urn:microsoft.com/office/officeart/2005/8/layout/orgChart1"/>
    <dgm:cxn modelId="{C1CE7079-26B9-4541-B41C-4D1E028261B0}" type="presParOf" srcId="{FCA07BF4-8739-4FCA-A2FD-9C9974789681}" destId="{2C0EA244-9921-4C2F-AFC7-5645D5C9ABF2}" srcOrd="2" destOrd="0" presId="urn:microsoft.com/office/officeart/2005/8/layout/orgChart1"/>
    <dgm:cxn modelId="{59C5FAC8-607C-4DC6-B670-84F1C69BB70D}" type="presParOf" srcId="{FCA07BF4-8739-4FCA-A2FD-9C9974789681}" destId="{91287315-FA98-4769-A136-0052FA92501C}" srcOrd="3" destOrd="0" presId="urn:microsoft.com/office/officeart/2005/8/layout/orgChart1"/>
    <dgm:cxn modelId="{BF1A0F49-AD06-4E7F-888C-D9FD3A0A63D4}" type="presParOf" srcId="{91287315-FA98-4769-A136-0052FA92501C}" destId="{57ED1BB3-77AC-4F2A-AA40-2A8CF3C80C3D}" srcOrd="0" destOrd="0" presId="urn:microsoft.com/office/officeart/2005/8/layout/orgChart1"/>
    <dgm:cxn modelId="{BC5A2530-D9C5-4138-BECB-D8D9F6EFDCD4}" type="presParOf" srcId="{57ED1BB3-77AC-4F2A-AA40-2A8CF3C80C3D}" destId="{6D2EA97F-DC3F-4DB1-B8B6-1E00ADE7D8B4}" srcOrd="0" destOrd="0" presId="urn:microsoft.com/office/officeart/2005/8/layout/orgChart1"/>
    <dgm:cxn modelId="{A591AE3C-7E5F-40B3-A0AB-C71FF4964996}" type="presParOf" srcId="{57ED1BB3-77AC-4F2A-AA40-2A8CF3C80C3D}" destId="{E74485B2-50F0-489E-98BE-6FC3D67E8C8C}" srcOrd="1" destOrd="0" presId="urn:microsoft.com/office/officeart/2005/8/layout/orgChart1"/>
    <dgm:cxn modelId="{52839223-AAF2-414B-8029-6539FBF638B7}" type="presParOf" srcId="{91287315-FA98-4769-A136-0052FA92501C}" destId="{2B0A0025-0DE6-4B4A-9624-5C9B782A2A2D}" srcOrd="1" destOrd="0" presId="urn:microsoft.com/office/officeart/2005/8/layout/orgChart1"/>
    <dgm:cxn modelId="{626C2FFD-A9E4-48ED-8546-ABB66ED25F82}" type="presParOf" srcId="{91287315-FA98-4769-A136-0052FA92501C}" destId="{8D96D344-4682-4108-9BA4-F0A4FF29A2A8}" srcOrd="2" destOrd="0" presId="urn:microsoft.com/office/officeart/2005/8/layout/orgChart1"/>
    <dgm:cxn modelId="{3DF0D7D8-2A73-4E94-A870-C486C732D2F7}" type="presParOf" srcId="{FCA07BF4-8739-4FCA-A2FD-9C9974789681}" destId="{4535A35A-59CD-4C08-BE53-234F655042B3}" srcOrd="4" destOrd="0" presId="urn:microsoft.com/office/officeart/2005/8/layout/orgChart1"/>
    <dgm:cxn modelId="{B1AFDE9C-7EC3-4DC1-90AE-32E33C0A55CF}" type="presParOf" srcId="{FCA07BF4-8739-4FCA-A2FD-9C9974789681}" destId="{2E499639-C418-40B2-BBF3-4D69ADD416B4}" srcOrd="5" destOrd="0" presId="urn:microsoft.com/office/officeart/2005/8/layout/orgChart1"/>
    <dgm:cxn modelId="{B503C586-6902-4B84-A99B-5DDD26E48FDF}" type="presParOf" srcId="{2E499639-C418-40B2-BBF3-4D69ADD416B4}" destId="{5FB2F5C7-8C37-4356-80CA-15058E153C2B}" srcOrd="0" destOrd="0" presId="urn:microsoft.com/office/officeart/2005/8/layout/orgChart1"/>
    <dgm:cxn modelId="{3EC2CE89-6864-481C-A630-E582C1A76004}" type="presParOf" srcId="{5FB2F5C7-8C37-4356-80CA-15058E153C2B}" destId="{0B802E01-3377-469C-AC47-1B9A56CED583}" srcOrd="0" destOrd="0" presId="urn:microsoft.com/office/officeart/2005/8/layout/orgChart1"/>
    <dgm:cxn modelId="{A03A94D8-F199-4D63-B8AA-4554FA5A2D69}" type="presParOf" srcId="{5FB2F5C7-8C37-4356-80CA-15058E153C2B}" destId="{C61C623D-5AC9-4467-810E-0E2901861906}" srcOrd="1" destOrd="0" presId="urn:microsoft.com/office/officeart/2005/8/layout/orgChart1"/>
    <dgm:cxn modelId="{AE2088DD-E48B-4C9E-8E89-8F581B7F5FD5}" type="presParOf" srcId="{2E499639-C418-40B2-BBF3-4D69ADD416B4}" destId="{4BD03E3A-C187-460A-9971-2550CA9AD111}" srcOrd="1" destOrd="0" presId="urn:microsoft.com/office/officeart/2005/8/layout/orgChart1"/>
    <dgm:cxn modelId="{AE1E4EFA-CDDE-499C-BD18-7A4D10B6B818}" type="presParOf" srcId="{4BD03E3A-C187-460A-9971-2550CA9AD111}" destId="{B1BA4599-111B-47A8-B5F2-64CC0BDEDB64}" srcOrd="0" destOrd="0" presId="urn:microsoft.com/office/officeart/2005/8/layout/orgChart1"/>
    <dgm:cxn modelId="{AFF4264F-0492-400D-A69D-7729FC56EFBE}" type="presParOf" srcId="{4BD03E3A-C187-460A-9971-2550CA9AD111}" destId="{B5272B82-863D-4C52-9592-CAA8569F8C47}" srcOrd="1" destOrd="0" presId="urn:microsoft.com/office/officeart/2005/8/layout/orgChart1"/>
    <dgm:cxn modelId="{034B36C0-48E1-46ED-A2A0-EA73E09F3D78}" type="presParOf" srcId="{B5272B82-863D-4C52-9592-CAA8569F8C47}" destId="{E6A52597-E12A-44AC-B040-068830101E77}" srcOrd="0" destOrd="0" presId="urn:microsoft.com/office/officeart/2005/8/layout/orgChart1"/>
    <dgm:cxn modelId="{04D4EBE9-499C-4897-B2CB-8D0BF25D2041}" type="presParOf" srcId="{E6A52597-E12A-44AC-B040-068830101E77}" destId="{A00F2AC2-C2C8-45CE-A164-3AB62435FCBA}" srcOrd="0" destOrd="0" presId="urn:microsoft.com/office/officeart/2005/8/layout/orgChart1"/>
    <dgm:cxn modelId="{316BE9A9-A6F6-4972-A49D-A8A9EEB89A15}" type="presParOf" srcId="{E6A52597-E12A-44AC-B040-068830101E77}" destId="{E729ABC7-D65D-481B-B746-B70EF975C7FD}" srcOrd="1" destOrd="0" presId="urn:microsoft.com/office/officeart/2005/8/layout/orgChart1"/>
    <dgm:cxn modelId="{F15381DE-B766-45E4-9940-C5AB35652FA6}" type="presParOf" srcId="{B5272B82-863D-4C52-9592-CAA8569F8C47}" destId="{BE9F50FD-25F7-48FA-9AD4-A7B3F6EF0650}" srcOrd="1" destOrd="0" presId="urn:microsoft.com/office/officeart/2005/8/layout/orgChart1"/>
    <dgm:cxn modelId="{13C283E4-64AD-44CB-B72C-ECDC63B4C174}" type="presParOf" srcId="{B5272B82-863D-4C52-9592-CAA8569F8C47}" destId="{57CC36A6-4D0D-4E83-A6BE-342BFF17A51F}" srcOrd="2" destOrd="0" presId="urn:microsoft.com/office/officeart/2005/8/layout/orgChart1"/>
    <dgm:cxn modelId="{6B989F48-44F8-4930-AF38-B4FA65063335}" type="presParOf" srcId="{2E499639-C418-40B2-BBF3-4D69ADD416B4}" destId="{498FDDD2-4D6F-4DC1-80DF-1B806827123D}" srcOrd="2" destOrd="0" presId="urn:microsoft.com/office/officeart/2005/8/layout/orgChart1"/>
    <dgm:cxn modelId="{2D9D88A7-9D71-4DBB-9300-8D079C617815}" type="presParOf" srcId="{BD12E4CD-43FC-42EA-B7BC-AA9281183E1E}" destId="{F9EB10FB-F87A-4D21-81FD-81667E1BE755}" srcOrd="2" destOrd="0" presId="urn:microsoft.com/office/officeart/2005/8/layout/orgChart1"/>
    <dgm:cxn modelId="{06FCEA80-52F0-4AC5-996E-D5B07F3B1D1A}" type="presParOf" srcId="{F9EB10FB-F87A-4D21-81FD-81667E1BE755}" destId="{4A87DD5E-483E-4580-A9A2-4258649F83A0}" srcOrd="0" destOrd="0" presId="urn:microsoft.com/office/officeart/2005/8/layout/orgChart1"/>
    <dgm:cxn modelId="{EAFA1893-6FF1-4B93-9292-59DAE05CBD38}" type="presParOf" srcId="{F9EB10FB-F87A-4D21-81FD-81667E1BE755}" destId="{95332B00-B244-4F1B-9901-12832F4AAF77}" srcOrd="1" destOrd="0" presId="urn:microsoft.com/office/officeart/2005/8/layout/orgChart1"/>
    <dgm:cxn modelId="{7EB8B779-D1EC-45C8-ACE5-60449649B51D}" type="presParOf" srcId="{95332B00-B244-4F1B-9901-12832F4AAF77}" destId="{D33AB112-9C90-4C41-A8DE-FAEC366285A2}" srcOrd="0" destOrd="0" presId="urn:microsoft.com/office/officeart/2005/8/layout/orgChart1"/>
    <dgm:cxn modelId="{7532C9D5-06AC-4AA0-B867-3448B97925A4}" type="presParOf" srcId="{D33AB112-9C90-4C41-A8DE-FAEC366285A2}" destId="{5003B8F8-984A-4482-A317-3FDD58FFD9F5}" srcOrd="0" destOrd="0" presId="urn:microsoft.com/office/officeart/2005/8/layout/orgChart1"/>
    <dgm:cxn modelId="{AD4D883B-FEFE-4BDB-A80D-72028730126F}" type="presParOf" srcId="{D33AB112-9C90-4C41-A8DE-FAEC366285A2}" destId="{4D4C2F52-25AA-43EA-8718-EA22264895CA}" srcOrd="1" destOrd="0" presId="urn:microsoft.com/office/officeart/2005/8/layout/orgChart1"/>
    <dgm:cxn modelId="{3DE14234-BBAD-4014-A9F7-68C9F693539D}" type="presParOf" srcId="{95332B00-B244-4F1B-9901-12832F4AAF77}" destId="{0C03E586-7C69-4F0A-9768-D7C14532D400}" srcOrd="1" destOrd="0" presId="urn:microsoft.com/office/officeart/2005/8/layout/orgChart1"/>
    <dgm:cxn modelId="{BC28F602-3652-48AB-9607-01644CCC314F}" type="presParOf" srcId="{95332B00-B244-4F1B-9901-12832F4AAF77}" destId="{2C316E78-85F3-4C44-9182-ECBED6F2CE3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F253AC-4A59-4EC3-A3FD-2B7ABF63C92C}"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s-EC"/>
        </a:p>
      </dgm:t>
    </dgm:pt>
    <dgm:pt modelId="{38A67CCA-8981-4919-81DF-4189D450FBA1}">
      <dgm:prSet phldrT="[Texto]" custT="1"/>
      <dgm:spPr/>
      <dgm:t>
        <a:bodyPr/>
        <a:lstStyle/>
        <a:p>
          <a:r>
            <a:rPr lang="es-EC" sz="2800" dirty="0"/>
            <a:t>Incendios</a:t>
          </a:r>
          <a:r>
            <a:rPr lang="es-EC" sz="3200" dirty="0"/>
            <a:t> </a:t>
          </a:r>
        </a:p>
      </dgm:t>
    </dgm:pt>
    <dgm:pt modelId="{C2A37AF6-4047-440C-9685-E14FA4B6510E}" type="parTrans" cxnId="{E144F563-BB65-4491-87AF-912CECC12E61}">
      <dgm:prSet/>
      <dgm:spPr/>
      <dgm:t>
        <a:bodyPr/>
        <a:lstStyle/>
        <a:p>
          <a:endParaRPr lang="es-EC"/>
        </a:p>
      </dgm:t>
    </dgm:pt>
    <dgm:pt modelId="{BA9C7875-E31E-449E-8A37-BFA75CAA70DA}" type="sibTrans" cxnId="{E144F563-BB65-4491-87AF-912CECC12E61}">
      <dgm:prSet/>
      <dgm:spPr/>
      <dgm:t>
        <a:bodyPr/>
        <a:lstStyle/>
        <a:p>
          <a:endParaRPr lang="es-EC"/>
        </a:p>
      </dgm:t>
    </dgm:pt>
    <dgm:pt modelId="{3F654474-CAA4-4543-8215-0D497F431BF6}">
      <dgm:prSet phldrT="[Texto]" custT="1"/>
      <dgm:spPr/>
      <dgm:t>
        <a:bodyPr/>
        <a:lstStyle/>
        <a:p>
          <a:r>
            <a:rPr lang="es-EC" sz="1800" dirty="0"/>
            <a:t>Evaluar el riesgo y sus posibilidades de enfrentarlo.</a:t>
          </a:r>
        </a:p>
      </dgm:t>
    </dgm:pt>
    <dgm:pt modelId="{03CAFD7F-7E0B-4D3F-B3EF-3B2FE01BE130}" type="parTrans" cxnId="{24A7ED82-C6F4-4597-AE9F-EF93D51BE911}">
      <dgm:prSet/>
      <dgm:spPr/>
      <dgm:t>
        <a:bodyPr/>
        <a:lstStyle/>
        <a:p>
          <a:endParaRPr lang="es-EC"/>
        </a:p>
      </dgm:t>
    </dgm:pt>
    <dgm:pt modelId="{6A0DFCE4-115B-4321-8604-DAB0FE6F9493}" type="sibTrans" cxnId="{24A7ED82-C6F4-4597-AE9F-EF93D51BE911}">
      <dgm:prSet/>
      <dgm:spPr/>
      <dgm:t>
        <a:bodyPr/>
        <a:lstStyle/>
        <a:p>
          <a:endParaRPr lang="es-EC"/>
        </a:p>
      </dgm:t>
    </dgm:pt>
    <dgm:pt modelId="{2F07895F-D208-499A-9518-473FED4CB281}">
      <dgm:prSet phldrT="[Texto]"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Uso de equipos contra incendios.</a:t>
          </a:r>
        </a:p>
      </dgm:t>
    </dgm:pt>
    <dgm:pt modelId="{1F2872D8-E272-4620-B120-762D4B026A52}" type="parTrans" cxnId="{8E7C2680-406F-4DE5-A2C7-112FBE38BEFF}">
      <dgm:prSet/>
      <dgm:spPr/>
      <dgm:t>
        <a:bodyPr/>
        <a:lstStyle/>
        <a:p>
          <a:endParaRPr lang="es-EC"/>
        </a:p>
      </dgm:t>
    </dgm:pt>
    <dgm:pt modelId="{59EA413F-12BB-4A06-9F05-ECE1A6CF4754}" type="sibTrans" cxnId="{8E7C2680-406F-4DE5-A2C7-112FBE38BEFF}">
      <dgm:prSet/>
      <dgm:spPr/>
      <dgm:t>
        <a:bodyPr/>
        <a:lstStyle/>
        <a:p>
          <a:endParaRPr lang="es-EC"/>
        </a:p>
      </dgm:t>
    </dgm:pt>
    <dgm:pt modelId="{B465BFEB-F5AD-4089-88F5-94F3A6BAFB85}">
      <dgm:prSet custT="1"/>
      <dgm:spPr/>
      <dgm:t>
        <a:bodyPr/>
        <a:lstStyle/>
        <a:p>
          <a:r>
            <a:rPr lang="es-EC" sz="1800" dirty="0"/>
            <a:t>Brigadista contra incendios. </a:t>
          </a:r>
        </a:p>
      </dgm:t>
    </dgm:pt>
    <dgm:pt modelId="{F2231DE1-4388-4ECE-BD22-57782130F22A}" type="parTrans" cxnId="{BBD10367-EDBF-44BD-964F-C1B2D3B2F1AC}">
      <dgm:prSet/>
      <dgm:spPr/>
      <dgm:t>
        <a:bodyPr/>
        <a:lstStyle/>
        <a:p>
          <a:endParaRPr lang="es-EC"/>
        </a:p>
      </dgm:t>
    </dgm:pt>
    <dgm:pt modelId="{20DF44CF-241A-4171-BD26-30AEF8A2F4BD}" type="sibTrans" cxnId="{BBD10367-EDBF-44BD-964F-C1B2D3B2F1AC}">
      <dgm:prSet/>
      <dgm:spPr/>
      <dgm:t>
        <a:bodyPr/>
        <a:lstStyle/>
        <a:p>
          <a:endParaRPr lang="es-EC"/>
        </a:p>
      </dgm:t>
    </dgm:pt>
    <dgm:pt modelId="{B5F89BB8-D738-4618-A36B-4F7EC83F1E54}">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Brigadista de evacuación. </a:t>
          </a:r>
        </a:p>
      </dgm:t>
    </dgm:pt>
    <dgm:pt modelId="{6AAF6F79-7EE6-4FC8-BFB8-F5C347526F12}" type="parTrans" cxnId="{0CE68A1D-7380-40E5-B990-0159C2598782}">
      <dgm:prSet/>
      <dgm:spPr/>
      <dgm:t>
        <a:bodyPr/>
        <a:lstStyle/>
        <a:p>
          <a:endParaRPr lang="es-EC"/>
        </a:p>
      </dgm:t>
    </dgm:pt>
    <dgm:pt modelId="{AB27F725-A8D4-41E6-9D18-E8F71BAD7FB5}" type="sibTrans" cxnId="{0CE68A1D-7380-40E5-B990-0159C2598782}">
      <dgm:prSet/>
      <dgm:spPr/>
      <dgm:t>
        <a:bodyPr/>
        <a:lstStyle/>
        <a:p>
          <a:endParaRPr lang="es-EC"/>
        </a:p>
      </dgm:t>
    </dgm:pt>
    <dgm:pt modelId="{D1682779-4338-4E41-93B4-F9826055DF0C}">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Buscar las salidas de emergencia.</a:t>
          </a:r>
        </a:p>
      </dgm:t>
    </dgm:pt>
    <dgm:pt modelId="{669F545F-BC08-4CE3-876D-764B435CEF04}" type="parTrans" cxnId="{D0B52D98-7179-49FD-BD2C-FE42237831B3}">
      <dgm:prSet/>
      <dgm:spPr/>
      <dgm:t>
        <a:bodyPr/>
        <a:lstStyle/>
        <a:p>
          <a:endParaRPr lang="es-EC"/>
        </a:p>
      </dgm:t>
    </dgm:pt>
    <dgm:pt modelId="{5FFA1F9D-BB7F-4915-A288-4012163805FB}" type="sibTrans" cxnId="{D0B52D98-7179-49FD-BD2C-FE42237831B3}">
      <dgm:prSet/>
      <dgm:spPr/>
      <dgm:t>
        <a:bodyPr/>
        <a:lstStyle/>
        <a:p>
          <a:endParaRPr lang="es-EC"/>
        </a:p>
      </dgm:t>
    </dgm:pt>
    <dgm:pt modelId="{197F040D-4614-4ED3-B5DD-7BD473BBE1C6}">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s-EC" sz="1800" dirty="0"/>
            <a:t>Brigadista de primeros auxilios.</a:t>
          </a:r>
        </a:p>
      </dgm:t>
    </dgm:pt>
    <dgm:pt modelId="{B1124091-BB17-454A-B7B1-34BFE3406F08}" type="parTrans" cxnId="{927FF554-10E2-4B1D-90DF-C436D8E69035}">
      <dgm:prSet/>
      <dgm:spPr/>
      <dgm:t>
        <a:bodyPr/>
        <a:lstStyle/>
        <a:p>
          <a:endParaRPr lang="es-EC"/>
        </a:p>
      </dgm:t>
    </dgm:pt>
    <dgm:pt modelId="{FBA61EB2-A946-4A75-A15F-DB11686C4215}" type="sibTrans" cxnId="{927FF554-10E2-4B1D-90DF-C436D8E69035}">
      <dgm:prSet/>
      <dgm:spPr/>
      <dgm:t>
        <a:bodyPr/>
        <a:lstStyle/>
        <a:p>
          <a:endParaRPr lang="es-EC"/>
        </a:p>
      </dgm:t>
    </dgm:pt>
    <dgm:pt modelId="{C4FFC428-01C2-477F-A3A9-9AC3D7A0DA51}" type="pres">
      <dgm:prSet presAssocID="{7EF253AC-4A59-4EC3-A3FD-2B7ABF63C92C}" presName="hierChild1" presStyleCnt="0">
        <dgm:presLayoutVars>
          <dgm:orgChart val="1"/>
          <dgm:chPref val="1"/>
          <dgm:dir/>
          <dgm:animOne val="branch"/>
          <dgm:animLvl val="lvl"/>
          <dgm:resizeHandles/>
        </dgm:presLayoutVars>
      </dgm:prSet>
      <dgm:spPr/>
    </dgm:pt>
    <dgm:pt modelId="{BD12E4CD-43FC-42EA-B7BC-AA9281183E1E}" type="pres">
      <dgm:prSet presAssocID="{38A67CCA-8981-4919-81DF-4189D450FBA1}" presName="hierRoot1" presStyleCnt="0">
        <dgm:presLayoutVars>
          <dgm:hierBranch val="init"/>
        </dgm:presLayoutVars>
      </dgm:prSet>
      <dgm:spPr/>
    </dgm:pt>
    <dgm:pt modelId="{F0D4B5B1-EE89-4A7D-92E4-78C3B4F8FFE2}" type="pres">
      <dgm:prSet presAssocID="{38A67CCA-8981-4919-81DF-4189D450FBA1}" presName="rootComposite1" presStyleCnt="0"/>
      <dgm:spPr/>
    </dgm:pt>
    <dgm:pt modelId="{2FFD3B2E-9183-4681-AAD5-65F936786F88}" type="pres">
      <dgm:prSet presAssocID="{38A67CCA-8981-4919-81DF-4189D450FBA1}" presName="rootText1" presStyleLbl="node0" presStyleIdx="0" presStyleCnt="1">
        <dgm:presLayoutVars>
          <dgm:chPref val="3"/>
        </dgm:presLayoutVars>
      </dgm:prSet>
      <dgm:spPr/>
    </dgm:pt>
    <dgm:pt modelId="{F62008AD-4029-4E5E-8C77-B5FCBB5603D6}" type="pres">
      <dgm:prSet presAssocID="{38A67CCA-8981-4919-81DF-4189D450FBA1}" presName="rootConnector1" presStyleLbl="node1" presStyleIdx="0" presStyleCnt="0"/>
      <dgm:spPr/>
    </dgm:pt>
    <dgm:pt modelId="{FCA07BF4-8739-4FCA-A2FD-9C9974789681}" type="pres">
      <dgm:prSet presAssocID="{38A67CCA-8981-4919-81DF-4189D450FBA1}" presName="hierChild2" presStyleCnt="0"/>
      <dgm:spPr/>
    </dgm:pt>
    <dgm:pt modelId="{14E687A2-17ED-4BEF-9230-0499BA028C44}" type="pres">
      <dgm:prSet presAssocID="{03CAFD7F-7E0B-4D3F-B3EF-3B2FE01BE130}" presName="Name37" presStyleLbl="parChTrans1D2" presStyleIdx="0" presStyleCnt="4"/>
      <dgm:spPr/>
    </dgm:pt>
    <dgm:pt modelId="{D251512A-4384-4E9A-B02D-66F30C1BC535}" type="pres">
      <dgm:prSet presAssocID="{3F654474-CAA4-4543-8215-0D497F431BF6}" presName="hierRoot2" presStyleCnt="0">
        <dgm:presLayoutVars>
          <dgm:hierBranch val="init"/>
        </dgm:presLayoutVars>
      </dgm:prSet>
      <dgm:spPr/>
    </dgm:pt>
    <dgm:pt modelId="{4C37D29E-5CA0-46AB-905C-BAFFDA22257B}" type="pres">
      <dgm:prSet presAssocID="{3F654474-CAA4-4543-8215-0D497F431BF6}" presName="rootComposite" presStyleCnt="0"/>
      <dgm:spPr/>
    </dgm:pt>
    <dgm:pt modelId="{72A5A112-75BA-4BEF-981C-B6034924B937}" type="pres">
      <dgm:prSet presAssocID="{3F654474-CAA4-4543-8215-0D497F431BF6}" presName="rootText" presStyleLbl="node2" presStyleIdx="0" presStyleCnt="4" custScaleY="144342">
        <dgm:presLayoutVars>
          <dgm:chPref val="3"/>
        </dgm:presLayoutVars>
      </dgm:prSet>
      <dgm:spPr/>
    </dgm:pt>
    <dgm:pt modelId="{3DD657C3-897E-438C-8A0E-EB59F973C02B}" type="pres">
      <dgm:prSet presAssocID="{3F654474-CAA4-4543-8215-0D497F431BF6}" presName="rootConnector" presStyleLbl="node2" presStyleIdx="0" presStyleCnt="4"/>
      <dgm:spPr/>
    </dgm:pt>
    <dgm:pt modelId="{1D974CF3-527E-48E4-9489-E4F29001AD88}" type="pres">
      <dgm:prSet presAssocID="{3F654474-CAA4-4543-8215-0D497F431BF6}" presName="hierChild4" presStyleCnt="0"/>
      <dgm:spPr/>
    </dgm:pt>
    <dgm:pt modelId="{9952DA8A-123A-49E4-9569-982525D4FA27}" type="pres">
      <dgm:prSet presAssocID="{3F654474-CAA4-4543-8215-0D497F431BF6}" presName="hierChild5" presStyleCnt="0"/>
      <dgm:spPr/>
    </dgm:pt>
    <dgm:pt modelId="{2C0EA244-9921-4C2F-AFC7-5645D5C9ABF2}" type="pres">
      <dgm:prSet presAssocID="{F2231DE1-4388-4ECE-BD22-57782130F22A}" presName="Name37" presStyleLbl="parChTrans1D2" presStyleIdx="1" presStyleCnt="4"/>
      <dgm:spPr/>
    </dgm:pt>
    <dgm:pt modelId="{91287315-FA98-4769-A136-0052FA92501C}" type="pres">
      <dgm:prSet presAssocID="{B465BFEB-F5AD-4089-88F5-94F3A6BAFB85}" presName="hierRoot2" presStyleCnt="0">
        <dgm:presLayoutVars>
          <dgm:hierBranch val="init"/>
        </dgm:presLayoutVars>
      </dgm:prSet>
      <dgm:spPr/>
    </dgm:pt>
    <dgm:pt modelId="{57ED1BB3-77AC-4F2A-AA40-2A8CF3C80C3D}" type="pres">
      <dgm:prSet presAssocID="{B465BFEB-F5AD-4089-88F5-94F3A6BAFB85}" presName="rootComposite" presStyleCnt="0"/>
      <dgm:spPr/>
    </dgm:pt>
    <dgm:pt modelId="{6D2EA97F-DC3F-4DB1-B8B6-1E00ADE7D8B4}" type="pres">
      <dgm:prSet presAssocID="{B465BFEB-F5AD-4089-88F5-94F3A6BAFB85}" presName="rootText" presStyleLbl="node2" presStyleIdx="1" presStyleCnt="4">
        <dgm:presLayoutVars>
          <dgm:chPref val="3"/>
        </dgm:presLayoutVars>
      </dgm:prSet>
      <dgm:spPr/>
    </dgm:pt>
    <dgm:pt modelId="{E74485B2-50F0-489E-98BE-6FC3D67E8C8C}" type="pres">
      <dgm:prSet presAssocID="{B465BFEB-F5AD-4089-88F5-94F3A6BAFB85}" presName="rootConnector" presStyleLbl="node2" presStyleIdx="1" presStyleCnt="4"/>
      <dgm:spPr/>
    </dgm:pt>
    <dgm:pt modelId="{2B0A0025-0DE6-4B4A-9624-5C9B782A2A2D}" type="pres">
      <dgm:prSet presAssocID="{B465BFEB-F5AD-4089-88F5-94F3A6BAFB85}" presName="hierChild4" presStyleCnt="0"/>
      <dgm:spPr/>
    </dgm:pt>
    <dgm:pt modelId="{D1C6C3D5-5E2C-4731-89C5-BE7467413967}" type="pres">
      <dgm:prSet presAssocID="{1F2872D8-E272-4620-B120-762D4B026A52}" presName="Name37" presStyleLbl="parChTrans1D3" presStyleIdx="0" presStyleCnt="2"/>
      <dgm:spPr/>
    </dgm:pt>
    <dgm:pt modelId="{5EB89303-F19A-4501-BB52-8DEFA23DE581}" type="pres">
      <dgm:prSet presAssocID="{2F07895F-D208-499A-9518-473FED4CB281}" presName="hierRoot2" presStyleCnt="0">
        <dgm:presLayoutVars>
          <dgm:hierBranch val="init"/>
        </dgm:presLayoutVars>
      </dgm:prSet>
      <dgm:spPr/>
    </dgm:pt>
    <dgm:pt modelId="{3C834030-C07D-43AB-A32A-CC2C2552F919}" type="pres">
      <dgm:prSet presAssocID="{2F07895F-D208-499A-9518-473FED4CB281}" presName="rootComposite" presStyleCnt="0"/>
      <dgm:spPr/>
    </dgm:pt>
    <dgm:pt modelId="{BF66B40C-CF24-402F-860D-FBD74C952AC5}" type="pres">
      <dgm:prSet presAssocID="{2F07895F-D208-499A-9518-473FED4CB281}" presName="rootText" presStyleLbl="node3" presStyleIdx="0" presStyleCnt="2">
        <dgm:presLayoutVars>
          <dgm:chPref val="3"/>
        </dgm:presLayoutVars>
      </dgm:prSet>
      <dgm:spPr/>
    </dgm:pt>
    <dgm:pt modelId="{C5A87D4A-9292-4D05-BBD7-520682A01BB9}" type="pres">
      <dgm:prSet presAssocID="{2F07895F-D208-499A-9518-473FED4CB281}" presName="rootConnector" presStyleLbl="node3" presStyleIdx="0" presStyleCnt="2"/>
      <dgm:spPr/>
    </dgm:pt>
    <dgm:pt modelId="{DD8233C6-CABB-4E76-9F4E-FD9E4828F8C5}" type="pres">
      <dgm:prSet presAssocID="{2F07895F-D208-499A-9518-473FED4CB281}" presName="hierChild4" presStyleCnt="0"/>
      <dgm:spPr/>
    </dgm:pt>
    <dgm:pt modelId="{D0AFD0D7-4250-4700-A0F3-317054C29694}" type="pres">
      <dgm:prSet presAssocID="{2F07895F-D208-499A-9518-473FED4CB281}" presName="hierChild5" presStyleCnt="0"/>
      <dgm:spPr/>
    </dgm:pt>
    <dgm:pt modelId="{8D96D344-4682-4108-9BA4-F0A4FF29A2A8}" type="pres">
      <dgm:prSet presAssocID="{B465BFEB-F5AD-4089-88F5-94F3A6BAFB85}" presName="hierChild5" presStyleCnt="0"/>
      <dgm:spPr/>
    </dgm:pt>
    <dgm:pt modelId="{4535A35A-59CD-4C08-BE53-234F655042B3}" type="pres">
      <dgm:prSet presAssocID="{6AAF6F79-7EE6-4FC8-BFB8-F5C347526F12}" presName="Name37" presStyleLbl="parChTrans1D2" presStyleIdx="2" presStyleCnt="4"/>
      <dgm:spPr/>
    </dgm:pt>
    <dgm:pt modelId="{2E499639-C418-40B2-BBF3-4D69ADD416B4}" type="pres">
      <dgm:prSet presAssocID="{B5F89BB8-D738-4618-A36B-4F7EC83F1E54}" presName="hierRoot2" presStyleCnt="0">
        <dgm:presLayoutVars>
          <dgm:hierBranch val="init"/>
        </dgm:presLayoutVars>
      </dgm:prSet>
      <dgm:spPr/>
    </dgm:pt>
    <dgm:pt modelId="{5FB2F5C7-8C37-4356-80CA-15058E153C2B}" type="pres">
      <dgm:prSet presAssocID="{B5F89BB8-D738-4618-A36B-4F7EC83F1E54}" presName="rootComposite" presStyleCnt="0"/>
      <dgm:spPr/>
    </dgm:pt>
    <dgm:pt modelId="{0B802E01-3377-469C-AC47-1B9A56CED583}" type="pres">
      <dgm:prSet presAssocID="{B5F89BB8-D738-4618-A36B-4F7EC83F1E54}" presName="rootText" presStyleLbl="node2" presStyleIdx="2" presStyleCnt="4">
        <dgm:presLayoutVars>
          <dgm:chPref val="3"/>
        </dgm:presLayoutVars>
      </dgm:prSet>
      <dgm:spPr/>
    </dgm:pt>
    <dgm:pt modelId="{C61C623D-5AC9-4467-810E-0E2901861906}" type="pres">
      <dgm:prSet presAssocID="{B5F89BB8-D738-4618-A36B-4F7EC83F1E54}" presName="rootConnector" presStyleLbl="node2" presStyleIdx="2" presStyleCnt="4"/>
      <dgm:spPr/>
    </dgm:pt>
    <dgm:pt modelId="{4BD03E3A-C187-460A-9971-2550CA9AD111}" type="pres">
      <dgm:prSet presAssocID="{B5F89BB8-D738-4618-A36B-4F7EC83F1E54}" presName="hierChild4" presStyleCnt="0"/>
      <dgm:spPr/>
    </dgm:pt>
    <dgm:pt modelId="{B1BA4599-111B-47A8-B5F2-64CC0BDEDB64}" type="pres">
      <dgm:prSet presAssocID="{669F545F-BC08-4CE3-876D-764B435CEF04}" presName="Name37" presStyleLbl="parChTrans1D3" presStyleIdx="1" presStyleCnt="2"/>
      <dgm:spPr/>
    </dgm:pt>
    <dgm:pt modelId="{B5272B82-863D-4C52-9592-CAA8569F8C47}" type="pres">
      <dgm:prSet presAssocID="{D1682779-4338-4E41-93B4-F9826055DF0C}" presName="hierRoot2" presStyleCnt="0">
        <dgm:presLayoutVars>
          <dgm:hierBranch val="init"/>
        </dgm:presLayoutVars>
      </dgm:prSet>
      <dgm:spPr/>
    </dgm:pt>
    <dgm:pt modelId="{E6A52597-E12A-44AC-B040-068830101E77}" type="pres">
      <dgm:prSet presAssocID="{D1682779-4338-4E41-93B4-F9826055DF0C}" presName="rootComposite" presStyleCnt="0"/>
      <dgm:spPr/>
    </dgm:pt>
    <dgm:pt modelId="{A00F2AC2-C2C8-45CE-A164-3AB62435FCBA}" type="pres">
      <dgm:prSet presAssocID="{D1682779-4338-4E41-93B4-F9826055DF0C}" presName="rootText" presStyleLbl="node3" presStyleIdx="1" presStyleCnt="2" custScaleX="143010">
        <dgm:presLayoutVars>
          <dgm:chPref val="3"/>
        </dgm:presLayoutVars>
      </dgm:prSet>
      <dgm:spPr/>
    </dgm:pt>
    <dgm:pt modelId="{E729ABC7-D65D-481B-B746-B70EF975C7FD}" type="pres">
      <dgm:prSet presAssocID="{D1682779-4338-4E41-93B4-F9826055DF0C}" presName="rootConnector" presStyleLbl="node3" presStyleIdx="1" presStyleCnt="2"/>
      <dgm:spPr/>
    </dgm:pt>
    <dgm:pt modelId="{BE9F50FD-25F7-48FA-9AD4-A7B3F6EF0650}" type="pres">
      <dgm:prSet presAssocID="{D1682779-4338-4E41-93B4-F9826055DF0C}" presName="hierChild4" presStyleCnt="0"/>
      <dgm:spPr/>
    </dgm:pt>
    <dgm:pt modelId="{57CC36A6-4D0D-4E83-A6BE-342BFF17A51F}" type="pres">
      <dgm:prSet presAssocID="{D1682779-4338-4E41-93B4-F9826055DF0C}" presName="hierChild5" presStyleCnt="0"/>
      <dgm:spPr/>
    </dgm:pt>
    <dgm:pt modelId="{498FDDD2-4D6F-4DC1-80DF-1B806827123D}" type="pres">
      <dgm:prSet presAssocID="{B5F89BB8-D738-4618-A36B-4F7EC83F1E54}" presName="hierChild5" presStyleCnt="0"/>
      <dgm:spPr/>
    </dgm:pt>
    <dgm:pt modelId="{24A2C3FA-8FFD-4CD3-9FF0-6573C8659071}" type="pres">
      <dgm:prSet presAssocID="{B1124091-BB17-454A-B7B1-34BFE3406F08}" presName="Name37" presStyleLbl="parChTrans1D2" presStyleIdx="3" presStyleCnt="4"/>
      <dgm:spPr/>
    </dgm:pt>
    <dgm:pt modelId="{E3EFF595-484C-4322-8CA6-F55C4D7C33C1}" type="pres">
      <dgm:prSet presAssocID="{197F040D-4614-4ED3-B5DD-7BD473BBE1C6}" presName="hierRoot2" presStyleCnt="0">
        <dgm:presLayoutVars>
          <dgm:hierBranch val="init"/>
        </dgm:presLayoutVars>
      </dgm:prSet>
      <dgm:spPr/>
    </dgm:pt>
    <dgm:pt modelId="{B2C0E0E9-D828-4B96-A150-59D01FA523D8}" type="pres">
      <dgm:prSet presAssocID="{197F040D-4614-4ED3-B5DD-7BD473BBE1C6}" presName="rootComposite" presStyleCnt="0"/>
      <dgm:spPr/>
    </dgm:pt>
    <dgm:pt modelId="{5AB9ABDF-0633-4B77-846E-2F99232EA8A5}" type="pres">
      <dgm:prSet presAssocID="{197F040D-4614-4ED3-B5DD-7BD473BBE1C6}" presName="rootText" presStyleLbl="node2" presStyleIdx="3" presStyleCnt="4">
        <dgm:presLayoutVars>
          <dgm:chPref val="3"/>
        </dgm:presLayoutVars>
      </dgm:prSet>
      <dgm:spPr/>
    </dgm:pt>
    <dgm:pt modelId="{8829AE88-4803-4E1E-BABB-80630CBEB071}" type="pres">
      <dgm:prSet presAssocID="{197F040D-4614-4ED3-B5DD-7BD473BBE1C6}" presName="rootConnector" presStyleLbl="node2" presStyleIdx="3" presStyleCnt="4"/>
      <dgm:spPr/>
    </dgm:pt>
    <dgm:pt modelId="{627B88BD-00FD-4045-ADAE-B030D7DFF009}" type="pres">
      <dgm:prSet presAssocID="{197F040D-4614-4ED3-B5DD-7BD473BBE1C6}" presName="hierChild4" presStyleCnt="0"/>
      <dgm:spPr/>
    </dgm:pt>
    <dgm:pt modelId="{DCBF925B-04D6-4F44-89AF-6D1D09118A9B}" type="pres">
      <dgm:prSet presAssocID="{197F040D-4614-4ED3-B5DD-7BD473BBE1C6}" presName="hierChild5" presStyleCnt="0"/>
      <dgm:spPr/>
    </dgm:pt>
    <dgm:pt modelId="{F9EB10FB-F87A-4D21-81FD-81667E1BE755}" type="pres">
      <dgm:prSet presAssocID="{38A67CCA-8981-4919-81DF-4189D450FBA1}" presName="hierChild3" presStyleCnt="0"/>
      <dgm:spPr/>
    </dgm:pt>
  </dgm:ptLst>
  <dgm:cxnLst>
    <dgm:cxn modelId="{27065D13-559E-4733-B439-72514D9F2E70}" type="presOf" srcId="{38A67CCA-8981-4919-81DF-4189D450FBA1}" destId="{2FFD3B2E-9183-4681-AAD5-65F936786F88}" srcOrd="0" destOrd="0" presId="urn:microsoft.com/office/officeart/2005/8/layout/orgChart1"/>
    <dgm:cxn modelId="{0CE68A1D-7380-40E5-B990-0159C2598782}" srcId="{38A67CCA-8981-4919-81DF-4189D450FBA1}" destId="{B5F89BB8-D738-4618-A36B-4F7EC83F1E54}" srcOrd="2" destOrd="0" parTransId="{6AAF6F79-7EE6-4FC8-BFB8-F5C347526F12}" sibTransId="{AB27F725-A8D4-41E6-9D18-E8F71BAD7FB5}"/>
    <dgm:cxn modelId="{D3D0312C-8DB8-40F1-BB5B-13F66091AE3D}" type="presOf" srcId="{197F040D-4614-4ED3-B5DD-7BD473BBE1C6}" destId="{5AB9ABDF-0633-4B77-846E-2F99232EA8A5}" srcOrd="0" destOrd="0" presId="urn:microsoft.com/office/officeart/2005/8/layout/orgChart1"/>
    <dgm:cxn modelId="{F2D7E636-7BE1-48EB-BDDD-583F7A98425A}" type="presOf" srcId="{6AAF6F79-7EE6-4FC8-BFB8-F5C347526F12}" destId="{4535A35A-59CD-4C08-BE53-234F655042B3}" srcOrd="0" destOrd="0" presId="urn:microsoft.com/office/officeart/2005/8/layout/orgChart1"/>
    <dgm:cxn modelId="{AE37823C-A493-4269-B4D3-9444B4D8317B}" type="presOf" srcId="{D1682779-4338-4E41-93B4-F9826055DF0C}" destId="{A00F2AC2-C2C8-45CE-A164-3AB62435FCBA}" srcOrd="0" destOrd="0" presId="urn:microsoft.com/office/officeart/2005/8/layout/orgChart1"/>
    <dgm:cxn modelId="{E8F7675B-A703-4647-8A8F-83FDBB02F396}" type="presOf" srcId="{F2231DE1-4388-4ECE-BD22-57782130F22A}" destId="{2C0EA244-9921-4C2F-AFC7-5645D5C9ABF2}" srcOrd="0" destOrd="0" presId="urn:microsoft.com/office/officeart/2005/8/layout/orgChart1"/>
    <dgm:cxn modelId="{E144F563-BB65-4491-87AF-912CECC12E61}" srcId="{7EF253AC-4A59-4EC3-A3FD-2B7ABF63C92C}" destId="{38A67CCA-8981-4919-81DF-4189D450FBA1}" srcOrd="0" destOrd="0" parTransId="{C2A37AF6-4047-440C-9685-E14FA4B6510E}" sibTransId="{BA9C7875-E31E-449E-8A37-BFA75CAA70DA}"/>
    <dgm:cxn modelId="{03983D45-C962-4C22-AACE-9A5BAE66089A}" type="presOf" srcId="{B5F89BB8-D738-4618-A36B-4F7EC83F1E54}" destId="{C61C623D-5AC9-4467-810E-0E2901861906}" srcOrd="1" destOrd="0" presId="urn:microsoft.com/office/officeart/2005/8/layout/orgChart1"/>
    <dgm:cxn modelId="{BBD10367-EDBF-44BD-964F-C1B2D3B2F1AC}" srcId="{38A67CCA-8981-4919-81DF-4189D450FBA1}" destId="{B465BFEB-F5AD-4089-88F5-94F3A6BAFB85}" srcOrd="1" destOrd="0" parTransId="{F2231DE1-4388-4ECE-BD22-57782130F22A}" sibTransId="{20DF44CF-241A-4171-BD26-30AEF8A2F4BD}"/>
    <dgm:cxn modelId="{82A1CC48-728C-48E3-A7F3-A347E362993F}" type="presOf" srcId="{B465BFEB-F5AD-4089-88F5-94F3A6BAFB85}" destId="{6D2EA97F-DC3F-4DB1-B8B6-1E00ADE7D8B4}" srcOrd="0" destOrd="0" presId="urn:microsoft.com/office/officeart/2005/8/layout/orgChart1"/>
    <dgm:cxn modelId="{95C21A74-A0BE-4C1B-B5A6-408DF9A4156E}" type="presOf" srcId="{3F654474-CAA4-4543-8215-0D497F431BF6}" destId="{72A5A112-75BA-4BEF-981C-B6034924B937}" srcOrd="0" destOrd="0" presId="urn:microsoft.com/office/officeart/2005/8/layout/orgChart1"/>
    <dgm:cxn modelId="{927FF554-10E2-4B1D-90DF-C436D8E69035}" srcId="{38A67CCA-8981-4919-81DF-4189D450FBA1}" destId="{197F040D-4614-4ED3-B5DD-7BD473BBE1C6}" srcOrd="3" destOrd="0" parTransId="{B1124091-BB17-454A-B7B1-34BFE3406F08}" sibTransId="{FBA61EB2-A946-4A75-A15F-DB11686C4215}"/>
    <dgm:cxn modelId="{D964017F-F894-4F0E-A932-361545C814BD}" type="presOf" srcId="{38A67CCA-8981-4919-81DF-4189D450FBA1}" destId="{F62008AD-4029-4E5E-8C77-B5FCBB5603D6}" srcOrd="1" destOrd="0" presId="urn:microsoft.com/office/officeart/2005/8/layout/orgChart1"/>
    <dgm:cxn modelId="{8E7C2680-406F-4DE5-A2C7-112FBE38BEFF}" srcId="{B465BFEB-F5AD-4089-88F5-94F3A6BAFB85}" destId="{2F07895F-D208-499A-9518-473FED4CB281}" srcOrd="0" destOrd="0" parTransId="{1F2872D8-E272-4620-B120-762D4B026A52}" sibTransId="{59EA413F-12BB-4A06-9F05-ECE1A6CF4754}"/>
    <dgm:cxn modelId="{24A7ED82-C6F4-4597-AE9F-EF93D51BE911}" srcId="{38A67CCA-8981-4919-81DF-4189D450FBA1}" destId="{3F654474-CAA4-4543-8215-0D497F431BF6}" srcOrd="0" destOrd="0" parTransId="{03CAFD7F-7E0B-4D3F-B3EF-3B2FE01BE130}" sibTransId="{6A0DFCE4-115B-4321-8604-DAB0FE6F9493}"/>
    <dgm:cxn modelId="{02E51287-5A35-4D27-81FE-B8D5F712C178}" type="presOf" srcId="{3F654474-CAA4-4543-8215-0D497F431BF6}" destId="{3DD657C3-897E-438C-8A0E-EB59F973C02B}" srcOrd="1" destOrd="0" presId="urn:microsoft.com/office/officeart/2005/8/layout/orgChart1"/>
    <dgm:cxn modelId="{82AD6D8E-2F61-45FF-AC76-6D4D83E633D0}" type="presOf" srcId="{B1124091-BB17-454A-B7B1-34BFE3406F08}" destId="{24A2C3FA-8FFD-4CD3-9FF0-6573C8659071}" srcOrd="0" destOrd="0" presId="urn:microsoft.com/office/officeart/2005/8/layout/orgChart1"/>
    <dgm:cxn modelId="{D0B52D98-7179-49FD-BD2C-FE42237831B3}" srcId="{B5F89BB8-D738-4618-A36B-4F7EC83F1E54}" destId="{D1682779-4338-4E41-93B4-F9826055DF0C}" srcOrd="0" destOrd="0" parTransId="{669F545F-BC08-4CE3-876D-764B435CEF04}" sibTransId="{5FFA1F9D-BB7F-4915-A288-4012163805FB}"/>
    <dgm:cxn modelId="{51B25BB8-2854-4A89-822F-32455262B137}" type="presOf" srcId="{B5F89BB8-D738-4618-A36B-4F7EC83F1E54}" destId="{0B802E01-3377-469C-AC47-1B9A56CED583}" srcOrd="0" destOrd="0" presId="urn:microsoft.com/office/officeart/2005/8/layout/orgChart1"/>
    <dgm:cxn modelId="{B9945CB9-C54F-4A91-908D-30F557514BC2}" type="presOf" srcId="{669F545F-BC08-4CE3-876D-764B435CEF04}" destId="{B1BA4599-111B-47A8-B5F2-64CC0BDEDB64}" srcOrd="0" destOrd="0" presId="urn:microsoft.com/office/officeart/2005/8/layout/orgChart1"/>
    <dgm:cxn modelId="{B64DA2C0-2CFC-432A-BB4F-1A3E6CA9CB30}" type="presOf" srcId="{2F07895F-D208-499A-9518-473FED4CB281}" destId="{BF66B40C-CF24-402F-860D-FBD74C952AC5}" srcOrd="0" destOrd="0" presId="urn:microsoft.com/office/officeart/2005/8/layout/orgChart1"/>
    <dgm:cxn modelId="{2A3394C3-F5DD-4101-8BBC-86343303BC08}" type="presOf" srcId="{D1682779-4338-4E41-93B4-F9826055DF0C}" destId="{E729ABC7-D65D-481B-B746-B70EF975C7FD}" srcOrd="1" destOrd="0" presId="urn:microsoft.com/office/officeart/2005/8/layout/orgChart1"/>
    <dgm:cxn modelId="{D5F87CD8-F4CA-453F-9069-6609A6E174F8}" type="presOf" srcId="{2F07895F-D208-499A-9518-473FED4CB281}" destId="{C5A87D4A-9292-4D05-BBD7-520682A01BB9}" srcOrd="1" destOrd="0" presId="urn:microsoft.com/office/officeart/2005/8/layout/orgChart1"/>
    <dgm:cxn modelId="{9B9500F1-0165-40A1-B994-E0BE61E6FE6C}" type="presOf" srcId="{7EF253AC-4A59-4EC3-A3FD-2B7ABF63C92C}" destId="{C4FFC428-01C2-477F-A3A9-9AC3D7A0DA51}" srcOrd="0" destOrd="0" presId="urn:microsoft.com/office/officeart/2005/8/layout/orgChart1"/>
    <dgm:cxn modelId="{00FA19F2-0754-4ED8-AB83-C481A430F87B}" type="presOf" srcId="{1F2872D8-E272-4620-B120-762D4B026A52}" destId="{D1C6C3D5-5E2C-4731-89C5-BE7467413967}" srcOrd="0" destOrd="0" presId="urn:microsoft.com/office/officeart/2005/8/layout/orgChart1"/>
    <dgm:cxn modelId="{6BFC1EF8-CF81-46EE-87A2-8C73728AD0E9}" type="presOf" srcId="{B465BFEB-F5AD-4089-88F5-94F3A6BAFB85}" destId="{E74485B2-50F0-489E-98BE-6FC3D67E8C8C}" srcOrd="1" destOrd="0" presId="urn:microsoft.com/office/officeart/2005/8/layout/orgChart1"/>
    <dgm:cxn modelId="{419D48FC-ED8C-475F-BEBE-27ADB70E18FC}" type="presOf" srcId="{03CAFD7F-7E0B-4D3F-B3EF-3B2FE01BE130}" destId="{14E687A2-17ED-4BEF-9230-0499BA028C44}" srcOrd="0" destOrd="0" presId="urn:microsoft.com/office/officeart/2005/8/layout/orgChart1"/>
    <dgm:cxn modelId="{E1547BFF-C4CE-48C9-A68D-23006EA1ACEE}" type="presOf" srcId="{197F040D-4614-4ED3-B5DD-7BD473BBE1C6}" destId="{8829AE88-4803-4E1E-BABB-80630CBEB071}" srcOrd="1" destOrd="0" presId="urn:microsoft.com/office/officeart/2005/8/layout/orgChart1"/>
    <dgm:cxn modelId="{663A9055-332C-4B94-9629-FEB3966B0656}" type="presParOf" srcId="{C4FFC428-01C2-477F-A3A9-9AC3D7A0DA51}" destId="{BD12E4CD-43FC-42EA-B7BC-AA9281183E1E}" srcOrd="0" destOrd="0" presId="urn:microsoft.com/office/officeart/2005/8/layout/orgChart1"/>
    <dgm:cxn modelId="{C5ACADA2-D4D5-4DFB-B952-C0F8E3508472}" type="presParOf" srcId="{BD12E4CD-43FC-42EA-B7BC-AA9281183E1E}" destId="{F0D4B5B1-EE89-4A7D-92E4-78C3B4F8FFE2}" srcOrd="0" destOrd="0" presId="urn:microsoft.com/office/officeart/2005/8/layout/orgChart1"/>
    <dgm:cxn modelId="{11188BD9-4B52-4BDA-8B5E-BCDBC7F17651}" type="presParOf" srcId="{F0D4B5B1-EE89-4A7D-92E4-78C3B4F8FFE2}" destId="{2FFD3B2E-9183-4681-AAD5-65F936786F88}" srcOrd="0" destOrd="0" presId="urn:microsoft.com/office/officeart/2005/8/layout/orgChart1"/>
    <dgm:cxn modelId="{8C4C7265-AB70-4EE4-8B97-BDA26CC76406}" type="presParOf" srcId="{F0D4B5B1-EE89-4A7D-92E4-78C3B4F8FFE2}" destId="{F62008AD-4029-4E5E-8C77-B5FCBB5603D6}" srcOrd="1" destOrd="0" presId="urn:microsoft.com/office/officeart/2005/8/layout/orgChart1"/>
    <dgm:cxn modelId="{ADFAB5B1-5281-4478-B566-FC82991CE49E}" type="presParOf" srcId="{BD12E4CD-43FC-42EA-B7BC-AA9281183E1E}" destId="{FCA07BF4-8739-4FCA-A2FD-9C9974789681}" srcOrd="1" destOrd="0" presId="urn:microsoft.com/office/officeart/2005/8/layout/orgChart1"/>
    <dgm:cxn modelId="{67A84407-D4C4-43AA-8C18-49E8C38F0D62}" type="presParOf" srcId="{FCA07BF4-8739-4FCA-A2FD-9C9974789681}" destId="{14E687A2-17ED-4BEF-9230-0499BA028C44}" srcOrd="0" destOrd="0" presId="urn:microsoft.com/office/officeart/2005/8/layout/orgChart1"/>
    <dgm:cxn modelId="{DDEE6EC2-8107-4C2D-B2DA-1977824E6AF7}" type="presParOf" srcId="{FCA07BF4-8739-4FCA-A2FD-9C9974789681}" destId="{D251512A-4384-4E9A-B02D-66F30C1BC535}" srcOrd="1" destOrd="0" presId="urn:microsoft.com/office/officeart/2005/8/layout/orgChart1"/>
    <dgm:cxn modelId="{E6740692-8987-406E-BEB4-3D9FE8D0BB81}" type="presParOf" srcId="{D251512A-4384-4E9A-B02D-66F30C1BC535}" destId="{4C37D29E-5CA0-46AB-905C-BAFFDA22257B}" srcOrd="0" destOrd="0" presId="urn:microsoft.com/office/officeart/2005/8/layout/orgChart1"/>
    <dgm:cxn modelId="{5A66490A-95C7-4889-A5E8-526BAF9968E8}" type="presParOf" srcId="{4C37D29E-5CA0-46AB-905C-BAFFDA22257B}" destId="{72A5A112-75BA-4BEF-981C-B6034924B937}" srcOrd="0" destOrd="0" presId="urn:microsoft.com/office/officeart/2005/8/layout/orgChart1"/>
    <dgm:cxn modelId="{104B28FD-1FB0-4CB9-80AD-61AA45E3BB31}" type="presParOf" srcId="{4C37D29E-5CA0-46AB-905C-BAFFDA22257B}" destId="{3DD657C3-897E-438C-8A0E-EB59F973C02B}" srcOrd="1" destOrd="0" presId="urn:microsoft.com/office/officeart/2005/8/layout/orgChart1"/>
    <dgm:cxn modelId="{2C87F009-39E3-4347-8903-1267AA186323}" type="presParOf" srcId="{D251512A-4384-4E9A-B02D-66F30C1BC535}" destId="{1D974CF3-527E-48E4-9489-E4F29001AD88}" srcOrd="1" destOrd="0" presId="urn:microsoft.com/office/officeart/2005/8/layout/orgChart1"/>
    <dgm:cxn modelId="{FCE63135-B0F6-40F8-B9B5-D83DFEC77B3C}" type="presParOf" srcId="{D251512A-4384-4E9A-B02D-66F30C1BC535}" destId="{9952DA8A-123A-49E4-9569-982525D4FA27}" srcOrd="2" destOrd="0" presId="urn:microsoft.com/office/officeart/2005/8/layout/orgChart1"/>
    <dgm:cxn modelId="{C1CE7079-26B9-4541-B41C-4D1E028261B0}" type="presParOf" srcId="{FCA07BF4-8739-4FCA-A2FD-9C9974789681}" destId="{2C0EA244-9921-4C2F-AFC7-5645D5C9ABF2}" srcOrd="2" destOrd="0" presId="urn:microsoft.com/office/officeart/2005/8/layout/orgChart1"/>
    <dgm:cxn modelId="{59C5FAC8-607C-4DC6-B670-84F1C69BB70D}" type="presParOf" srcId="{FCA07BF4-8739-4FCA-A2FD-9C9974789681}" destId="{91287315-FA98-4769-A136-0052FA92501C}" srcOrd="3" destOrd="0" presId="urn:microsoft.com/office/officeart/2005/8/layout/orgChart1"/>
    <dgm:cxn modelId="{BF1A0F49-AD06-4E7F-888C-D9FD3A0A63D4}" type="presParOf" srcId="{91287315-FA98-4769-A136-0052FA92501C}" destId="{57ED1BB3-77AC-4F2A-AA40-2A8CF3C80C3D}" srcOrd="0" destOrd="0" presId="urn:microsoft.com/office/officeart/2005/8/layout/orgChart1"/>
    <dgm:cxn modelId="{BC5A2530-D9C5-4138-BECB-D8D9F6EFDCD4}" type="presParOf" srcId="{57ED1BB3-77AC-4F2A-AA40-2A8CF3C80C3D}" destId="{6D2EA97F-DC3F-4DB1-B8B6-1E00ADE7D8B4}" srcOrd="0" destOrd="0" presId="urn:microsoft.com/office/officeart/2005/8/layout/orgChart1"/>
    <dgm:cxn modelId="{A591AE3C-7E5F-40B3-A0AB-C71FF4964996}" type="presParOf" srcId="{57ED1BB3-77AC-4F2A-AA40-2A8CF3C80C3D}" destId="{E74485B2-50F0-489E-98BE-6FC3D67E8C8C}" srcOrd="1" destOrd="0" presId="urn:microsoft.com/office/officeart/2005/8/layout/orgChart1"/>
    <dgm:cxn modelId="{52839223-AAF2-414B-8029-6539FBF638B7}" type="presParOf" srcId="{91287315-FA98-4769-A136-0052FA92501C}" destId="{2B0A0025-0DE6-4B4A-9624-5C9B782A2A2D}" srcOrd="1" destOrd="0" presId="urn:microsoft.com/office/officeart/2005/8/layout/orgChart1"/>
    <dgm:cxn modelId="{7E9BB9F7-25AC-4845-BDD6-B23838233EAE}" type="presParOf" srcId="{2B0A0025-0DE6-4B4A-9624-5C9B782A2A2D}" destId="{D1C6C3D5-5E2C-4731-89C5-BE7467413967}" srcOrd="0" destOrd="0" presId="urn:microsoft.com/office/officeart/2005/8/layout/orgChart1"/>
    <dgm:cxn modelId="{380599D7-2576-46D7-A8E1-3BA1644887C8}" type="presParOf" srcId="{2B0A0025-0DE6-4B4A-9624-5C9B782A2A2D}" destId="{5EB89303-F19A-4501-BB52-8DEFA23DE581}" srcOrd="1" destOrd="0" presId="urn:microsoft.com/office/officeart/2005/8/layout/orgChart1"/>
    <dgm:cxn modelId="{CD95C8E1-FB78-4DC4-ABF0-E77CE4053E4B}" type="presParOf" srcId="{5EB89303-F19A-4501-BB52-8DEFA23DE581}" destId="{3C834030-C07D-43AB-A32A-CC2C2552F919}" srcOrd="0" destOrd="0" presId="urn:microsoft.com/office/officeart/2005/8/layout/orgChart1"/>
    <dgm:cxn modelId="{3BEDFF60-C7F4-4E5E-80D2-5D02D90CF88B}" type="presParOf" srcId="{3C834030-C07D-43AB-A32A-CC2C2552F919}" destId="{BF66B40C-CF24-402F-860D-FBD74C952AC5}" srcOrd="0" destOrd="0" presId="urn:microsoft.com/office/officeart/2005/8/layout/orgChart1"/>
    <dgm:cxn modelId="{D2EAB931-FAF6-464F-A450-53300D368BE3}" type="presParOf" srcId="{3C834030-C07D-43AB-A32A-CC2C2552F919}" destId="{C5A87D4A-9292-4D05-BBD7-520682A01BB9}" srcOrd="1" destOrd="0" presId="urn:microsoft.com/office/officeart/2005/8/layout/orgChart1"/>
    <dgm:cxn modelId="{9D0F34D4-9D88-46F3-A794-04C3FB8C94EF}" type="presParOf" srcId="{5EB89303-F19A-4501-BB52-8DEFA23DE581}" destId="{DD8233C6-CABB-4E76-9F4E-FD9E4828F8C5}" srcOrd="1" destOrd="0" presId="urn:microsoft.com/office/officeart/2005/8/layout/orgChart1"/>
    <dgm:cxn modelId="{B9A62EFC-A8A3-451B-AF43-46814B935525}" type="presParOf" srcId="{5EB89303-F19A-4501-BB52-8DEFA23DE581}" destId="{D0AFD0D7-4250-4700-A0F3-317054C29694}" srcOrd="2" destOrd="0" presId="urn:microsoft.com/office/officeart/2005/8/layout/orgChart1"/>
    <dgm:cxn modelId="{626C2FFD-A9E4-48ED-8546-ABB66ED25F82}" type="presParOf" srcId="{91287315-FA98-4769-A136-0052FA92501C}" destId="{8D96D344-4682-4108-9BA4-F0A4FF29A2A8}" srcOrd="2" destOrd="0" presId="urn:microsoft.com/office/officeart/2005/8/layout/orgChart1"/>
    <dgm:cxn modelId="{3DF0D7D8-2A73-4E94-A870-C486C732D2F7}" type="presParOf" srcId="{FCA07BF4-8739-4FCA-A2FD-9C9974789681}" destId="{4535A35A-59CD-4C08-BE53-234F655042B3}" srcOrd="4" destOrd="0" presId="urn:microsoft.com/office/officeart/2005/8/layout/orgChart1"/>
    <dgm:cxn modelId="{B1AFDE9C-7EC3-4DC1-90AE-32E33C0A55CF}" type="presParOf" srcId="{FCA07BF4-8739-4FCA-A2FD-9C9974789681}" destId="{2E499639-C418-40B2-BBF3-4D69ADD416B4}" srcOrd="5" destOrd="0" presId="urn:microsoft.com/office/officeart/2005/8/layout/orgChart1"/>
    <dgm:cxn modelId="{B503C586-6902-4B84-A99B-5DDD26E48FDF}" type="presParOf" srcId="{2E499639-C418-40B2-BBF3-4D69ADD416B4}" destId="{5FB2F5C7-8C37-4356-80CA-15058E153C2B}" srcOrd="0" destOrd="0" presId="urn:microsoft.com/office/officeart/2005/8/layout/orgChart1"/>
    <dgm:cxn modelId="{3EC2CE89-6864-481C-A630-E582C1A76004}" type="presParOf" srcId="{5FB2F5C7-8C37-4356-80CA-15058E153C2B}" destId="{0B802E01-3377-469C-AC47-1B9A56CED583}" srcOrd="0" destOrd="0" presId="urn:microsoft.com/office/officeart/2005/8/layout/orgChart1"/>
    <dgm:cxn modelId="{A03A94D8-F199-4D63-B8AA-4554FA5A2D69}" type="presParOf" srcId="{5FB2F5C7-8C37-4356-80CA-15058E153C2B}" destId="{C61C623D-5AC9-4467-810E-0E2901861906}" srcOrd="1" destOrd="0" presId="urn:microsoft.com/office/officeart/2005/8/layout/orgChart1"/>
    <dgm:cxn modelId="{AE2088DD-E48B-4C9E-8E89-8F581B7F5FD5}" type="presParOf" srcId="{2E499639-C418-40B2-BBF3-4D69ADD416B4}" destId="{4BD03E3A-C187-460A-9971-2550CA9AD111}" srcOrd="1" destOrd="0" presId="urn:microsoft.com/office/officeart/2005/8/layout/orgChart1"/>
    <dgm:cxn modelId="{AE1E4EFA-CDDE-499C-BD18-7A4D10B6B818}" type="presParOf" srcId="{4BD03E3A-C187-460A-9971-2550CA9AD111}" destId="{B1BA4599-111B-47A8-B5F2-64CC0BDEDB64}" srcOrd="0" destOrd="0" presId="urn:microsoft.com/office/officeart/2005/8/layout/orgChart1"/>
    <dgm:cxn modelId="{AFF4264F-0492-400D-A69D-7729FC56EFBE}" type="presParOf" srcId="{4BD03E3A-C187-460A-9971-2550CA9AD111}" destId="{B5272B82-863D-4C52-9592-CAA8569F8C47}" srcOrd="1" destOrd="0" presId="urn:microsoft.com/office/officeart/2005/8/layout/orgChart1"/>
    <dgm:cxn modelId="{034B36C0-48E1-46ED-A2A0-EA73E09F3D78}" type="presParOf" srcId="{B5272B82-863D-4C52-9592-CAA8569F8C47}" destId="{E6A52597-E12A-44AC-B040-068830101E77}" srcOrd="0" destOrd="0" presId="urn:microsoft.com/office/officeart/2005/8/layout/orgChart1"/>
    <dgm:cxn modelId="{04D4EBE9-499C-4897-B2CB-8D0BF25D2041}" type="presParOf" srcId="{E6A52597-E12A-44AC-B040-068830101E77}" destId="{A00F2AC2-C2C8-45CE-A164-3AB62435FCBA}" srcOrd="0" destOrd="0" presId="urn:microsoft.com/office/officeart/2005/8/layout/orgChart1"/>
    <dgm:cxn modelId="{316BE9A9-A6F6-4972-A49D-A8A9EEB89A15}" type="presParOf" srcId="{E6A52597-E12A-44AC-B040-068830101E77}" destId="{E729ABC7-D65D-481B-B746-B70EF975C7FD}" srcOrd="1" destOrd="0" presId="urn:microsoft.com/office/officeart/2005/8/layout/orgChart1"/>
    <dgm:cxn modelId="{F15381DE-B766-45E4-9940-C5AB35652FA6}" type="presParOf" srcId="{B5272B82-863D-4C52-9592-CAA8569F8C47}" destId="{BE9F50FD-25F7-48FA-9AD4-A7B3F6EF0650}" srcOrd="1" destOrd="0" presId="urn:microsoft.com/office/officeart/2005/8/layout/orgChart1"/>
    <dgm:cxn modelId="{13C283E4-64AD-44CB-B72C-ECDC63B4C174}" type="presParOf" srcId="{B5272B82-863D-4C52-9592-CAA8569F8C47}" destId="{57CC36A6-4D0D-4E83-A6BE-342BFF17A51F}" srcOrd="2" destOrd="0" presId="urn:microsoft.com/office/officeart/2005/8/layout/orgChart1"/>
    <dgm:cxn modelId="{6B989F48-44F8-4930-AF38-B4FA65063335}" type="presParOf" srcId="{2E499639-C418-40B2-BBF3-4D69ADD416B4}" destId="{498FDDD2-4D6F-4DC1-80DF-1B806827123D}" srcOrd="2" destOrd="0" presId="urn:microsoft.com/office/officeart/2005/8/layout/orgChart1"/>
    <dgm:cxn modelId="{609B6C9B-0A88-4185-A823-A96D4DCD5A7A}" type="presParOf" srcId="{FCA07BF4-8739-4FCA-A2FD-9C9974789681}" destId="{24A2C3FA-8FFD-4CD3-9FF0-6573C8659071}" srcOrd="6" destOrd="0" presId="urn:microsoft.com/office/officeart/2005/8/layout/orgChart1"/>
    <dgm:cxn modelId="{E1A8462D-3F3C-4642-BC98-B522EC9E1758}" type="presParOf" srcId="{FCA07BF4-8739-4FCA-A2FD-9C9974789681}" destId="{E3EFF595-484C-4322-8CA6-F55C4D7C33C1}" srcOrd="7" destOrd="0" presId="urn:microsoft.com/office/officeart/2005/8/layout/orgChart1"/>
    <dgm:cxn modelId="{71880137-195C-4292-969F-1D83893392BB}" type="presParOf" srcId="{E3EFF595-484C-4322-8CA6-F55C4D7C33C1}" destId="{B2C0E0E9-D828-4B96-A150-59D01FA523D8}" srcOrd="0" destOrd="0" presId="urn:microsoft.com/office/officeart/2005/8/layout/orgChart1"/>
    <dgm:cxn modelId="{8486DC13-BD68-4DBC-A63B-B0600A7516A0}" type="presParOf" srcId="{B2C0E0E9-D828-4B96-A150-59D01FA523D8}" destId="{5AB9ABDF-0633-4B77-846E-2F99232EA8A5}" srcOrd="0" destOrd="0" presId="urn:microsoft.com/office/officeart/2005/8/layout/orgChart1"/>
    <dgm:cxn modelId="{8A7DB332-8EFA-4334-901C-461754731AE0}" type="presParOf" srcId="{B2C0E0E9-D828-4B96-A150-59D01FA523D8}" destId="{8829AE88-4803-4E1E-BABB-80630CBEB071}" srcOrd="1" destOrd="0" presId="urn:microsoft.com/office/officeart/2005/8/layout/orgChart1"/>
    <dgm:cxn modelId="{C8AB657E-41E5-420E-A99D-E94086F30D20}" type="presParOf" srcId="{E3EFF595-484C-4322-8CA6-F55C4D7C33C1}" destId="{627B88BD-00FD-4045-ADAE-B030D7DFF009}" srcOrd="1" destOrd="0" presId="urn:microsoft.com/office/officeart/2005/8/layout/orgChart1"/>
    <dgm:cxn modelId="{17908832-6C2B-4F00-8879-CB94446DD890}" type="presParOf" srcId="{E3EFF595-484C-4322-8CA6-F55C4D7C33C1}" destId="{DCBF925B-04D6-4F44-89AF-6D1D09118A9B}" srcOrd="2" destOrd="0" presId="urn:microsoft.com/office/officeart/2005/8/layout/orgChart1"/>
    <dgm:cxn modelId="{2D9D88A7-9D71-4DBB-9300-8D079C617815}" type="presParOf" srcId="{BD12E4CD-43FC-42EA-B7BC-AA9281183E1E}" destId="{F9EB10FB-F87A-4D21-81FD-81667E1BE75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A7D835-9454-4F8E-AC6E-311BE32BEC00}" type="doc">
      <dgm:prSet loTypeId="urn:microsoft.com/office/officeart/2005/8/layout/vList2" loCatId="list" qsTypeId="urn:microsoft.com/office/officeart/2005/8/quickstyle/simple5" qsCatId="simple" csTypeId="urn:microsoft.com/office/officeart/2005/8/colors/accent3_1" csCatId="accent3" phldr="1"/>
      <dgm:spPr/>
      <dgm:t>
        <a:bodyPr/>
        <a:lstStyle/>
        <a:p>
          <a:endParaRPr lang="es-EC"/>
        </a:p>
      </dgm:t>
    </dgm:pt>
    <dgm:pt modelId="{FDD6A84A-E40E-416E-BB1F-2ACA28C55C10}">
      <dgm:prSet phldrT="[Texto]"/>
      <dgm:spPr/>
      <dgm:t>
        <a:bodyPr/>
        <a:lstStyle/>
        <a:p>
          <a:pPr algn="just"/>
          <a:r>
            <a:rPr lang="es-MX" dirty="0"/>
            <a:t>1) Para la elaboración e implantación del Plan de emergencias y autoprotección se identificó la normativa legal vigente que exige el cumplimiento para establecer el mecanismo adecuado para elaborar el plan de emergencia</a:t>
          </a:r>
          <a:endParaRPr lang="es-EC" dirty="0"/>
        </a:p>
      </dgm:t>
    </dgm:pt>
    <dgm:pt modelId="{61E32947-B60F-424B-A7B0-9B0570401485}" type="parTrans" cxnId="{42F4303B-AC09-42AF-9F90-399DFB9C143B}">
      <dgm:prSet/>
      <dgm:spPr/>
      <dgm:t>
        <a:bodyPr/>
        <a:lstStyle/>
        <a:p>
          <a:endParaRPr lang="es-EC"/>
        </a:p>
      </dgm:t>
    </dgm:pt>
    <dgm:pt modelId="{0B2B419A-2F1C-43F7-8573-A0D63FF3D1D3}" type="sibTrans" cxnId="{42F4303B-AC09-42AF-9F90-399DFB9C143B}">
      <dgm:prSet/>
      <dgm:spPr/>
      <dgm:t>
        <a:bodyPr/>
        <a:lstStyle/>
        <a:p>
          <a:endParaRPr lang="es-EC"/>
        </a:p>
      </dgm:t>
    </dgm:pt>
    <dgm:pt modelId="{582985D1-E9E5-4DF0-A536-91B269E8C7CD}" type="pres">
      <dgm:prSet presAssocID="{ADA7D835-9454-4F8E-AC6E-311BE32BEC00}" presName="linear" presStyleCnt="0">
        <dgm:presLayoutVars>
          <dgm:animLvl val="lvl"/>
          <dgm:resizeHandles val="exact"/>
        </dgm:presLayoutVars>
      </dgm:prSet>
      <dgm:spPr/>
    </dgm:pt>
    <dgm:pt modelId="{A397EB82-ECC7-4106-BEA6-C2BD956931D5}" type="pres">
      <dgm:prSet presAssocID="{FDD6A84A-E40E-416E-BB1F-2ACA28C55C10}" presName="parentText" presStyleLbl="node1" presStyleIdx="0" presStyleCnt="1" custScaleY="102514" custLinFactNeighborX="-15314" custLinFactNeighborY="-18210">
        <dgm:presLayoutVars>
          <dgm:chMax val="0"/>
          <dgm:bulletEnabled val="1"/>
        </dgm:presLayoutVars>
      </dgm:prSet>
      <dgm:spPr/>
    </dgm:pt>
  </dgm:ptLst>
  <dgm:cxnLst>
    <dgm:cxn modelId="{42F4303B-AC09-42AF-9F90-399DFB9C143B}" srcId="{ADA7D835-9454-4F8E-AC6E-311BE32BEC00}" destId="{FDD6A84A-E40E-416E-BB1F-2ACA28C55C10}" srcOrd="0" destOrd="0" parTransId="{61E32947-B60F-424B-A7B0-9B0570401485}" sibTransId="{0B2B419A-2F1C-43F7-8573-A0D63FF3D1D3}"/>
    <dgm:cxn modelId="{3C6BBC72-A3D8-4DD2-90EC-3AFC03ACF7D9}" type="presOf" srcId="{FDD6A84A-E40E-416E-BB1F-2ACA28C55C10}" destId="{A397EB82-ECC7-4106-BEA6-C2BD956931D5}" srcOrd="0" destOrd="0" presId="urn:microsoft.com/office/officeart/2005/8/layout/vList2"/>
    <dgm:cxn modelId="{B5BEA789-7D80-4993-A3A2-41A7719743A1}" type="presOf" srcId="{ADA7D835-9454-4F8E-AC6E-311BE32BEC00}" destId="{582985D1-E9E5-4DF0-A536-91B269E8C7CD}" srcOrd="0" destOrd="0" presId="urn:microsoft.com/office/officeart/2005/8/layout/vList2"/>
    <dgm:cxn modelId="{FDA1132B-63A5-4231-B963-4A5ADBF3A44A}" type="presParOf" srcId="{582985D1-E9E5-4DF0-A536-91B269E8C7CD}" destId="{A397EB82-ECC7-4106-BEA6-C2BD956931D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DA7D835-9454-4F8E-AC6E-311BE32BEC00}" type="doc">
      <dgm:prSet loTypeId="urn:microsoft.com/office/officeart/2005/8/layout/vList2" loCatId="list" qsTypeId="urn:microsoft.com/office/officeart/2005/8/quickstyle/3d4" qsCatId="3D" csTypeId="urn:microsoft.com/office/officeart/2005/8/colors/colorful3" csCatId="colorful" phldr="1"/>
      <dgm:spPr/>
      <dgm:t>
        <a:bodyPr/>
        <a:lstStyle/>
        <a:p>
          <a:endParaRPr lang="es-EC"/>
        </a:p>
      </dgm:t>
    </dgm:pt>
    <dgm:pt modelId="{FDD6A84A-E40E-416E-BB1F-2ACA28C55C10}">
      <dgm:prSet phldrT="[Texto]"/>
      <dgm:spPr/>
      <dgm:t>
        <a:bodyPr/>
        <a:lstStyle/>
        <a:p>
          <a:pPr algn="just"/>
          <a:r>
            <a:rPr lang="es-MX" dirty="0">
              <a:solidFill>
                <a:schemeClr val="tx1"/>
              </a:solidFill>
            </a:rPr>
            <a:t>2) La evaluación del riesgo es un proceso esencial en el manejo de las emergencias, ya que sin este proceso es imposible plantear una planificación para enfrentar las amenazas, en este proceso se define la identificación de la empresa y los peligros en el lugar de trabajo provocados por agentes externos o internos en la empresa</a:t>
          </a:r>
          <a:endParaRPr lang="es-EC" dirty="0">
            <a:solidFill>
              <a:schemeClr val="tx1"/>
            </a:solidFill>
          </a:endParaRPr>
        </a:p>
      </dgm:t>
    </dgm:pt>
    <dgm:pt modelId="{61E32947-B60F-424B-A7B0-9B0570401485}" type="parTrans" cxnId="{42F4303B-AC09-42AF-9F90-399DFB9C143B}">
      <dgm:prSet/>
      <dgm:spPr/>
      <dgm:t>
        <a:bodyPr/>
        <a:lstStyle/>
        <a:p>
          <a:endParaRPr lang="es-EC"/>
        </a:p>
      </dgm:t>
    </dgm:pt>
    <dgm:pt modelId="{0B2B419A-2F1C-43F7-8573-A0D63FF3D1D3}" type="sibTrans" cxnId="{42F4303B-AC09-42AF-9F90-399DFB9C143B}">
      <dgm:prSet/>
      <dgm:spPr/>
      <dgm:t>
        <a:bodyPr/>
        <a:lstStyle/>
        <a:p>
          <a:endParaRPr lang="es-EC"/>
        </a:p>
      </dgm:t>
    </dgm:pt>
    <dgm:pt modelId="{582985D1-E9E5-4DF0-A536-91B269E8C7CD}" type="pres">
      <dgm:prSet presAssocID="{ADA7D835-9454-4F8E-AC6E-311BE32BEC00}" presName="linear" presStyleCnt="0">
        <dgm:presLayoutVars>
          <dgm:animLvl val="lvl"/>
          <dgm:resizeHandles val="exact"/>
        </dgm:presLayoutVars>
      </dgm:prSet>
      <dgm:spPr/>
    </dgm:pt>
    <dgm:pt modelId="{A397EB82-ECC7-4106-BEA6-C2BD956931D5}" type="pres">
      <dgm:prSet presAssocID="{FDD6A84A-E40E-416E-BB1F-2ACA28C55C10}" presName="parentText" presStyleLbl="node1" presStyleIdx="0" presStyleCnt="1" custScaleY="113024" custLinFactNeighborX="44776" custLinFactNeighborY="62894">
        <dgm:presLayoutVars>
          <dgm:chMax val="0"/>
          <dgm:bulletEnabled val="1"/>
        </dgm:presLayoutVars>
      </dgm:prSet>
      <dgm:spPr/>
    </dgm:pt>
  </dgm:ptLst>
  <dgm:cxnLst>
    <dgm:cxn modelId="{42F4303B-AC09-42AF-9F90-399DFB9C143B}" srcId="{ADA7D835-9454-4F8E-AC6E-311BE32BEC00}" destId="{FDD6A84A-E40E-416E-BB1F-2ACA28C55C10}" srcOrd="0" destOrd="0" parTransId="{61E32947-B60F-424B-A7B0-9B0570401485}" sibTransId="{0B2B419A-2F1C-43F7-8573-A0D63FF3D1D3}"/>
    <dgm:cxn modelId="{3C6BBC72-A3D8-4DD2-90EC-3AFC03ACF7D9}" type="presOf" srcId="{FDD6A84A-E40E-416E-BB1F-2ACA28C55C10}" destId="{A397EB82-ECC7-4106-BEA6-C2BD956931D5}" srcOrd="0" destOrd="0" presId="urn:microsoft.com/office/officeart/2005/8/layout/vList2"/>
    <dgm:cxn modelId="{B5BEA789-7D80-4993-A3A2-41A7719743A1}" type="presOf" srcId="{ADA7D835-9454-4F8E-AC6E-311BE32BEC00}" destId="{582985D1-E9E5-4DF0-A536-91B269E8C7CD}" srcOrd="0" destOrd="0" presId="urn:microsoft.com/office/officeart/2005/8/layout/vList2"/>
    <dgm:cxn modelId="{FDA1132B-63A5-4231-B963-4A5ADBF3A44A}" type="presParOf" srcId="{582985D1-E9E5-4DF0-A536-91B269E8C7CD}" destId="{A397EB82-ECC7-4106-BEA6-C2BD956931D5}"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1AE45-0523-4F30-B324-BEAE1CC6141B}">
      <dsp:nvSpPr>
        <dsp:cNvPr id="0" name=""/>
        <dsp:cNvSpPr/>
      </dsp:nvSpPr>
      <dsp:spPr>
        <a:xfrm rot="16200000">
          <a:off x="-1418497" y="1419489"/>
          <a:ext cx="5418667" cy="2579687"/>
        </a:xfrm>
        <a:prstGeom prst="flowChartManualOperation">
          <a:avLst/>
        </a:prstGeom>
        <a:solidFill>
          <a:schemeClr val="accent6">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3940" bIns="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rPr>
            <a:t>El no disponer de un Plan de Emergencias y Autoprotección en una empresa, constituye una limitante para responder de forma oportuna y adecuada ante cualquier situación de emergencia</a:t>
          </a:r>
          <a:endParaRPr lang="es-EC" sz="1600" kern="1200" dirty="0">
            <a:solidFill>
              <a:schemeClr val="tx1"/>
            </a:solidFill>
          </a:endParaRPr>
        </a:p>
      </dsp:txBody>
      <dsp:txXfrm rot="5400000">
        <a:off x="993" y="1083732"/>
        <a:ext cx="2579687" cy="3251201"/>
      </dsp:txXfrm>
    </dsp:sp>
    <dsp:sp modelId="{F8AA4BAD-D729-43CD-8E3F-57C697020FD9}">
      <dsp:nvSpPr>
        <dsp:cNvPr id="0" name=""/>
        <dsp:cNvSpPr/>
      </dsp:nvSpPr>
      <dsp:spPr>
        <a:xfrm rot="16200000">
          <a:off x="1354666" y="1419489"/>
          <a:ext cx="5418667" cy="2579687"/>
        </a:xfrm>
        <a:prstGeom prst="flowChartManualOperation">
          <a:avLst/>
        </a:prstGeom>
        <a:solidFill>
          <a:schemeClr val="accent3">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3940" bIns="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rPr>
            <a:t>La ubicación del Área del Taller de Mecánica es un escenario propicio, en el cual existe la probabilidad de presentarse un incendio debido a los materiales, energías y sustancias con las que se trabajan </a:t>
          </a:r>
          <a:endParaRPr lang="es-EC" sz="1600" kern="1200" dirty="0">
            <a:solidFill>
              <a:schemeClr val="tx1"/>
            </a:solidFill>
          </a:endParaRPr>
        </a:p>
      </dsp:txBody>
      <dsp:txXfrm rot="5400000">
        <a:off x="2774156" y="1083732"/>
        <a:ext cx="2579687" cy="3251201"/>
      </dsp:txXfrm>
    </dsp:sp>
    <dsp:sp modelId="{35D47025-AFD4-4952-B756-A2B5D1E8775E}">
      <dsp:nvSpPr>
        <dsp:cNvPr id="0" name=""/>
        <dsp:cNvSpPr/>
      </dsp:nvSpPr>
      <dsp:spPr>
        <a:xfrm rot="16200000">
          <a:off x="4127830" y="1419489"/>
          <a:ext cx="5418667" cy="2579687"/>
        </a:xfrm>
        <a:prstGeom prst="flowChartManualOperation">
          <a:avLst/>
        </a:prstGeom>
        <a:solidFill>
          <a:schemeClr val="accent1">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3940" bIns="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rPr>
            <a:t>Las catástrofes naturales no son susceptibles de un pronóstico oportuno (lugar y momento de ocurrencia), por lo que resulta importante que las personas estén preparadas y conozcan cómo actuar antes, durante y después de una emergencia</a:t>
          </a:r>
          <a:endParaRPr lang="es-EC" sz="1600" kern="1200" dirty="0">
            <a:solidFill>
              <a:schemeClr val="tx1"/>
            </a:solidFill>
          </a:endParaRPr>
        </a:p>
      </dsp:txBody>
      <dsp:txXfrm rot="5400000">
        <a:off x="5547320" y="1083732"/>
        <a:ext cx="2579687" cy="325120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7EB82-ECC7-4106-BEA6-C2BD956931D5}">
      <dsp:nvSpPr>
        <dsp:cNvPr id="0" name=""/>
        <dsp:cNvSpPr/>
      </dsp:nvSpPr>
      <dsp:spPr>
        <a:xfrm>
          <a:off x="0" y="0"/>
          <a:ext cx="5242998" cy="1635075"/>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C" sz="1600" kern="1200" dirty="0">
              <a:solidFill>
                <a:schemeClr val="tx1"/>
              </a:solidFill>
            </a:rPr>
            <a:t>3) Con la visita a la empresa se identificó los sistemas de protección contra incendio con los que la empresa cuenta, teniendo especial relevancia la protección pasiva determinada por la resistencia de la estructura portante y mampostería de los sectores de incendio, </a:t>
          </a:r>
        </a:p>
      </dsp:txBody>
      <dsp:txXfrm>
        <a:off x="79818" y="79818"/>
        <a:ext cx="5083362" cy="147543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7EB82-ECC7-4106-BEA6-C2BD956931D5}">
      <dsp:nvSpPr>
        <dsp:cNvPr id="0" name=""/>
        <dsp:cNvSpPr/>
      </dsp:nvSpPr>
      <dsp:spPr>
        <a:xfrm>
          <a:off x="0" y="0"/>
          <a:ext cx="5116390" cy="2028779"/>
        </a:xfrm>
        <a:prstGeom prst="round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s-EC" sz="1700" kern="1200">
              <a:solidFill>
                <a:schemeClr val="tx1"/>
              </a:solidFill>
            </a:rPr>
            <a:t>4) Se definió diferentes formas de enfrentar las amenazas diferenciándose por el tipo de amenazas o riesgo al que se debe hacer frente, pues no se enfrentará de la misma manera a una inundación que a un sismo y mucho menos a un incendio, existiendo diferentes formas de actuación</a:t>
          </a:r>
          <a:endParaRPr lang="es-EC" sz="1700" b="0" kern="1200" dirty="0">
            <a:solidFill>
              <a:schemeClr val="tx1"/>
            </a:solidFill>
            <a:latin typeface="+mj-lt"/>
          </a:endParaRPr>
        </a:p>
      </dsp:txBody>
      <dsp:txXfrm>
        <a:off x="99037" y="99037"/>
        <a:ext cx="4918316" cy="183070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5823E-CF2A-4E79-8EEE-845E38571C02}">
      <dsp:nvSpPr>
        <dsp:cNvPr id="0" name=""/>
        <dsp:cNvSpPr/>
      </dsp:nvSpPr>
      <dsp:spPr>
        <a:xfrm>
          <a:off x="-6125176" y="-937410"/>
          <a:ext cx="7293488" cy="7293488"/>
        </a:xfrm>
        <a:prstGeom prst="blockArc">
          <a:avLst>
            <a:gd name="adj1" fmla="val 18900000"/>
            <a:gd name="adj2" fmla="val 2700000"/>
            <a:gd name="adj3" fmla="val 296"/>
          </a:avLst>
        </a:prstGeom>
        <a:noFill/>
        <a:ln w="15875" cap="rnd" cmpd="sng" algn="ctr">
          <a:solidFill>
            <a:schemeClr val="accent3">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8F9052-2906-45EA-BFE1-39465C65822E}">
      <dsp:nvSpPr>
        <dsp:cNvPr id="0" name=""/>
        <dsp:cNvSpPr/>
      </dsp:nvSpPr>
      <dsp:spPr>
        <a:xfrm>
          <a:off x="752110" y="541866"/>
          <a:ext cx="7301111" cy="1083733"/>
        </a:xfrm>
        <a:prstGeom prst="rect">
          <a:avLst/>
        </a:prstGeom>
        <a:solidFill>
          <a:schemeClr val="accent3">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33020" rIns="33020" bIns="33020" numCol="1" spcCol="1270" anchor="ctr" anchorCtr="0">
          <a:noAutofit/>
        </a:bodyPr>
        <a:lstStyle/>
        <a:p>
          <a:pPr marL="0" lvl="0" indent="0" algn="l" defTabSz="577850">
            <a:lnSpc>
              <a:spcPct val="90000"/>
            </a:lnSpc>
            <a:spcBef>
              <a:spcPct val="0"/>
            </a:spcBef>
            <a:spcAft>
              <a:spcPct val="35000"/>
            </a:spcAft>
            <a:buNone/>
          </a:pPr>
          <a:r>
            <a:rPr lang="es-MX" sz="1300" kern="1200" dirty="0">
              <a:solidFill>
                <a:schemeClr val="tx1"/>
              </a:solidFill>
            </a:rPr>
            <a:t>Toda organización laboral sea esta del sector público o privado, de cualquier sector productivo del país deberá cumplir con todos los requerimientos legales de contar con un plan de emergencias y autoprotección</a:t>
          </a:r>
          <a:endParaRPr lang="es-EC" sz="1300" kern="1200" dirty="0">
            <a:solidFill>
              <a:schemeClr val="tx1"/>
            </a:solidFill>
          </a:endParaRPr>
        </a:p>
      </dsp:txBody>
      <dsp:txXfrm>
        <a:off x="752110" y="541866"/>
        <a:ext cx="7301111" cy="1083733"/>
      </dsp:txXfrm>
    </dsp:sp>
    <dsp:sp modelId="{FA3DB02E-6BE1-4A6C-B7F4-041A20643F93}">
      <dsp:nvSpPr>
        <dsp:cNvPr id="0" name=""/>
        <dsp:cNvSpPr/>
      </dsp:nvSpPr>
      <dsp:spPr>
        <a:xfrm>
          <a:off x="74777" y="406400"/>
          <a:ext cx="1354666" cy="1354666"/>
        </a:xfrm>
        <a:prstGeom prst="ellipse">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004B18-F94F-4A78-A41B-D40852CA812C}">
      <dsp:nvSpPr>
        <dsp:cNvPr id="0" name=""/>
        <dsp:cNvSpPr/>
      </dsp:nvSpPr>
      <dsp:spPr>
        <a:xfrm>
          <a:off x="1146048" y="2167466"/>
          <a:ext cx="6907174" cy="1083733"/>
        </a:xfrm>
        <a:prstGeom prst="rect">
          <a:avLst/>
        </a:prstGeom>
        <a:solidFill>
          <a:schemeClr val="accent3">
            <a:shade val="80000"/>
            <a:hueOff val="-115628"/>
            <a:satOff val="-5653"/>
            <a:lumOff val="1368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33020" rIns="33020" bIns="33020" numCol="1" spcCol="1270" anchor="ctr" anchorCtr="0">
          <a:noAutofit/>
        </a:bodyPr>
        <a:lstStyle/>
        <a:p>
          <a:pPr marL="0" lvl="0" indent="0" algn="l" defTabSz="577850">
            <a:lnSpc>
              <a:spcPct val="90000"/>
            </a:lnSpc>
            <a:spcBef>
              <a:spcPct val="0"/>
            </a:spcBef>
            <a:spcAft>
              <a:spcPct val="35000"/>
            </a:spcAft>
            <a:buNone/>
          </a:pPr>
          <a:r>
            <a:rPr lang="es-MX" sz="1300" kern="1200" dirty="0">
              <a:solidFill>
                <a:schemeClr val="tx1"/>
              </a:solidFill>
            </a:rPr>
            <a:t>Se deberá diseñar un plan de mantenimiento (actualización) del plan de emergencia en el que se deberá incluir el mantenimiento del sistema contra incendios planteado en el Plan de emergencia y autoprotección, para que esté en condiciones de servir como una respuesta oportuna disponible y sin fallas al momento de presentarse una emergencia.</a:t>
          </a:r>
          <a:endParaRPr lang="es-EC" sz="1300" kern="1200" dirty="0">
            <a:solidFill>
              <a:schemeClr val="tx1"/>
            </a:solidFill>
          </a:endParaRPr>
        </a:p>
      </dsp:txBody>
      <dsp:txXfrm>
        <a:off x="1146048" y="2167466"/>
        <a:ext cx="6907174" cy="1083733"/>
      </dsp:txXfrm>
    </dsp:sp>
    <dsp:sp modelId="{6078BACA-070D-436D-B347-C4446A825B9A}">
      <dsp:nvSpPr>
        <dsp:cNvPr id="0" name=""/>
        <dsp:cNvSpPr/>
      </dsp:nvSpPr>
      <dsp:spPr>
        <a:xfrm>
          <a:off x="468714" y="2032000"/>
          <a:ext cx="1354666" cy="1354666"/>
        </a:xfrm>
        <a:prstGeom prst="ellipse">
          <a:avLst/>
        </a:prstGeom>
        <a:solidFill>
          <a:schemeClr val="lt1">
            <a:hueOff val="0"/>
            <a:satOff val="0"/>
            <a:lumOff val="0"/>
            <a:alphaOff val="0"/>
          </a:schemeClr>
        </a:solidFill>
        <a:ln w="15875" cap="rnd" cmpd="sng" algn="ctr">
          <a:solidFill>
            <a:schemeClr val="accent3">
              <a:shade val="80000"/>
              <a:hueOff val="-115628"/>
              <a:satOff val="-5653"/>
              <a:lumOff val="13683"/>
              <a:alphaOff val="0"/>
            </a:schemeClr>
          </a:solidFill>
          <a:prstDash val="solid"/>
        </a:ln>
        <a:effectLst/>
      </dsp:spPr>
      <dsp:style>
        <a:lnRef idx="2">
          <a:scrgbClr r="0" g="0" b="0"/>
        </a:lnRef>
        <a:fillRef idx="1">
          <a:scrgbClr r="0" g="0" b="0"/>
        </a:fillRef>
        <a:effectRef idx="0">
          <a:scrgbClr r="0" g="0" b="0"/>
        </a:effectRef>
        <a:fontRef idx="minor"/>
      </dsp:style>
    </dsp:sp>
    <dsp:sp modelId="{E701303D-2239-4186-A5D0-5FAE0F07CFEC}">
      <dsp:nvSpPr>
        <dsp:cNvPr id="0" name=""/>
        <dsp:cNvSpPr/>
      </dsp:nvSpPr>
      <dsp:spPr>
        <a:xfrm>
          <a:off x="752110" y="3793066"/>
          <a:ext cx="7301111" cy="1083733"/>
        </a:xfrm>
        <a:prstGeom prst="rect">
          <a:avLst/>
        </a:prstGeom>
        <a:solidFill>
          <a:schemeClr val="accent3">
            <a:shade val="80000"/>
            <a:hueOff val="-231256"/>
            <a:satOff val="-11306"/>
            <a:lumOff val="2736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33020" rIns="33020" bIns="33020" numCol="1" spcCol="1270" anchor="ctr" anchorCtr="0">
          <a:noAutofit/>
        </a:bodyPr>
        <a:lstStyle/>
        <a:p>
          <a:pPr marL="0" lvl="0" indent="0" algn="l" defTabSz="577850">
            <a:lnSpc>
              <a:spcPct val="90000"/>
            </a:lnSpc>
            <a:spcBef>
              <a:spcPct val="0"/>
            </a:spcBef>
            <a:spcAft>
              <a:spcPct val="35000"/>
            </a:spcAft>
            <a:buNone/>
          </a:pPr>
          <a:r>
            <a:rPr lang="es-MX" sz="1300" kern="1200" dirty="0">
              <a:solidFill>
                <a:schemeClr val="tx1"/>
              </a:solidFill>
            </a:rPr>
            <a:t>Se debe considerar hacer más estudios enfocados a la implementación de los planes de emergencia y autoprotección en los talleres mecánicos</a:t>
          </a:r>
          <a:endParaRPr lang="es-EC" sz="1300" kern="1200" dirty="0">
            <a:solidFill>
              <a:schemeClr val="tx1"/>
            </a:solidFill>
          </a:endParaRPr>
        </a:p>
      </dsp:txBody>
      <dsp:txXfrm>
        <a:off x="752110" y="3793066"/>
        <a:ext cx="7301111" cy="1083733"/>
      </dsp:txXfrm>
    </dsp:sp>
    <dsp:sp modelId="{09860B20-B4FC-48C3-9CF0-77DE97606A69}">
      <dsp:nvSpPr>
        <dsp:cNvPr id="0" name=""/>
        <dsp:cNvSpPr/>
      </dsp:nvSpPr>
      <dsp:spPr>
        <a:xfrm>
          <a:off x="74777" y="3657600"/>
          <a:ext cx="1354666" cy="1354666"/>
        </a:xfrm>
        <a:prstGeom prst="ellipse">
          <a:avLst/>
        </a:prstGeom>
        <a:solidFill>
          <a:schemeClr val="lt1">
            <a:hueOff val="0"/>
            <a:satOff val="0"/>
            <a:lumOff val="0"/>
            <a:alphaOff val="0"/>
          </a:schemeClr>
        </a:solidFill>
        <a:ln w="15875" cap="rnd" cmpd="sng" algn="ctr">
          <a:solidFill>
            <a:schemeClr val="accent3">
              <a:shade val="80000"/>
              <a:hueOff val="-231256"/>
              <a:satOff val="-11306"/>
              <a:lumOff val="2736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A4317-1763-4BBE-89E4-8D7BE569303F}">
      <dsp:nvSpPr>
        <dsp:cNvPr id="0" name=""/>
        <dsp:cNvSpPr/>
      </dsp:nvSpPr>
      <dsp:spPr>
        <a:xfrm>
          <a:off x="-5291266" y="-810359"/>
          <a:ext cx="6300720" cy="6300720"/>
        </a:xfrm>
        <a:prstGeom prst="blockArc">
          <a:avLst>
            <a:gd name="adj1" fmla="val 18900000"/>
            <a:gd name="adj2" fmla="val 2700000"/>
            <a:gd name="adj3" fmla="val 343"/>
          </a:avLst>
        </a:pr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8FE8CB-1E09-4BE3-981F-ECD915B0B67C}">
      <dsp:nvSpPr>
        <dsp:cNvPr id="0" name=""/>
        <dsp:cNvSpPr/>
      </dsp:nvSpPr>
      <dsp:spPr>
        <a:xfrm>
          <a:off x="441460" y="259296"/>
          <a:ext cx="10523574" cy="58518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4492" tIns="43180" rIns="43180" bIns="43180" numCol="1" spcCol="1270" anchor="ctr" anchorCtr="0">
          <a:noAutofit/>
        </a:bodyPr>
        <a:lstStyle/>
        <a:p>
          <a:pPr marL="0" lvl="0" indent="0" algn="l" defTabSz="755650">
            <a:lnSpc>
              <a:spcPct val="90000"/>
            </a:lnSpc>
            <a:spcBef>
              <a:spcPct val="0"/>
            </a:spcBef>
            <a:spcAft>
              <a:spcPct val="35000"/>
            </a:spcAft>
            <a:buNone/>
          </a:pPr>
          <a:r>
            <a:rPr lang="es-EC" sz="1700" b="1" kern="1200" dirty="0">
              <a:solidFill>
                <a:schemeClr val="tx1"/>
              </a:solidFill>
            </a:rPr>
            <a:t>1. DESCRIPCIÓN DE LA EMPRESA</a:t>
          </a:r>
        </a:p>
      </dsp:txBody>
      <dsp:txXfrm>
        <a:off x="441460" y="259296"/>
        <a:ext cx="10523574" cy="585187"/>
      </dsp:txXfrm>
    </dsp:sp>
    <dsp:sp modelId="{157F2BF4-631B-4CFA-995C-D6DAA931503A}">
      <dsp:nvSpPr>
        <dsp:cNvPr id="0" name=""/>
        <dsp:cNvSpPr/>
      </dsp:nvSpPr>
      <dsp:spPr>
        <a:xfrm>
          <a:off x="75718" y="219257"/>
          <a:ext cx="731484" cy="731484"/>
        </a:xfrm>
        <a:prstGeom prst="ellipse">
          <a:avLst/>
        </a:prstGeom>
        <a:solidFill>
          <a:schemeClr val="lt1">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F711DF-6FC0-4BF5-9082-1DBDFA47D32A}">
      <dsp:nvSpPr>
        <dsp:cNvPr id="0" name=""/>
        <dsp:cNvSpPr/>
      </dsp:nvSpPr>
      <dsp:spPr>
        <a:xfrm>
          <a:off x="860788" y="1169906"/>
          <a:ext cx="10104246" cy="585187"/>
        </a:xfrm>
        <a:prstGeom prst="rect">
          <a:avLst/>
        </a:prstGeom>
        <a:solidFill>
          <a:schemeClr val="accent3">
            <a:hueOff val="675996"/>
            <a:satOff val="-2249"/>
            <a:lumOff val="-112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4492" tIns="43180" rIns="43180" bIns="43180" numCol="1" spcCol="1270" anchor="ctr" anchorCtr="0">
          <a:noAutofit/>
        </a:bodyPr>
        <a:lstStyle/>
        <a:p>
          <a:pPr marL="0" lvl="0" indent="0" algn="l" defTabSz="755650">
            <a:lnSpc>
              <a:spcPct val="90000"/>
            </a:lnSpc>
            <a:spcBef>
              <a:spcPct val="0"/>
            </a:spcBef>
            <a:spcAft>
              <a:spcPct val="35000"/>
            </a:spcAft>
            <a:buNone/>
          </a:pPr>
          <a:r>
            <a:rPr lang="es-MX" sz="1700" b="1" kern="1200" dirty="0">
              <a:solidFill>
                <a:schemeClr val="tx1"/>
              </a:solidFill>
            </a:rPr>
            <a:t>2. IDENTIFICACION DE FACTORES DE RIESGO PROPIOS DE LA ORGANIZACIÓN (INCENDIOS, EXPLOSIONES, DERRAMES, INUNDACIONES, TERREMOTOS OTROS.)</a:t>
          </a:r>
          <a:endParaRPr lang="es-EC" sz="1700" b="1" kern="1200" dirty="0">
            <a:solidFill>
              <a:schemeClr val="tx1"/>
            </a:solidFill>
          </a:endParaRPr>
        </a:p>
      </dsp:txBody>
      <dsp:txXfrm>
        <a:off x="860788" y="1169906"/>
        <a:ext cx="10104246" cy="585187"/>
      </dsp:txXfrm>
    </dsp:sp>
    <dsp:sp modelId="{98B95867-E112-4558-B848-29ABB7B2085B}">
      <dsp:nvSpPr>
        <dsp:cNvPr id="0" name=""/>
        <dsp:cNvSpPr/>
      </dsp:nvSpPr>
      <dsp:spPr>
        <a:xfrm>
          <a:off x="495046" y="1096758"/>
          <a:ext cx="731484" cy="731484"/>
        </a:xfrm>
        <a:prstGeom prst="ellipse">
          <a:avLst/>
        </a:prstGeom>
        <a:solidFill>
          <a:schemeClr val="lt1">
            <a:hueOff val="0"/>
            <a:satOff val="0"/>
            <a:lumOff val="0"/>
            <a:alphaOff val="0"/>
          </a:schemeClr>
        </a:solidFill>
        <a:ln w="15875" cap="rnd" cmpd="sng" algn="ctr">
          <a:solidFill>
            <a:schemeClr val="accent3">
              <a:hueOff val="675996"/>
              <a:satOff val="-2249"/>
              <a:lumOff val="-1127"/>
              <a:alphaOff val="0"/>
            </a:schemeClr>
          </a:solidFill>
          <a:prstDash val="solid"/>
        </a:ln>
        <a:effectLst/>
      </dsp:spPr>
      <dsp:style>
        <a:lnRef idx="2">
          <a:scrgbClr r="0" g="0" b="0"/>
        </a:lnRef>
        <a:fillRef idx="1">
          <a:scrgbClr r="0" g="0" b="0"/>
        </a:fillRef>
        <a:effectRef idx="0">
          <a:scrgbClr r="0" g="0" b="0"/>
        </a:effectRef>
        <a:fontRef idx="minor"/>
      </dsp:style>
    </dsp:sp>
    <dsp:sp modelId="{3C80BA20-CFF9-4006-9AF3-9F2F728EF73F}">
      <dsp:nvSpPr>
        <dsp:cNvPr id="0" name=""/>
        <dsp:cNvSpPr/>
      </dsp:nvSpPr>
      <dsp:spPr>
        <a:xfrm>
          <a:off x="989488" y="2047406"/>
          <a:ext cx="9975546" cy="585187"/>
        </a:xfrm>
        <a:prstGeom prst="rect">
          <a:avLst/>
        </a:prstGeom>
        <a:solidFill>
          <a:schemeClr val="accent3">
            <a:hueOff val="1351992"/>
            <a:satOff val="-4498"/>
            <a:lumOff val="-225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4492" tIns="43180" rIns="43180" bIns="43180" numCol="1" spcCol="1270" anchor="ctr" anchorCtr="0">
          <a:noAutofit/>
        </a:bodyPr>
        <a:lstStyle/>
        <a:p>
          <a:pPr marL="0" lvl="0" indent="0" algn="l" defTabSz="755650">
            <a:lnSpc>
              <a:spcPct val="90000"/>
            </a:lnSpc>
            <a:spcBef>
              <a:spcPct val="0"/>
            </a:spcBef>
            <a:spcAft>
              <a:spcPct val="35000"/>
            </a:spcAft>
            <a:buNone/>
          </a:pPr>
          <a:r>
            <a:rPr lang="es-MX" sz="1700" b="1" kern="1200" dirty="0">
              <a:solidFill>
                <a:schemeClr val="tx1"/>
              </a:solidFill>
            </a:rPr>
            <a:t>3. EVALUACION DE RIESGOS DETECTADOS</a:t>
          </a:r>
          <a:endParaRPr lang="es-EC" sz="1700" b="1" kern="1200" dirty="0">
            <a:solidFill>
              <a:schemeClr val="tx1"/>
            </a:solidFill>
          </a:endParaRPr>
        </a:p>
      </dsp:txBody>
      <dsp:txXfrm>
        <a:off x="989488" y="2047406"/>
        <a:ext cx="9975546" cy="585187"/>
      </dsp:txXfrm>
    </dsp:sp>
    <dsp:sp modelId="{A950EA3F-A4A0-4708-BA9A-DD295175ECDD}">
      <dsp:nvSpPr>
        <dsp:cNvPr id="0" name=""/>
        <dsp:cNvSpPr/>
      </dsp:nvSpPr>
      <dsp:spPr>
        <a:xfrm>
          <a:off x="623746" y="1974257"/>
          <a:ext cx="731484" cy="731484"/>
        </a:xfrm>
        <a:prstGeom prst="ellipse">
          <a:avLst/>
        </a:prstGeom>
        <a:solidFill>
          <a:schemeClr val="lt1">
            <a:hueOff val="0"/>
            <a:satOff val="0"/>
            <a:lumOff val="0"/>
            <a:alphaOff val="0"/>
          </a:schemeClr>
        </a:solidFill>
        <a:ln w="15875" cap="rnd" cmpd="sng" algn="ctr">
          <a:solidFill>
            <a:schemeClr val="accent3">
              <a:hueOff val="1351992"/>
              <a:satOff val="-4498"/>
              <a:lumOff val="-2255"/>
              <a:alphaOff val="0"/>
            </a:schemeClr>
          </a:solidFill>
          <a:prstDash val="solid"/>
        </a:ln>
        <a:effectLst/>
      </dsp:spPr>
      <dsp:style>
        <a:lnRef idx="2">
          <a:scrgbClr r="0" g="0" b="0"/>
        </a:lnRef>
        <a:fillRef idx="1">
          <a:scrgbClr r="0" g="0" b="0"/>
        </a:fillRef>
        <a:effectRef idx="0">
          <a:scrgbClr r="0" g="0" b="0"/>
        </a:effectRef>
        <a:fontRef idx="minor"/>
      </dsp:style>
    </dsp:sp>
    <dsp:sp modelId="{D824D28C-2F90-4D54-94DD-477B77A93602}">
      <dsp:nvSpPr>
        <dsp:cNvPr id="0" name=""/>
        <dsp:cNvSpPr/>
      </dsp:nvSpPr>
      <dsp:spPr>
        <a:xfrm>
          <a:off x="860788" y="2924906"/>
          <a:ext cx="10104246" cy="585187"/>
        </a:xfrm>
        <a:prstGeom prst="rect">
          <a:avLst/>
        </a:prstGeom>
        <a:solidFill>
          <a:schemeClr val="accent3">
            <a:hueOff val="2027987"/>
            <a:satOff val="-6748"/>
            <a:lumOff val="-33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4492" tIns="43180" rIns="43180" bIns="43180" numCol="1" spcCol="1270" anchor="ctr" anchorCtr="0">
          <a:noAutofit/>
        </a:bodyPr>
        <a:lstStyle/>
        <a:p>
          <a:pPr marL="0" lvl="0" indent="0" algn="l" defTabSz="755650">
            <a:lnSpc>
              <a:spcPct val="90000"/>
            </a:lnSpc>
            <a:spcBef>
              <a:spcPct val="0"/>
            </a:spcBef>
            <a:spcAft>
              <a:spcPct val="35000"/>
            </a:spcAft>
            <a:buNone/>
          </a:pPr>
          <a:r>
            <a:rPr lang="es-MX" sz="1700" b="1" kern="1200" dirty="0">
              <a:solidFill>
                <a:schemeClr val="tx1"/>
              </a:solidFill>
            </a:rPr>
            <a:t>4. PREVENCION Y CONTROL DE RIESGOS</a:t>
          </a:r>
          <a:endParaRPr lang="es-EC" sz="1700" b="1" kern="1200" dirty="0">
            <a:solidFill>
              <a:schemeClr val="tx1"/>
            </a:solidFill>
          </a:endParaRPr>
        </a:p>
      </dsp:txBody>
      <dsp:txXfrm>
        <a:off x="860788" y="2924906"/>
        <a:ext cx="10104246" cy="585187"/>
      </dsp:txXfrm>
    </dsp:sp>
    <dsp:sp modelId="{59663CE9-A2E0-432F-A6FA-29AA5F05F28F}">
      <dsp:nvSpPr>
        <dsp:cNvPr id="0" name=""/>
        <dsp:cNvSpPr/>
      </dsp:nvSpPr>
      <dsp:spPr>
        <a:xfrm>
          <a:off x="495046" y="2851758"/>
          <a:ext cx="731484" cy="731484"/>
        </a:xfrm>
        <a:prstGeom prst="ellipse">
          <a:avLst/>
        </a:prstGeom>
        <a:solidFill>
          <a:schemeClr val="lt1">
            <a:hueOff val="0"/>
            <a:satOff val="0"/>
            <a:lumOff val="0"/>
            <a:alphaOff val="0"/>
          </a:schemeClr>
        </a:solidFill>
        <a:ln w="15875" cap="rnd" cmpd="sng" algn="ctr">
          <a:solidFill>
            <a:schemeClr val="accent3">
              <a:hueOff val="2027987"/>
              <a:satOff val="-6748"/>
              <a:lumOff val="-3382"/>
              <a:alphaOff val="0"/>
            </a:schemeClr>
          </a:solidFill>
          <a:prstDash val="solid"/>
        </a:ln>
        <a:effectLst/>
      </dsp:spPr>
      <dsp:style>
        <a:lnRef idx="2">
          <a:scrgbClr r="0" g="0" b="0"/>
        </a:lnRef>
        <a:fillRef idx="1">
          <a:scrgbClr r="0" g="0" b="0"/>
        </a:fillRef>
        <a:effectRef idx="0">
          <a:scrgbClr r="0" g="0" b="0"/>
        </a:effectRef>
        <a:fontRef idx="minor"/>
      </dsp:style>
    </dsp:sp>
    <dsp:sp modelId="{F8B72413-C09B-4FC2-B248-27369CF907BD}">
      <dsp:nvSpPr>
        <dsp:cNvPr id="0" name=""/>
        <dsp:cNvSpPr/>
      </dsp:nvSpPr>
      <dsp:spPr>
        <a:xfrm>
          <a:off x="441460" y="3802406"/>
          <a:ext cx="10523574" cy="585187"/>
        </a:xfrm>
        <a:prstGeom prst="rect">
          <a:avLst/>
        </a:prstGeom>
        <a:solidFill>
          <a:schemeClr val="accent3">
            <a:hueOff val="2703983"/>
            <a:satOff val="-8997"/>
            <a:lumOff val="-450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4492" tIns="43180" rIns="43180" bIns="43180" numCol="1" spcCol="1270" anchor="ctr" anchorCtr="0">
          <a:noAutofit/>
        </a:bodyPr>
        <a:lstStyle/>
        <a:p>
          <a:pPr marL="0" lvl="0" indent="0" algn="l" defTabSz="755650">
            <a:lnSpc>
              <a:spcPct val="90000"/>
            </a:lnSpc>
            <a:spcBef>
              <a:spcPct val="0"/>
            </a:spcBef>
            <a:spcAft>
              <a:spcPct val="35000"/>
            </a:spcAft>
            <a:buNone/>
          </a:pPr>
          <a:r>
            <a:rPr lang="es-MX" sz="1700" b="1" kern="1200" dirty="0">
              <a:solidFill>
                <a:schemeClr val="tx1"/>
              </a:solidFill>
            </a:rPr>
            <a:t>5. MANTENIMIENTO DE LOS RECURSOS CONTRA INCENDIO </a:t>
          </a:r>
          <a:endParaRPr lang="es-EC" sz="1700" b="1" kern="1200" dirty="0">
            <a:solidFill>
              <a:schemeClr val="tx1"/>
            </a:solidFill>
          </a:endParaRPr>
        </a:p>
      </dsp:txBody>
      <dsp:txXfrm>
        <a:off x="441460" y="3802406"/>
        <a:ext cx="10523574" cy="585187"/>
      </dsp:txXfrm>
    </dsp:sp>
    <dsp:sp modelId="{19A178B9-8DFE-48A8-B479-EF69D33D110F}">
      <dsp:nvSpPr>
        <dsp:cNvPr id="0" name=""/>
        <dsp:cNvSpPr/>
      </dsp:nvSpPr>
      <dsp:spPr>
        <a:xfrm>
          <a:off x="75718" y="3729258"/>
          <a:ext cx="731484" cy="731484"/>
        </a:xfrm>
        <a:prstGeom prst="ellipse">
          <a:avLst/>
        </a:prstGeom>
        <a:solidFill>
          <a:schemeClr val="lt1">
            <a:hueOff val="0"/>
            <a:satOff val="0"/>
            <a:lumOff val="0"/>
            <a:alphaOff val="0"/>
          </a:schemeClr>
        </a:solidFill>
        <a:ln w="15875" cap="rnd" cmpd="sng" algn="ctr">
          <a:solidFill>
            <a:schemeClr val="accent3">
              <a:hueOff val="2703983"/>
              <a:satOff val="-8997"/>
              <a:lumOff val="-4509"/>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A4317-1763-4BBE-89E4-8D7BE569303F}">
      <dsp:nvSpPr>
        <dsp:cNvPr id="0" name=""/>
        <dsp:cNvSpPr/>
      </dsp:nvSpPr>
      <dsp:spPr>
        <a:xfrm>
          <a:off x="-5291266" y="-810359"/>
          <a:ext cx="6300720" cy="6300720"/>
        </a:xfrm>
        <a:prstGeom prst="blockArc">
          <a:avLst>
            <a:gd name="adj1" fmla="val 18900000"/>
            <a:gd name="adj2" fmla="val 2700000"/>
            <a:gd name="adj3" fmla="val 343"/>
          </a:avLst>
        </a:pr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8FE8CB-1E09-4BE3-981F-ECD915B0B67C}">
      <dsp:nvSpPr>
        <dsp:cNvPr id="0" name=""/>
        <dsp:cNvSpPr/>
      </dsp:nvSpPr>
      <dsp:spPr>
        <a:xfrm>
          <a:off x="528508" y="319062"/>
          <a:ext cx="10436526" cy="719971"/>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477" tIns="55880" rIns="55880" bIns="55880" numCol="1" spcCol="1270" anchor="ctr" anchorCtr="0">
          <a:noAutofit/>
        </a:bodyPr>
        <a:lstStyle/>
        <a:p>
          <a:pPr marL="0" lvl="0" indent="0" algn="l" defTabSz="977900">
            <a:lnSpc>
              <a:spcPct val="90000"/>
            </a:lnSpc>
            <a:spcBef>
              <a:spcPct val="0"/>
            </a:spcBef>
            <a:spcAft>
              <a:spcPct val="35000"/>
            </a:spcAft>
            <a:buNone/>
          </a:pPr>
          <a:r>
            <a:rPr lang="es-MX" sz="2200" b="1" kern="1200" dirty="0">
              <a:solidFill>
                <a:schemeClr val="tx1"/>
              </a:solidFill>
            </a:rPr>
            <a:t>6. PROTOCOLO PARA LA ACTIVACION DE LA ALARMA DE EMERGENCIAS</a:t>
          </a:r>
          <a:endParaRPr lang="es-EC" sz="2200" b="1" kern="1200" dirty="0">
            <a:solidFill>
              <a:schemeClr val="tx1"/>
            </a:solidFill>
          </a:endParaRPr>
        </a:p>
      </dsp:txBody>
      <dsp:txXfrm>
        <a:off x="528508" y="319062"/>
        <a:ext cx="10436526" cy="719971"/>
      </dsp:txXfrm>
    </dsp:sp>
    <dsp:sp modelId="{157F2BF4-631B-4CFA-995C-D6DAA931503A}">
      <dsp:nvSpPr>
        <dsp:cNvPr id="0" name=""/>
        <dsp:cNvSpPr/>
      </dsp:nvSpPr>
      <dsp:spPr>
        <a:xfrm>
          <a:off x="78526" y="269802"/>
          <a:ext cx="899964" cy="899964"/>
        </a:xfrm>
        <a:prstGeom prst="ellipse">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F711DF-6FC0-4BF5-9082-1DBDFA47D32A}">
      <dsp:nvSpPr>
        <dsp:cNvPr id="0" name=""/>
        <dsp:cNvSpPr/>
      </dsp:nvSpPr>
      <dsp:spPr>
        <a:xfrm>
          <a:off x="941284" y="1439942"/>
          <a:ext cx="10023750" cy="719971"/>
        </a:xfrm>
        <a:prstGeom prst="rect">
          <a:avLst/>
        </a:prstGeom>
        <a:solidFill>
          <a:schemeClr val="accent2">
            <a:hueOff val="151055"/>
            <a:satOff val="-15998"/>
            <a:lumOff val="-39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477" tIns="55880" rIns="55880" bIns="55880" numCol="1" spcCol="1270" anchor="ctr" anchorCtr="0">
          <a:noAutofit/>
        </a:bodyPr>
        <a:lstStyle/>
        <a:p>
          <a:pPr marL="0" lvl="0" indent="0" algn="l" defTabSz="977900">
            <a:lnSpc>
              <a:spcPct val="90000"/>
            </a:lnSpc>
            <a:spcBef>
              <a:spcPct val="0"/>
            </a:spcBef>
            <a:spcAft>
              <a:spcPct val="35000"/>
            </a:spcAft>
            <a:buNone/>
          </a:pPr>
          <a:r>
            <a:rPr lang="es-EC" sz="2200" b="1" kern="1200" dirty="0">
              <a:solidFill>
                <a:schemeClr val="tx1"/>
              </a:solidFill>
            </a:rPr>
            <a:t>7. PROTOCOLO DE INTERVENCON ANTE EMERGENCIAS</a:t>
          </a:r>
        </a:p>
      </dsp:txBody>
      <dsp:txXfrm>
        <a:off x="941284" y="1439942"/>
        <a:ext cx="10023750" cy="719971"/>
      </dsp:txXfrm>
    </dsp:sp>
    <dsp:sp modelId="{98B95867-E112-4558-B848-29ABB7B2085B}">
      <dsp:nvSpPr>
        <dsp:cNvPr id="0" name=""/>
        <dsp:cNvSpPr/>
      </dsp:nvSpPr>
      <dsp:spPr>
        <a:xfrm>
          <a:off x="491302" y="1349946"/>
          <a:ext cx="899964" cy="899964"/>
        </a:xfrm>
        <a:prstGeom prst="ellipse">
          <a:avLst/>
        </a:prstGeom>
        <a:solidFill>
          <a:schemeClr val="lt1">
            <a:hueOff val="0"/>
            <a:satOff val="0"/>
            <a:lumOff val="0"/>
            <a:alphaOff val="0"/>
          </a:schemeClr>
        </a:solidFill>
        <a:ln w="15875" cap="rnd" cmpd="sng" algn="ctr">
          <a:solidFill>
            <a:schemeClr val="accent2">
              <a:hueOff val="151055"/>
              <a:satOff val="-15998"/>
              <a:lumOff val="-392"/>
              <a:alphaOff val="0"/>
            </a:schemeClr>
          </a:solidFill>
          <a:prstDash val="solid"/>
        </a:ln>
        <a:effectLst/>
      </dsp:spPr>
      <dsp:style>
        <a:lnRef idx="2">
          <a:scrgbClr r="0" g="0" b="0"/>
        </a:lnRef>
        <a:fillRef idx="1">
          <a:scrgbClr r="0" g="0" b="0"/>
        </a:fillRef>
        <a:effectRef idx="0">
          <a:scrgbClr r="0" g="0" b="0"/>
        </a:effectRef>
        <a:fontRef idx="minor"/>
      </dsp:style>
    </dsp:sp>
    <dsp:sp modelId="{3C80BA20-CFF9-4006-9AF3-9F2F728EF73F}">
      <dsp:nvSpPr>
        <dsp:cNvPr id="0" name=""/>
        <dsp:cNvSpPr/>
      </dsp:nvSpPr>
      <dsp:spPr>
        <a:xfrm>
          <a:off x="941284" y="2520086"/>
          <a:ext cx="10023750" cy="719971"/>
        </a:xfrm>
        <a:prstGeom prst="rect">
          <a:avLst/>
        </a:prstGeom>
        <a:solidFill>
          <a:schemeClr val="accent2">
            <a:hueOff val="302110"/>
            <a:satOff val="-31995"/>
            <a:lumOff val="-78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477" tIns="55880" rIns="55880" bIns="55880" numCol="1" spcCol="1270" anchor="ctr" anchorCtr="0">
          <a:noAutofit/>
        </a:bodyPr>
        <a:lstStyle/>
        <a:p>
          <a:pPr marL="0" lvl="0" indent="0" algn="l" defTabSz="977900">
            <a:lnSpc>
              <a:spcPct val="90000"/>
            </a:lnSpc>
            <a:spcBef>
              <a:spcPct val="0"/>
            </a:spcBef>
            <a:spcAft>
              <a:spcPct val="35000"/>
            </a:spcAft>
            <a:buNone/>
          </a:pPr>
          <a:r>
            <a:rPr lang="es-EC" sz="2200" b="1" kern="1200" dirty="0">
              <a:solidFill>
                <a:schemeClr val="tx1"/>
              </a:solidFill>
            </a:rPr>
            <a:t>8. EVACUACION</a:t>
          </a:r>
        </a:p>
      </dsp:txBody>
      <dsp:txXfrm>
        <a:off x="941284" y="2520086"/>
        <a:ext cx="10023750" cy="719971"/>
      </dsp:txXfrm>
    </dsp:sp>
    <dsp:sp modelId="{A950EA3F-A4A0-4708-BA9A-DD295175ECDD}">
      <dsp:nvSpPr>
        <dsp:cNvPr id="0" name=""/>
        <dsp:cNvSpPr/>
      </dsp:nvSpPr>
      <dsp:spPr>
        <a:xfrm>
          <a:off x="491302" y="2430090"/>
          <a:ext cx="899964" cy="899964"/>
        </a:xfrm>
        <a:prstGeom prst="ellipse">
          <a:avLst/>
        </a:prstGeom>
        <a:solidFill>
          <a:schemeClr val="lt1">
            <a:hueOff val="0"/>
            <a:satOff val="0"/>
            <a:lumOff val="0"/>
            <a:alphaOff val="0"/>
          </a:schemeClr>
        </a:solidFill>
        <a:ln w="15875" cap="rnd" cmpd="sng" algn="ctr">
          <a:solidFill>
            <a:schemeClr val="accent2">
              <a:hueOff val="302110"/>
              <a:satOff val="-31995"/>
              <a:lumOff val="-784"/>
              <a:alphaOff val="0"/>
            </a:schemeClr>
          </a:solidFill>
          <a:prstDash val="solid"/>
        </a:ln>
        <a:effectLst/>
      </dsp:spPr>
      <dsp:style>
        <a:lnRef idx="2">
          <a:scrgbClr r="0" g="0" b="0"/>
        </a:lnRef>
        <a:fillRef idx="1">
          <a:scrgbClr r="0" g="0" b="0"/>
        </a:fillRef>
        <a:effectRef idx="0">
          <a:scrgbClr r="0" g="0" b="0"/>
        </a:effectRef>
        <a:fontRef idx="minor"/>
      </dsp:style>
    </dsp:sp>
    <dsp:sp modelId="{D824D28C-2F90-4D54-94DD-477B77A93602}">
      <dsp:nvSpPr>
        <dsp:cNvPr id="0" name=""/>
        <dsp:cNvSpPr/>
      </dsp:nvSpPr>
      <dsp:spPr>
        <a:xfrm>
          <a:off x="528508" y="3600230"/>
          <a:ext cx="10436526" cy="719971"/>
        </a:xfrm>
        <a:prstGeom prst="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477" tIns="55880" rIns="55880" bIns="55880" numCol="1" spcCol="1270" anchor="ctr" anchorCtr="0">
          <a:noAutofit/>
        </a:bodyPr>
        <a:lstStyle/>
        <a:p>
          <a:pPr marL="0" lvl="0" indent="0" algn="l" defTabSz="977900">
            <a:lnSpc>
              <a:spcPct val="90000"/>
            </a:lnSpc>
            <a:spcBef>
              <a:spcPct val="0"/>
            </a:spcBef>
            <a:spcAft>
              <a:spcPct val="35000"/>
            </a:spcAft>
            <a:buNone/>
          </a:pPr>
          <a:r>
            <a:rPr lang="es-MX" sz="2200" b="1" kern="1200" dirty="0">
              <a:solidFill>
                <a:schemeClr val="tx1"/>
              </a:solidFill>
            </a:rPr>
            <a:t>9. PROCEDIMIENTOS PARA LA IMPLANTACION DEL PLAN DE EMERGENCIA  </a:t>
          </a:r>
          <a:endParaRPr lang="es-EC" sz="2200" b="1" kern="1200" dirty="0">
            <a:solidFill>
              <a:schemeClr val="tx1"/>
            </a:solidFill>
          </a:endParaRPr>
        </a:p>
      </dsp:txBody>
      <dsp:txXfrm>
        <a:off x="528508" y="3600230"/>
        <a:ext cx="10436526" cy="719971"/>
      </dsp:txXfrm>
    </dsp:sp>
    <dsp:sp modelId="{59663CE9-A2E0-432F-A6FA-29AA5F05F28F}">
      <dsp:nvSpPr>
        <dsp:cNvPr id="0" name=""/>
        <dsp:cNvSpPr/>
      </dsp:nvSpPr>
      <dsp:spPr>
        <a:xfrm>
          <a:off x="78526" y="3510234"/>
          <a:ext cx="899964" cy="899964"/>
        </a:xfrm>
        <a:prstGeom prst="ellipse">
          <a:avLst/>
        </a:prstGeom>
        <a:solidFill>
          <a:schemeClr val="lt1">
            <a:hueOff val="0"/>
            <a:satOff val="0"/>
            <a:lumOff val="0"/>
            <a:alphaOff val="0"/>
          </a:schemeClr>
        </a:solidFill>
        <a:ln w="15875" cap="rnd" cmpd="sng" algn="ctr">
          <a:solidFill>
            <a:schemeClr val="accent2">
              <a:hueOff val="453165"/>
              <a:satOff val="-47993"/>
              <a:lumOff val="-117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84E98A-3F83-4ABB-ABA4-BC872E953D3B}">
      <dsp:nvSpPr>
        <dsp:cNvPr id="0" name=""/>
        <dsp:cNvSpPr/>
      </dsp:nvSpPr>
      <dsp:spPr>
        <a:xfrm>
          <a:off x="0" y="0"/>
          <a:ext cx="6258560" cy="975360"/>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s-MX" sz="1400" kern="1200" dirty="0"/>
            <a:t>1. Determinar la legislación vigente aplicable a los planes de emergencia en el país, para permitir el cumplimiento de la exigencia legal. </a:t>
          </a:r>
          <a:endParaRPr lang="es-EC" sz="1400" kern="1200" dirty="0"/>
        </a:p>
      </dsp:txBody>
      <dsp:txXfrm>
        <a:off x="28567" y="28567"/>
        <a:ext cx="5091953" cy="918226"/>
      </dsp:txXfrm>
    </dsp:sp>
    <dsp:sp modelId="{A0606569-CEEC-461A-ADE5-26EDD6FEC903}">
      <dsp:nvSpPr>
        <dsp:cNvPr id="0" name=""/>
        <dsp:cNvSpPr/>
      </dsp:nvSpPr>
      <dsp:spPr>
        <a:xfrm>
          <a:off x="467360" y="1110826"/>
          <a:ext cx="6258560" cy="975360"/>
        </a:xfrm>
        <a:prstGeom prst="roundRect">
          <a:avLst>
            <a:gd name="adj" fmla="val 10000"/>
          </a:avLst>
        </a:prstGeom>
        <a:solidFill>
          <a:schemeClr val="accent5">
            <a:hueOff val="1202033"/>
            <a:satOff val="-2441"/>
            <a:lumOff val="156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s-MX" sz="1400" kern="1200" dirty="0"/>
            <a:t>2. Evaluar los riesgos naturales y antrópicos, de la empresa para desarrollar una planificación adecuada y permitir una respuesta oportuna ante la materialización de una situación de emergencia. </a:t>
          </a:r>
          <a:endParaRPr lang="es-EC" sz="1400" kern="1200" dirty="0"/>
        </a:p>
      </dsp:txBody>
      <dsp:txXfrm>
        <a:off x="495927" y="1139393"/>
        <a:ext cx="5100081" cy="918226"/>
      </dsp:txXfrm>
    </dsp:sp>
    <dsp:sp modelId="{C4417DAC-5DB1-4DB9-A003-2A7033B9EAAC}">
      <dsp:nvSpPr>
        <dsp:cNvPr id="0" name=""/>
        <dsp:cNvSpPr/>
      </dsp:nvSpPr>
      <dsp:spPr>
        <a:xfrm>
          <a:off x="934719" y="2221653"/>
          <a:ext cx="6258560" cy="975360"/>
        </a:xfrm>
        <a:prstGeom prst="roundRect">
          <a:avLst>
            <a:gd name="adj" fmla="val 10000"/>
          </a:avLst>
        </a:prstGeom>
        <a:solidFill>
          <a:schemeClr val="accent5">
            <a:hueOff val="2404066"/>
            <a:satOff val="-4882"/>
            <a:lumOff val="313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s-MX" sz="1400" kern="1200" dirty="0"/>
            <a:t>3. Definir el sistema de protección contra incendios, para contar con elementos de alerta y respuesta ante una emergencia</a:t>
          </a:r>
          <a:endParaRPr lang="es-EC" sz="1400" kern="1200" dirty="0"/>
        </a:p>
      </dsp:txBody>
      <dsp:txXfrm>
        <a:off x="963286" y="2250220"/>
        <a:ext cx="5100081" cy="918226"/>
      </dsp:txXfrm>
    </dsp:sp>
    <dsp:sp modelId="{CE7D230B-69F5-4F1E-8290-1D4624C41711}">
      <dsp:nvSpPr>
        <dsp:cNvPr id="0" name=""/>
        <dsp:cNvSpPr/>
      </dsp:nvSpPr>
      <dsp:spPr>
        <a:xfrm>
          <a:off x="1402079" y="3332480"/>
          <a:ext cx="6258560" cy="975360"/>
        </a:xfrm>
        <a:prstGeom prst="roundRect">
          <a:avLst>
            <a:gd name="adj" fmla="val 10000"/>
          </a:avLst>
        </a:prstGeom>
        <a:solidFill>
          <a:schemeClr val="accent5">
            <a:hueOff val="3606099"/>
            <a:satOff val="-7323"/>
            <a:lumOff val="470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s-MX" sz="1400" kern="1200" dirty="0"/>
            <a:t>4. Proponer en la planificación, una estructura de intervención para los riesgos identificados</a:t>
          </a:r>
          <a:endParaRPr lang="es-EC" sz="1400" kern="1200" dirty="0"/>
        </a:p>
      </dsp:txBody>
      <dsp:txXfrm>
        <a:off x="1430646" y="3361047"/>
        <a:ext cx="5100081" cy="918226"/>
      </dsp:txXfrm>
    </dsp:sp>
    <dsp:sp modelId="{8AEC012B-F492-44F5-A9B9-9A0FC643C4F2}">
      <dsp:nvSpPr>
        <dsp:cNvPr id="0" name=""/>
        <dsp:cNvSpPr/>
      </dsp:nvSpPr>
      <dsp:spPr>
        <a:xfrm>
          <a:off x="1869439" y="4443306"/>
          <a:ext cx="6258560" cy="975360"/>
        </a:xfrm>
        <a:prstGeom prst="roundRect">
          <a:avLst>
            <a:gd name="adj" fmla="val 10000"/>
          </a:avLst>
        </a:prstGeom>
        <a:solidFill>
          <a:schemeClr val="accent5">
            <a:hueOff val="4808133"/>
            <a:satOff val="-9764"/>
            <a:lumOff val="62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s-MX" sz="1400" kern="1200" dirty="0"/>
            <a:t>5. Implantar el plan de emergencia y autoprotección, para eliminar o reducir las consecuencias negativas que se produce en una emergencia.</a:t>
          </a:r>
          <a:endParaRPr lang="es-EC" sz="1400" kern="1200" dirty="0"/>
        </a:p>
      </dsp:txBody>
      <dsp:txXfrm>
        <a:off x="1898006" y="4471873"/>
        <a:ext cx="5100081" cy="918226"/>
      </dsp:txXfrm>
    </dsp:sp>
    <dsp:sp modelId="{533DA5CF-014B-4C56-A1D2-C43C77172AE8}">
      <dsp:nvSpPr>
        <dsp:cNvPr id="0" name=""/>
        <dsp:cNvSpPr/>
      </dsp:nvSpPr>
      <dsp:spPr>
        <a:xfrm>
          <a:off x="5624575" y="712554"/>
          <a:ext cx="633984" cy="633984"/>
        </a:xfrm>
        <a:prstGeom prst="downArrow">
          <a:avLst>
            <a:gd name="adj1" fmla="val 55000"/>
            <a:gd name="adj2" fmla="val 45000"/>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C" sz="2800" kern="1200"/>
        </a:p>
      </dsp:txBody>
      <dsp:txXfrm>
        <a:off x="5767221" y="712554"/>
        <a:ext cx="348692" cy="477073"/>
      </dsp:txXfrm>
    </dsp:sp>
    <dsp:sp modelId="{51DCAE26-AB66-43E4-85D6-D391FB2ED4C9}">
      <dsp:nvSpPr>
        <dsp:cNvPr id="0" name=""/>
        <dsp:cNvSpPr/>
      </dsp:nvSpPr>
      <dsp:spPr>
        <a:xfrm>
          <a:off x="6091935" y="1823381"/>
          <a:ext cx="633984" cy="633984"/>
        </a:xfrm>
        <a:prstGeom prst="downArrow">
          <a:avLst>
            <a:gd name="adj1" fmla="val 55000"/>
            <a:gd name="adj2" fmla="val 45000"/>
          </a:avLst>
        </a:prstGeom>
        <a:solidFill>
          <a:schemeClr val="accent5">
            <a:tint val="40000"/>
            <a:alpha val="90000"/>
            <a:hueOff val="1432725"/>
            <a:satOff val="-1155"/>
            <a:lumOff val="309"/>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C" sz="2800" kern="1200"/>
        </a:p>
      </dsp:txBody>
      <dsp:txXfrm>
        <a:off x="6234581" y="1823381"/>
        <a:ext cx="348692" cy="477073"/>
      </dsp:txXfrm>
    </dsp:sp>
    <dsp:sp modelId="{292CA80B-77EC-4EF3-9CD0-DCD7FAFAB668}">
      <dsp:nvSpPr>
        <dsp:cNvPr id="0" name=""/>
        <dsp:cNvSpPr/>
      </dsp:nvSpPr>
      <dsp:spPr>
        <a:xfrm>
          <a:off x="6559295" y="2917952"/>
          <a:ext cx="633984" cy="633984"/>
        </a:xfrm>
        <a:prstGeom prst="downArrow">
          <a:avLst>
            <a:gd name="adj1" fmla="val 55000"/>
            <a:gd name="adj2" fmla="val 45000"/>
          </a:avLst>
        </a:prstGeom>
        <a:solidFill>
          <a:schemeClr val="accent5">
            <a:tint val="40000"/>
            <a:alpha val="90000"/>
            <a:hueOff val="2865450"/>
            <a:satOff val="-2310"/>
            <a:lumOff val="617"/>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C" sz="2800" kern="1200"/>
        </a:p>
      </dsp:txBody>
      <dsp:txXfrm>
        <a:off x="6701941" y="2917952"/>
        <a:ext cx="348692" cy="477073"/>
      </dsp:txXfrm>
    </dsp:sp>
    <dsp:sp modelId="{01411FC9-FA45-4CCC-AE11-28A7494F8E4A}">
      <dsp:nvSpPr>
        <dsp:cNvPr id="0" name=""/>
        <dsp:cNvSpPr/>
      </dsp:nvSpPr>
      <dsp:spPr>
        <a:xfrm>
          <a:off x="7026655" y="4039616"/>
          <a:ext cx="633984" cy="633984"/>
        </a:xfrm>
        <a:prstGeom prst="downArrow">
          <a:avLst>
            <a:gd name="adj1" fmla="val 55000"/>
            <a:gd name="adj2" fmla="val 45000"/>
          </a:avLst>
        </a:prstGeom>
        <a:solidFill>
          <a:schemeClr val="accent5">
            <a:tint val="40000"/>
            <a:alpha val="90000"/>
            <a:hueOff val="4298175"/>
            <a:satOff val="-3465"/>
            <a:lumOff val="926"/>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C" sz="2800" kern="1200"/>
        </a:p>
      </dsp:txBody>
      <dsp:txXfrm>
        <a:off x="7169301" y="4039616"/>
        <a:ext cx="348692" cy="4770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D19655-1AF5-4C60-84E7-5E2D3D835682}">
      <dsp:nvSpPr>
        <dsp:cNvPr id="0" name=""/>
        <dsp:cNvSpPr/>
      </dsp:nvSpPr>
      <dsp:spPr>
        <a:xfrm>
          <a:off x="4286" y="1031761"/>
          <a:ext cx="3794125" cy="948531"/>
        </a:xfrm>
        <a:prstGeom prst="roundRect">
          <a:avLst>
            <a:gd name="adj" fmla="val 10000"/>
          </a:avLst>
        </a:prstGeom>
        <a:solidFill>
          <a:schemeClr val="accent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es-MX" sz="3500" kern="1200" dirty="0">
              <a:solidFill>
                <a:schemeClr val="tx1"/>
              </a:solidFill>
            </a:rPr>
            <a:t>AHR</a:t>
          </a:r>
          <a:endParaRPr lang="es-EC" sz="3500" kern="1200" dirty="0">
            <a:solidFill>
              <a:schemeClr val="tx1"/>
            </a:solidFill>
          </a:endParaRPr>
        </a:p>
      </dsp:txBody>
      <dsp:txXfrm>
        <a:off x="32068" y="1059543"/>
        <a:ext cx="3738561" cy="892967"/>
      </dsp:txXfrm>
    </dsp:sp>
    <dsp:sp modelId="{AED5747F-EFF8-49F3-8D7A-152016D14309}">
      <dsp:nvSpPr>
        <dsp:cNvPr id="0" name=""/>
        <dsp:cNvSpPr/>
      </dsp:nvSpPr>
      <dsp:spPr>
        <a:xfrm rot="5400000">
          <a:off x="1818352" y="2063288"/>
          <a:ext cx="165992" cy="1659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6FD272B-D4C8-4F7E-9F0D-9B3BCEA7AEDC}">
      <dsp:nvSpPr>
        <dsp:cNvPr id="0" name=""/>
        <dsp:cNvSpPr/>
      </dsp:nvSpPr>
      <dsp:spPr>
        <a:xfrm>
          <a:off x="4286" y="2312278"/>
          <a:ext cx="3794125" cy="2074627"/>
        </a:xfrm>
        <a:prstGeom prst="roundRect">
          <a:avLst>
            <a:gd name="adj" fmla="val 10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Consiste en estudiar las catástrofes naturales ocurridos a lo largo de los años, esta recopilación de información se realizará mediante la revisión documental y bibliográfica de los aspectos geológicos. Con el objetivo de analizar los riesgos a desastres e identificar las acciones en prevenir y gestionar los riesgos</a:t>
          </a:r>
          <a:endParaRPr lang="es-EC" sz="1500" kern="1200" dirty="0"/>
        </a:p>
      </dsp:txBody>
      <dsp:txXfrm>
        <a:off x="65050" y="2373042"/>
        <a:ext cx="3672597" cy="1953099"/>
      </dsp:txXfrm>
    </dsp:sp>
    <dsp:sp modelId="{85F1AEEC-D317-422F-9CA8-439D44720E36}">
      <dsp:nvSpPr>
        <dsp:cNvPr id="0" name=""/>
        <dsp:cNvSpPr/>
      </dsp:nvSpPr>
      <dsp:spPr>
        <a:xfrm>
          <a:off x="4329588" y="1031761"/>
          <a:ext cx="3794125" cy="948531"/>
        </a:xfrm>
        <a:prstGeom prst="roundRect">
          <a:avLst>
            <a:gd name="adj" fmla="val 10000"/>
          </a:avLst>
        </a:prstGeom>
        <a:solidFill>
          <a:schemeClr val="accent2">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es-MX" sz="3500" kern="1200" dirty="0">
              <a:solidFill>
                <a:schemeClr val="tx1"/>
              </a:solidFill>
            </a:rPr>
            <a:t>Riesgo Intrínseco</a:t>
          </a:r>
          <a:endParaRPr lang="es-EC" sz="3500" kern="1200" dirty="0">
            <a:solidFill>
              <a:schemeClr val="tx1"/>
            </a:solidFill>
          </a:endParaRPr>
        </a:p>
      </dsp:txBody>
      <dsp:txXfrm>
        <a:off x="4357370" y="1059543"/>
        <a:ext cx="3738561" cy="892967"/>
      </dsp:txXfrm>
    </dsp:sp>
    <dsp:sp modelId="{4EA393E5-520F-483A-BFB0-40868C9836E2}">
      <dsp:nvSpPr>
        <dsp:cNvPr id="0" name=""/>
        <dsp:cNvSpPr/>
      </dsp:nvSpPr>
      <dsp:spPr>
        <a:xfrm rot="5400000">
          <a:off x="6143654" y="2063288"/>
          <a:ext cx="165992" cy="1659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F91B0FD-1D50-4BC8-B8F3-4D7101D996CC}">
      <dsp:nvSpPr>
        <dsp:cNvPr id="0" name=""/>
        <dsp:cNvSpPr/>
      </dsp:nvSpPr>
      <dsp:spPr>
        <a:xfrm>
          <a:off x="4329588" y="2312278"/>
          <a:ext cx="3794125" cy="1990910"/>
        </a:xfrm>
        <a:prstGeom prst="roundRect">
          <a:avLst>
            <a:gd name="adj" fmla="val 10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MX" sz="1500" kern="1200" dirty="0"/>
            <a:t>- Este método se basa en calcular la carga de fuego ponderada y corregida para un área de incendio, partiendo de la carga de fuego unitaria, para obtener un parámetro o nivel de riesgo intrínseco.</a:t>
          </a:r>
          <a:endParaRPr lang="es-EC" sz="1500" kern="1200" dirty="0"/>
        </a:p>
      </dsp:txBody>
      <dsp:txXfrm>
        <a:off x="4387900" y="2370590"/>
        <a:ext cx="3677501" cy="18742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A899CF-8BDE-471A-8A4D-33ED530A6AAE}">
      <dsp:nvSpPr>
        <dsp:cNvPr id="0" name=""/>
        <dsp:cNvSpPr/>
      </dsp:nvSpPr>
      <dsp:spPr>
        <a:xfrm>
          <a:off x="-6139133" y="-946641"/>
          <a:ext cx="7365614" cy="7365614"/>
        </a:xfrm>
        <a:prstGeom prst="blockArc">
          <a:avLst>
            <a:gd name="adj1" fmla="val 18900000"/>
            <a:gd name="adj2" fmla="val 2700000"/>
            <a:gd name="adj3" fmla="val 293"/>
          </a:avLst>
        </a:prstGeom>
        <a:noFill/>
        <a:ln w="15875" cap="rnd"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EE6F8F-9EEE-4037-B7A4-22BF94F4BF2F}">
      <dsp:nvSpPr>
        <dsp:cNvPr id="0" name=""/>
        <dsp:cNvSpPr/>
      </dsp:nvSpPr>
      <dsp:spPr>
        <a:xfrm>
          <a:off x="1005951" y="361810"/>
          <a:ext cx="9664444" cy="1816518"/>
        </a:xfrm>
        <a:prstGeom prst="rect">
          <a:avLst/>
        </a:prstGeom>
        <a:solidFill>
          <a:schemeClr val="accent3">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0898" tIns="40640" rIns="40640" bIns="40640" numCol="1" spcCol="1270" anchor="ctr" anchorCtr="0">
          <a:noAutofit/>
        </a:bodyPr>
        <a:lstStyle/>
        <a:p>
          <a:pPr marL="0" lvl="0" indent="0" algn="l" defTabSz="711200">
            <a:lnSpc>
              <a:spcPct val="90000"/>
            </a:lnSpc>
            <a:spcBef>
              <a:spcPct val="0"/>
            </a:spcBef>
            <a:spcAft>
              <a:spcPct val="35000"/>
            </a:spcAft>
            <a:buNone/>
          </a:pPr>
          <a:r>
            <a:rPr lang="es-MX" sz="1600" kern="1200" dirty="0">
              <a:solidFill>
                <a:schemeClr val="tx1"/>
              </a:solidFill>
            </a:rPr>
            <a:t>3) Definir el sistema de protección contra incendios tiene dos aristas, la primera determinada por la protección pasiva, referida al nivel de resistencia al fuego de la estructura portante y de las paredes que definen los sectores de incendio. </a:t>
          </a:r>
          <a:r>
            <a:rPr lang="es-EC" sz="1600" kern="1200" dirty="0">
              <a:solidFill>
                <a:prstClr val="black"/>
              </a:solidFill>
              <a:latin typeface="Century Gothic" panose="020B0502020202020204"/>
              <a:ea typeface="+mn-ea"/>
              <a:cs typeface="+mn-cs"/>
            </a:rPr>
            <a:t>Por otro lado, la protección activa esta determina por los elementos de lucha contra incendios tanto humanos como el equipamiento ante una emergencia, se identifica que el taller cuenta con recursos mínimos.</a:t>
          </a:r>
        </a:p>
      </dsp:txBody>
      <dsp:txXfrm>
        <a:off x="1005951" y="361810"/>
        <a:ext cx="9664444" cy="1816518"/>
      </dsp:txXfrm>
    </dsp:sp>
    <dsp:sp modelId="{7C93B640-3170-4BB2-A809-719921DDFCA3}">
      <dsp:nvSpPr>
        <dsp:cNvPr id="0" name=""/>
        <dsp:cNvSpPr/>
      </dsp:nvSpPr>
      <dsp:spPr>
        <a:xfrm>
          <a:off x="8777" y="361806"/>
          <a:ext cx="1954169" cy="1954169"/>
        </a:xfrm>
        <a:prstGeom prst="ellipse">
          <a:avLst/>
        </a:prstGeom>
        <a:solidFill>
          <a:schemeClr val="lt1">
            <a:hueOff val="0"/>
            <a:satOff val="0"/>
            <a:lumOff val="0"/>
            <a:alphaOff val="0"/>
          </a:schemeClr>
        </a:solidFill>
        <a:ln w="15875"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743D1B-AC95-4DA5-AB7D-C56D15092E3D}">
      <dsp:nvSpPr>
        <dsp:cNvPr id="0" name=""/>
        <dsp:cNvSpPr/>
      </dsp:nvSpPr>
      <dsp:spPr>
        <a:xfrm>
          <a:off x="1005951" y="2612803"/>
          <a:ext cx="9664444" cy="2592167"/>
        </a:xfrm>
        <a:prstGeom prst="rect">
          <a:avLst/>
        </a:prstGeom>
        <a:solidFill>
          <a:schemeClr val="accent3">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0898" tIns="40640" rIns="40640" bIns="40640" numCol="1" spcCol="1270" anchor="ctr" anchorCtr="0">
          <a:noAutofit/>
        </a:bodyPr>
        <a:lstStyle/>
        <a:p>
          <a:pPr marL="0" lvl="0" indent="0" algn="l" defTabSz="711200">
            <a:lnSpc>
              <a:spcPct val="90000"/>
            </a:lnSpc>
            <a:spcBef>
              <a:spcPct val="0"/>
            </a:spcBef>
            <a:spcAft>
              <a:spcPct val="35000"/>
            </a:spcAft>
            <a:buNone/>
          </a:pPr>
          <a:r>
            <a:rPr lang="es-MX" sz="1600" kern="1200" dirty="0">
              <a:solidFill>
                <a:schemeClr val="tx1"/>
              </a:solidFill>
            </a:rPr>
            <a:t>4) Respecto al objetivo específico de proponer en la planificación, una estructura de intervención para los riesgos identificados se estableció que, enfrentar las amenazas identificadas se plantea las siguiente estructura de intervención: </a:t>
          </a:r>
          <a:endParaRPr lang="es-EC" sz="1600" kern="1200" dirty="0">
            <a:solidFill>
              <a:schemeClr val="tx1"/>
            </a:solidFill>
          </a:endParaRPr>
        </a:p>
        <a:p>
          <a:pPr marL="0" lvl="0" indent="0" algn="l" defTabSz="711200">
            <a:lnSpc>
              <a:spcPct val="90000"/>
            </a:lnSpc>
            <a:spcBef>
              <a:spcPct val="0"/>
            </a:spcBef>
            <a:spcAft>
              <a:spcPct val="35000"/>
            </a:spcAft>
            <a:buNone/>
          </a:pPr>
          <a:r>
            <a:rPr lang="es-EC" sz="1600" kern="1200" dirty="0">
              <a:solidFill>
                <a:schemeClr val="tx1"/>
              </a:solidFill>
            </a:rPr>
            <a:t>	1. Sismos</a:t>
          </a:r>
        </a:p>
        <a:p>
          <a:pPr marL="0" lvl="0" indent="0" algn="l" defTabSz="711200">
            <a:lnSpc>
              <a:spcPct val="90000"/>
            </a:lnSpc>
            <a:spcBef>
              <a:spcPct val="0"/>
            </a:spcBef>
            <a:spcAft>
              <a:spcPct val="35000"/>
            </a:spcAft>
            <a:buNone/>
          </a:pPr>
          <a:r>
            <a:rPr lang="es-EC" sz="1600" kern="1200" dirty="0">
              <a:solidFill>
                <a:schemeClr val="tx1"/>
              </a:solidFill>
            </a:rPr>
            <a:t>	2. Inundaciones</a:t>
          </a:r>
        </a:p>
        <a:p>
          <a:pPr marL="0" lvl="0" indent="0" algn="l" defTabSz="711200">
            <a:lnSpc>
              <a:spcPct val="90000"/>
            </a:lnSpc>
            <a:spcBef>
              <a:spcPct val="0"/>
            </a:spcBef>
            <a:spcAft>
              <a:spcPct val="35000"/>
            </a:spcAft>
            <a:buNone/>
          </a:pPr>
          <a:r>
            <a:rPr lang="es-EC" sz="1600" kern="1200" dirty="0">
              <a:solidFill>
                <a:schemeClr val="tx1"/>
              </a:solidFill>
            </a:rPr>
            <a:t>	3. Incendios</a:t>
          </a:r>
        </a:p>
      </dsp:txBody>
      <dsp:txXfrm>
        <a:off x="1005951" y="2612803"/>
        <a:ext cx="9664444" cy="2592167"/>
      </dsp:txXfrm>
    </dsp:sp>
    <dsp:sp modelId="{D839EE20-27D1-471A-ABA7-7342A7B5AB1A}">
      <dsp:nvSpPr>
        <dsp:cNvPr id="0" name=""/>
        <dsp:cNvSpPr/>
      </dsp:nvSpPr>
      <dsp:spPr>
        <a:xfrm>
          <a:off x="28866" y="2931801"/>
          <a:ext cx="1954169" cy="1954169"/>
        </a:xfrm>
        <a:prstGeom prst="ellipse">
          <a:avLst/>
        </a:prstGeom>
        <a:solidFill>
          <a:schemeClr val="lt1">
            <a:hueOff val="0"/>
            <a:satOff val="0"/>
            <a:lumOff val="0"/>
            <a:alphaOff val="0"/>
          </a:schemeClr>
        </a:solidFill>
        <a:ln w="15875" cap="rnd" cmpd="sng" algn="ctr">
          <a:solidFill>
            <a:schemeClr val="accent3">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A4599-111B-47A8-B5F2-64CC0BDEDB64}">
      <dsp:nvSpPr>
        <dsp:cNvPr id="0" name=""/>
        <dsp:cNvSpPr/>
      </dsp:nvSpPr>
      <dsp:spPr>
        <a:xfrm>
          <a:off x="6120141" y="2983446"/>
          <a:ext cx="364038" cy="1116383"/>
        </a:xfrm>
        <a:custGeom>
          <a:avLst/>
          <a:gdLst/>
          <a:ahLst/>
          <a:cxnLst/>
          <a:rect l="0" t="0" r="0" b="0"/>
          <a:pathLst>
            <a:path>
              <a:moveTo>
                <a:pt x="0" y="0"/>
              </a:moveTo>
              <a:lnTo>
                <a:pt x="0" y="1116383"/>
              </a:lnTo>
              <a:lnTo>
                <a:pt x="364038" y="1116383"/>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35A35A-59CD-4C08-BE53-234F655042B3}">
      <dsp:nvSpPr>
        <dsp:cNvPr id="0" name=""/>
        <dsp:cNvSpPr/>
      </dsp:nvSpPr>
      <dsp:spPr>
        <a:xfrm>
          <a:off x="4154334" y="1260332"/>
          <a:ext cx="2936575" cy="509653"/>
        </a:xfrm>
        <a:custGeom>
          <a:avLst/>
          <a:gdLst/>
          <a:ahLst/>
          <a:cxnLst/>
          <a:rect l="0" t="0" r="0" b="0"/>
          <a:pathLst>
            <a:path>
              <a:moveTo>
                <a:pt x="0" y="0"/>
              </a:moveTo>
              <a:lnTo>
                <a:pt x="0" y="254826"/>
              </a:lnTo>
              <a:lnTo>
                <a:pt x="2936575" y="254826"/>
              </a:lnTo>
              <a:lnTo>
                <a:pt x="2936575" y="509653"/>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C6C3D5-5E2C-4731-89C5-BE7467413967}">
      <dsp:nvSpPr>
        <dsp:cNvPr id="0" name=""/>
        <dsp:cNvSpPr/>
      </dsp:nvSpPr>
      <dsp:spPr>
        <a:xfrm>
          <a:off x="3183566" y="2983446"/>
          <a:ext cx="364038" cy="1116383"/>
        </a:xfrm>
        <a:custGeom>
          <a:avLst/>
          <a:gdLst/>
          <a:ahLst/>
          <a:cxnLst/>
          <a:rect l="0" t="0" r="0" b="0"/>
          <a:pathLst>
            <a:path>
              <a:moveTo>
                <a:pt x="0" y="0"/>
              </a:moveTo>
              <a:lnTo>
                <a:pt x="0" y="1116383"/>
              </a:lnTo>
              <a:lnTo>
                <a:pt x="364038" y="1116383"/>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0EA244-9921-4C2F-AFC7-5645D5C9ABF2}">
      <dsp:nvSpPr>
        <dsp:cNvPr id="0" name=""/>
        <dsp:cNvSpPr/>
      </dsp:nvSpPr>
      <dsp:spPr>
        <a:xfrm>
          <a:off x="4108614" y="1260332"/>
          <a:ext cx="91440" cy="509653"/>
        </a:xfrm>
        <a:custGeom>
          <a:avLst/>
          <a:gdLst/>
          <a:ahLst/>
          <a:cxnLst/>
          <a:rect l="0" t="0" r="0" b="0"/>
          <a:pathLst>
            <a:path>
              <a:moveTo>
                <a:pt x="45720" y="0"/>
              </a:moveTo>
              <a:lnTo>
                <a:pt x="45720" y="509653"/>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E687A2-17ED-4BEF-9230-0499BA028C44}">
      <dsp:nvSpPr>
        <dsp:cNvPr id="0" name=""/>
        <dsp:cNvSpPr/>
      </dsp:nvSpPr>
      <dsp:spPr>
        <a:xfrm>
          <a:off x="1217759" y="1260332"/>
          <a:ext cx="2936575" cy="509653"/>
        </a:xfrm>
        <a:custGeom>
          <a:avLst/>
          <a:gdLst/>
          <a:ahLst/>
          <a:cxnLst/>
          <a:rect l="0" t="0" r="0" b="0"/>
          <a:pathLst>
            <a:path>
              <a:moveTo>
                <a:pt x="2936575" y="0"/>
              </a:moveTo>
              <a:lnTo>
                <a:pt x="2936575" y="254826"/>
              </a:lnTo>
              <a:lnTo>
                <a:pt x="0" y="254826"/>
              </a:lnTo>
              <a:lnTo>
                <a:pt x="0" y="509653"/>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FD3B2E-9183-4681-AAD5-65F936786F88}">
      <dsp:nvSpPr>
        <dsp:cNvPr id="0" name=""/>
        <dsp:cNvSpPr/>
      </dsp:nvSpPr>
      <dsp:spPr>
        <a:xfrm>
          <a:off x="2940873" y="46871"/>
          <a:ext cx="2426921" cy="121346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s-EC" sz="6500" kern="1200" dirty="0"/>
            <a:t>Sismo </a:t>
          </a:r>
        </a:p>
      </dsp:txBody>
      <dsp:txXfrm>
        <a:off x="2940873" y="46871"/>
        <a:ext cx="2426921" cy="1213460"/>
      </dsp:txXfrm>
    </dsp:sp>
    <dsp:sp modelId="{72A5A112-75BA-4BEF-981C-B6034924B937}">
      <dsp:nvSpPr>
        <dsp:cNvPr id="0" name=""/>
        <dsp:cNvSpPr/>
      </dsp:nvSpPr>
      <dsp:spPr>
        <a:xfrm>
          <a:off x="4298" y="1769986"/>
          <a:ext cx="2426921" cy="1213460"/>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Mantener la calma</a:t>
          </a:r>
        </a:p>
      </dsp:txBody>
      <dsp:txXfrm>
        <a:off x="4298" y="1769986"/>
        <a:ext cx="2426921" cy="1213460"/>
      </dsp:txXfrm>
    </dsp:sp>
    <dsp:sp modelId="{6D2EA97F-DC3F-4DB1-B8B6-1E00ADE7D8B4}">
      <dsp:nvSpPr>
        <dsp:cNvPr id="0" name=""/>
        <dsp:cNvSpPr/>
      </dsp:nvSpPr>
      <dsp:spPr>
        <a:xfrm>
          <a:off x="2940873" y="1769986"/>
          <a:ext cx="2426921" cy="1213460"/>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Brigadista de evacuación. </a:t>
          </a:r>
        </a:p>
      </dsp:txBody>
      <dsp:txXfrm>
        <a:off x="2940873" y="1769986"/>
        <a:ext cx="2426921" cy="1213460"/>
      </dsp:txXfrm>
    </dsp:sp>
    <dsp:sp modelId="{BF66B40C-CF24-402F-860D-FBD74C952AC5}">
      <dsp:nvSpPr>
        <dsp:cNvPr id="0" name=""/>
        <dsp:cNvSpPr/>
      </dsp:nvSpPr>
      <dsp:spPr>
        <a:xfrm>
          <a:off x="3547604" y="3493100"/>
          <a:ext cx="2426921" cy="1213460"/>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Buscar las salidas de emergencia.</a:t>
          </a:r>
        </a:p>
      </dsp:txBody>
      <dsp:txXfrm>
        <a:off x="3547604" y="3493100"/>
        <a:ext cx="2426921" cy="1213460"/>
      </dsp:txXfrm>
    </dsp:sp>
    <dsp:sp modelId="{0B802E01-3377-469C-AC47-1B9A56CED583}">
      <dsp:nvSpPr>
        <dsp:cNvPr id="0" name=""/>
        <dsp:cNvSpPr/>
      </dsp:nvSpPr>
      <dsp:spPr>
        <a:xfrm>
          <a:off x="5877449" y="1769986"/>
          <a:ext cx="2426921" cy="1213460"/>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Brigadista de primeros auxilios.</a:t>
          </a:r>
        </a:p>
      </dsp:txBody>
      <dsp:txXfrm>
        <a:off x="5877449" y="1769986"/>
        <a:ext cx="2426921" cy="1213460"/>
      </dsp:txXfrm>
    </dsp:sp>
    <dsp:sp modelId="{A00F2AC2-C2C8-45CE-A164-3AB62435FCBA}">
      <dsp:nvSpPr>
        <dsp:cNvPr id="0" name=""/>
        <dsp:cNvSpPr/>
      </dsp:nvSpPr>
      <dsp:spPr>
        <a:xfrm>
          <a:off x="6484179" y="3493100"/>
          <a:ext cx="2426921" cy="1213460"/>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EC" sz="2400" kern="1200" dirty="0"/>
            <a:t>Búsqueda y rescate</a:t>
          </a:r>
        </a:p>
      </dsp:txBody>
      <dsp:txXfrm>
        <a:off x="6484179" y="3493100"/>
        <a:ext cx="2426921" cy="12134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87DD5E-483E-4580-A9A2-4258649F83A0}">
      <dsp:nvSpPr>
        <dsp:cNvPr id="0" name=""/>
        <dsp:cNvSpPr/>
      </dsp:nvSpPr>
      <dsp:spPr>
        <a:xfrm>
          <a:off x="3751739" y="923954"/>
          <a:ext cx="193710" cy="848635"/>
        </a:xfrm>
        <a:custGeom>
          <a:avLst/>
          <a:gdLst/>
          <a:ahLst/>
          <a:cxnLst/>
          <a:rect l="0" t="0" r="0" b="0"/>
          <a:pathLst>
            <a:path>
              <a:moveTo>
                <a:pt x="193710" y="0"/>
              </a:moveTo>
              <a:lnTo>
                <a:pt x="193710" y="848635"/>
              </a:lnTo>
              <a:lnTo>
                <a:pt x="0" y="848635"/>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BA4599-111B-47A8-B5F2-64CC0BDEDB64}">
      <dsp:nvSpPr>
        <dsp:cNvPr id="0" name=""/>
        <dsp:cNvSpPr/>
      </dsp:nvSpPr>
      <dsp:spPr>
        <a:xfrm>
          <a:off x="5430818" y="3543653"/>
          <a:ext cx="276728" cy="848635"/>
        </a:xfrm>
        <a:custGeom>
          <a:avLst/>
          <a:gdLst/>
          <a:ahLst/>
          <a:cxnLst/>
          <a:rect l="0" t="0" r="0" b="0"/>
          <a:pathLst>
            <a:path>
              <a:moveTo>
                <a:pt x="0" y="0"/>
              </a:moveTo>
              <a:lnTo>
                <a:pt x="0" y="848635"/>
              </a:lnTo>
              <a:lnTo>
                <a:pt x="276728" y="848635"/>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35A35A-59CD-4C08-BE53-234F655042B3}">
      <dsp:nvSpPr>
        <dsp:cNvPr id="0" name=""/>
        <dsp:cNvSpPr/>
      </dsp:nvSpPr>
      <dsp:spPr>
        <a:xfrm>
          <a:off x="3945449" y="923954"/>
          <a:ext cx="2223313" cy="1697270"/>
        </a:xfrm>
        <a:custGeom>
          <a:avLst/>
          <a:gdLst/>
          <a:ahLst/>
          <a:cxnLst/>
          <a:rect l="0" t="0" r="0" b="0"/>
          <a:pathLst>
            <a:path>
              <a:moveTo>
                <a:pt x="0" y="0"/>
              </a:moveTo>
              <a:lnTo>
                <a:pt x="0" y="1503559"/>
              </a:lnTo>
              <a:lnTo>
                <a:pt x="2223313" y="1503559"/>
              </a:lnTo>
              <a:lnTo>
                <a:pt x="2223313" y="169727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0EA244-9921-4C2F-AFC7-5645D5C9ABF2}">
      <dsp:nvSpPr>
        <dsp:cNvPr id="0" name=""/>
        <dsp:cNvSpPr/>
      </dsp:nvSpPr>
      <dsp:spPr>
        <a:xfrm>
          <a:off x="3890763" y="923954"/>
          <a:ext cx="91440" cy="1697270"/>
        </a:xfrm>
        <a:custGeom>
          <a:avLst/>
          <a:gdLst/>
          <a:ahLst/>
          <a:cxnLst/>
          <a:rect l="0" t="0" r="0" b="0"/>
          <a:pathLst>
            <a:path>
              <a:moveTo>
                <a:pt x="54686" y="0"/>
              </a:moveTo>
              <a:lnTo>
                <a:pt x="54686" y="1503559"/>
              </a:lnTo>
              <a:lnTo>
                <a:pt x="45720" y="1503559"/>
              </a:lnTo>
              <a:lnTo>
                <a:pt x="45720" y="169727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E687A2-17ED-4BEF-9230-0499BA028C44}">
      <dsp:nvSpPr>
        <dsp:cNvPr id="0" name=""/>
        <dsp:cNvSpPr/>
      </dsp:nvSpPr>
      <dsp:spPr>
        <a:xfrm>
          <a:off x="1713170" y="923954"/>
          <a:ext cx="2232279" cy="1697270"/>
        </a:xfrm>
        <a:custGeom>
          <a:avLst/>
          <a:gdLst/>
          <a:ahLst/>
          <a:cxnLst/>
          <a:rect l="0" t="0" r="0" b="0"/>
          <a:pathLst>
            <a:path>
              <a:moveTo>
                <a:pt x="2232279" y="0"/>
              </a:moveTo>
              <a:lnTo>
                <a:pt x="2232279" y="1503559"/>
              </a:lnTo>
              <a:lnTo>
                <a:pt x="0" y="1503559"/>
              </a:lnTo>
              <a:lnTo>
                <a:pt x="0" y="169727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FD3B2E-9183-4681-AAD5-65F936786F88}">
      <dsp:nvSpPr>
        <dsp:cNvPr id="0" name=""/>
        <dsp:cNvSpPr/>
      </dsp:nvSpPr>
      <dsp:spPr>
        <a:xfrm>
          <a:off x="2377513" y="1524"/>
          <a:ext cx="3135872" cy="92242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EC" sz="2800" kern="1200" dirty="0"/>
            <a:t>Inundaciones </a:t>
          </a:r>
          <a:r>
            <a:rPr lang="es-EC" sz="3200" kern="1200" dirty="0"/>
            <a:t> </a:t>
          </a:r>
        </a:p>
      </dsp:txBody>
      <dsp:txXfrm>
        <a:off x="2377513" y="1524"/>
        <a:ext cx="3135872" cy="922429"/>
      </dsp:txXfrm>
    </dsp:sp>
    <dsp:sp modelId="{72A5A112-75BA-4BEF-981C-B6034924B937}">
      <dsp:nvSpPr>
        <dsp:cNvPr id="0" name=""/>
        <dsp:cNvSpPr/>
      </dsp:nvSpPr>
      <dsp:spPr>
        <a:xfrm>
          <a:off x="799706" y="2621224"/>
          <a:ext cx="1826926" cy="871926"/>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Alerta amarilla</a:t>
          </a:r>
        </a:p>
      </dsp:txBody>
      <dsp:txXfrm>
        <a:off x="799706" y="2621224"/>
        <a:ext cx="1826926" cy="871926"/>
      </dsp:txXfrm>
    </dsp:sp>
    <dsp:sp modelId="{6D2EA97F-DC3F-4DB1-B8B6-1E00ADE7D8B4}">
      <dsp:nvSpPr>
        <dsp:cNvPr id="0" name=""/>
        <dsp:cNvSpPr/>
      </dsp:nvSpPr>
      <dsp:spPr>
        <a:xfrm>
          <a:off x="3014053" y="2621224"/>
          <a:ext cx="1844858" cy="922429"/>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Alerta naranja</a:t>
          </a:r>
        </a:p>
      </dsp:txBody>
      <dsp:txXfrm>
        <a:off x="3014053" y="2621224"/>
        <a:ext cx="1844858" cy="922429"/>
      </dsp:txXfrm>
    </dsp:sp>
    <dsp:sp modelId="{0B802E01-3377-469C-AC47-1B9A56CED583}">
      <dsp:nvSpPr>
        <dsp:cNvPr id="0" name=""/>
        <dsp:cNvSpPr/>
      </dsp:nvSpPr>
      <dsp:spPr>
        <a:xfrm>
          <a:off x="5246332" y="2621224"/>
          <a:ext cx="1844858" cy="922429"/>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Alerta roja.</a:t>
          </a:r>
        </a:p>
      </dsp:txBody>
      <dsp:txXfrm>
        <a:off x="5246332" y="2621224"/>
        <a:ext cx="1844858" cy="922429"/>
      </dsp:txXfrm>
    </dsp:sp>
    <dsp:sp modelId="{A00F2AC2-C2C8-45CE-A164-3AB62435FCBA}">
      <dsp:nvSpPr>
        <dsp:cNvPr id="0" name=""/>
        <dsp:cNvSpPr/>
      </dsp:nvSpPr>
      <dsp:spPr>
        <a:xfrm>
          <a:off x="5707547" y="3931073"/>
          <a:ext cx="2638332" cy="922429"/>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Brigadista de evacuación y primeros auxilios.</a:t>
          </a:r>
        </a:p>
      </dsp:txBody>
      <dsp:txXfrm>
        <a:off x="5707547" y="3931073"/>
        <a:ext cx="2638332" cy="922429"/>
      </dsp:txXfrm>
    </dsp:sp>
    <dsp:sp modelId="{5003B8F8-984A-4482-A317-3FDD58FFD9F5}">
      <dsp:nvSpPr>
        <dsp:cNvPr id="0" name=""/>
        <dsp:cNvSpPr/>
      </dsp:nvSpPr>
      <dsp:spPr>
        <a:xfrm>
          <a:off x="922537" y="1311374"/>
          <a:ext cx="2829201" cy="922429"/>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600" kern="1200" dirty="0"/>
            <a:t>Evaluar el riesgo según el tipo de alerta.</a:t>
          </a:r>
        </a:p>
      </dsp:txBody>
      <dsp:txXfrm>
        <a:off x="922537" y="1311374"/>
        <a:ext cx="2829201" cy="9224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A2C3FA-8FFD-4CD3-9FF0-6573C8659071}">
      <dsp:nvSpPr>
        <dsp:cNvPr id="0" name=""/>
        <dsp:cNvSpPr/>
      </dsp:nvSpPr>
      <dsp:spPr>
        <a:xfrm>
          <a:off x="4457700" y="1279598"/>
          <a:ext cx="3491298" cy="403951"/>
        </a:xfrm>
        <a:custGeom>
          <a:avLst/>
          <a:gdLst/>
          <a:ahLst/>
          <a:cxnLst/>
          <a:rect l="0" t="0" r="0" b="0"/>
          <a:pathLst>
            <a:path>
              <a:moveTo>
                <a:pt x="0" y="0"/>
              </a:moveTo>
              <a:lnTo>
                <a:pt x="0" y="201975"/>
              </a:lnTo>
              <a:lnTo>
                <a:pt x="3491298" y="201975"/>
              </a:lnTo>
              <a:lnTo>
                <a:pt x="3491298" y="403951"/>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BA4599-111B-47A8-B5F2-64CC0BDEDB64}">
      <dsp:nvSpPr>
        <dsp:cNvPr id="0" name=""/>
        <dsp:cNvSpPr/>
      </dsp:nvSpPr>
      <dsp:spPr>
        <a:xfrm>
          <a:off x="4852033" y="2645340"/>
          <a:ext cx="288537" cy="884846"/>
        </a:xfrm>
        <a:custGeom>
          <a:avLst/>
          <a:gdLst/>
          <a:ahLst/>
          <a:cxnLst/>
          <a:rect l="0" t="0" r="0" b="0"/>
          <a:pathLst>
            <a:path>
              <a:moveTo>
                <a:pt x="0" y="0"/>
              </a:moveTo>
              <a:lnTo>
                <a:pt x="0" y="884846"/>
              </a:lnTo>
              <a:lnTo>
                <a:pt x="288537" y="884846"/>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35A35A-59CD-4C08-BE53-234F655042B3}">
      <dsp:nvSpPr>
        <dsp:cNvPr id="0" name=""/>
        <dsp:cNvSpPr/>
      </dsp:nvSpPr>
      <dsp:spPr>
        <a:xfrm>
          <a:off x="4457700" y="1279598"/>
          <a:ext cx="1163766" cy="403951"/>
        </a:xfrm>
        <a:custGeom>
          <a:avLst/>
          <a:gdLst/>
          <a:ahLst/>
          <a:cxnLst/>
          <a:rect l="0" t="0" r="0" b="0"/>
          <a:pathLst>
            <a:path>
              <a:moveTo>
                <a:pt x="0" y="0"/>
              </a:moveTo>
              <a:lnTo>
                <a:pt x="0" y="201975"/>
              </a:lnTo>
              <a:lnTo>
                <a:pt x="1163766" y="201975"/>
              </a:lnTo>
              <a:lnTo>
                <a:pt x="1163766" y="403951"/>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C6C3D5-5E2C-4731-89C5-BE7467413967}">
      <dsp:nvSpPr>
        <dsp:cNvPr id="0" name=""/>
        <dsp:cNvSpPr/>
      </dsp:nvSpPr>
      <dsp:spPr>
        <a:xfrm>
          <a:off x="2524501" y="2645340"/>
          <a:ext cx="288537" cy="884846"/>
        </a:xfrm>
        <a:custGeom>
          <a:avLst/>
          <a:gdLst/>
          <a:ahLst/>
          <a:cxnLst/>
          <a:rect l="0" t="0" r="0" b="0"/>
          <a:pathLst>
            <a:path>
              <a:moveTo>
                <a:pt x="0" y="0"/>
              </a:moveTo>
              <a:lnTo>
                <a:pt x="0" y="884846"/>
              </a:lnTo>
              <a:lnTo>
                <a:pt x="288537" y="884846"/>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0EA244-9921-4C2F-AFC7-5645D5C9ABF2}">
      <dsp:nvSpPr>
        <dsp:cNvPr id="0" name=""/>
        <dsp:cNvSpPr/>
      </dsp:nvSpPr>
      <dsp:spPr>
        <a:xfrm>
          <a:off x="3293933" y="1279598"/>
          <a:ext cx="1163766" cy="403951"/>
        </a:xfrm>
        <a:custGeom>
          <a:avLst/>
          <a:gdLst/>
          <a:ahLst/>
          <a:cxnLst/>
          <a:rect l="0" t="0" r="0" b="0"/>
          <a:pathLst>
            <a:path>
              <a:moveTo>
                <a:pt x="1163766" y="0"/>
              </a:moveTo>
              <a:lnTo>
                <a:pt x="1163766" y="201975"/>
              </a:lnTo>
              <a:lnTo>
                <a:pt x="0" y="201975"/>
              </a:lnTo>
              <a:lnTo>
                <a:pt x="0" y="403951"/>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E687A2-17ED-4BEF-9230-0499BA028C44}">
      <dsp:nvSpPr>
        <dsp:cNvPr id="0" name=""/>
        <dsp:cNvSpPr/>
      </dsp:nvSpPr>
      <dsp:spPr>
        <a:xfrm>
          <a:off x="966401" y="1279598"/>
          <a:ext cx="3491298" cy="403951"/>
        </a:xfrm>
        <a:custGeom>
          <a:avLst/>
          <a:gdLst/>
          <a:ahLst/>
          <a:cxnLst/>
          <a:rect l="0" t="0" r="0" b="0"/>
          <a:pathLst>
            <a:path>
              <a:moveTo>
                <a:pt x="3491298" y="0"/>
              </a:moveTo>
              <a:lnTo>
                <a:pt x="3491298" y="201975"/>
              </a:lnTo>
              <a:lnTo>
                <a:pt x="0" y="201975"/>
              </a:lnTo>
              <a:lnTo>
                <a:pt x="0" y="403951"/>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FD3B2E-9183-4681-AAD5-65F936786F88}">
      <dsp:nvSpPr>
        <dsp:cNvPr id="0" name=""/>
        <dsp:cNvSpPr/>
      </dsp:nvSpPr>
      <dsp:spPr>
        <a:xfrm>
          <a:off x="3495909" y="317807"/>
          <a:ext cx="1923580" cy="96179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EC" sz="2800" kern="1200" dirty="0"/>
            <a:t>Incendios</a:t>
          </a:r>
          <a:r>
            <a:rPr lang="es-EC" sz="3200" kern="1200" dirty="0"/>
            <a:t> </a:t>
          </a:r>
        </a:p>
      </dsp:txBody>
      <dsp:txXfrm>
        <a:off x="3495909" y="317807"/>
        <a:ext cx="1923580" cy="961790"/>
      </dsp:txXfrm>
    </dsp:sp>
    <dsp:sp modelId="{72A5A112-75BA-4BEF-981C-B6034924B937}">
      <dsp:nvSpPr>
        <dsp:cNvPr id="0" name=""/>
        <dsp:cNvSpPr/>
      </dsp:nvSpPr>
      <dsp:spPr>
        <a:xfrm>
          <a:off x="4611" y="1683549"/>
          <a:ext cx="1923580" cy="138826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Evaluar el riesgo y sus posibilidades de enfrentarlo.</a:t>
          </a:r>
        </a:p>
      </dsp:txBody>
      <dsp:txXfrm>
        <a:off x="4611" y="1683549"/>
        <a:ext cx="1923580" cy="1388267"/>
      </dsp:txXfrm>
    </dsp:sp>
    <dsp:sp modelId="{6D2EA97F-DC3F-4DB1-B8B6-1E00ADE7D8B4}">
      <dsp:nvSpPr>
        <dsp:cNvPr id="0" name=""/>
        <dsp:cNvSpPr/>
      </dsp:nvSpPr>
      <dsp:spPr>
        <a:xfrm>
          <a:off x="2332143" y="1683549"/>
          <a:ext cx="1923580" cy="961790"/>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Brigadista contra incendios. </a:t>
          </a:r>
        </a:p>
      </dsp:txBody>
      <dsp:txXfrm>
        <a:off x="2332143" y="1683549"/>
        <a:ext cx="1923580" cy="961790"/>
      </dsp:txXfrm>
    </dsp:sp>
    <dsp:sp modelId="{BF66B40C-CF24-402F-860D-FBD74C952AC5}">
      <dsp:nvSpPr>
        <dsp:cNvPr id="0" name=""/>
        <dsp:cNvSpPr/>
      </dsp:nvSpPr>
      <dsp:spPr>
        <a:xfrm>
          <a:off x="2813038" y="3049291"/>
          <a:ext cx="1923580" cy="961790"/>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Uso de equipos contra incendios.</a:t>
          </a:r>
        </a:p>
      </dsp:txBody>
      <dsp:txXfrm>
        <a:off x="2813038" y="3049291"/>
        <a:ext cx="1923580" cy="961790"/>
      </dsp:txXfrm>
    </dsp:sp>
    <dsp:sp modelId="{0B802E01-3377-469C-AC47-1B9A56CED583}">
      <dsp:nvSpPr>
        <dsp:cNvPr id="0" name=""/>
        <dsp:cNvSpPr/>
      </dsp:nvSpPr>
      <dsp:spPr>
        <a:xfrm>
          <a:off x="4659675" y="1683549"/>
          <a:ext cx="1923580" cy="961790"/>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Brigadista de evacuación. </a:t>
          </a:r>
        </a:p>
      </dsp:txBody>
      <dsp:txXfrm>
        <a:off x="4659675" y="1683549"/>
        <a:ext cx="1923580" cy="961790"/>
      </dsp:txXfrm>
    </dsp:sp>
    <dsp:sp modelId="{A00F2AC2-C2C8-45CE-A164-3AB62435FCBA}">
      <dsp:nvSpPr>
        <dsp:cNvPr id="0" name=""/>
        <dsp:cNvSpPr/>
      </dsp:nvSpPr>
      <dsp:spPr>
        <a:xfrm>
          <a:off x="5140570" y="3049291"/>
          <a:ext cx="2750912" cy="961790"/>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Buscar las salidas de emergencia.</a:t>
          </a:r>
        </a:p>
      </dsp:txBody>
      <dsp:txXfrm>
        <a:off x="5140570" y="3049291"/>
        <a:ext cx="2750912" cy="961790"/>
      </dsp:txXfrm>
    </dsp:sp>
    <dsp:sp modelId="{5AB9ABDF-0633-4B77-846E-2F99232EA8A5}">
      <dsp:nvSpPr>
        <dsp:cNvPr id="0" name=""/>
        <dsp:cNvSpPr/>
      </dsp:nvSpPr>
      <dsp:spPr>
        <a:xfrm>
          <a:off x="6987208" y="1683549"/>
          <a:ext cx="1923580" cy="961790"/>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C" sz="1800" kern="1200" dirty="0"/>
            <a:t>Brigadista de primeros auxilios.</a:t>
          </a:r>
        </a:p>
      </dsp:txBody>
      <dsp:txXfrm>
        <a:off x="6987208" y="1683549"/>
        <a:ext cx="1923580" cy="9617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7EB82-ECC7-4106-BEA6-C2BD956931D5}">
      <dsp:nvSpPr>
        <dsp:cNvPr id="0" name=""/>
        <dsp:cNvSpPr/>
      </dsp:nvSpPr>
      <dsp:spPr>
        <a:xfrm>
          <a:off x="0" y="0"/>
          <a:ext cx="5116390" cy="1331349"/>
        </a:xfrm>
        <a:prstGeom prst="round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s-MX" sz="1500" kern="1200" dirty="0"/>
            <a:t>1) Para la elaboración e implantación del Plan de emergencias y autoprotección se identificó la normativa legal vigente que exige el cumplimiento para establecer el mecanismo adecuado para elaborar el plan de emergencia</a:t>
          </a:r>
          <a:endParaRPr lang="es-EC" sz="1500" kern="1200" dirty="0"/>
        </a:p>
      </dsp:txBody>
      <dsp:txXfrm>
        <a:off x="64991" y="64991"/>
        <a:ext cx="4986408" cy="120136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7EB82-ECC7-4106-BEA6-C2BD956931D5}">
      <dsp:nvSpPr>
        <dsp:cNvPr id="0" name=""/>
        <dsp:cNvSpPr/>
      </dsp:nvSpPr>
      <dsp:spPr>
        <a:xfrm>
          <a:off x="0" y="60016"/>
          <a:ext cx="4755593" cy="1888359"/>
        </a:xfrm>
        <a:prstGeom prst="round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rPr>
            <a:t>2) La evaluación del riesgo es un proceso esencial en el manejo de las emergencias, ya que sin este proceso es imposible plantear una planificación para enfrentar las amenazas, en este proceso se define la identificación de la empresa y los peligros en el lugar de trabajo provocados por agentes externos o internos en la empresa</a:t>
          </a:r>
          <a:endParaRPr lang="es-EC" sz="1400" kern="1200" dirty="0">
            <a:solidFill>
              <a:schemeClr val="tx1"/>
            </a:solidFill>
          </a:endParaRPr>
        </a:p>
      </dsp:txBody>
      <dsp:txXfrm>
        <a:off x="92182" y="152198"/>
        <a:ext cx="4571229" cy="1703995"/>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2C10AF-B7C3-417A-B6DD-738F1E23BE9F}" type="datetimeFigureOut">
              <a:rPr lang="es-EC" smtClean="0"/>
              <a:t>31/8/2021</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5300FC-7DDF-428B-B113-8FD49281DC75}" type="slidenum">
              <a:rPr lang="es-EC" smtClean="0"/>
              <a:t>‹Nº›</a:t>
            </a:fld>
            <a:endParaRPr lang="es-EC"/>
          </a:p>
        </p:txBody>
      </p:sp>
    </p:spTree>
    <p:extLst>
      <p:ext uri="{BB962C8B-B14F-4D97-AF65-F5344CB8AC3E}">
        <p14:creationId xmlns:p14="http://schemas.microsoft.com/office/powerpoint/2010/main" val="938140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385300FC-7DDF-428B-B113-8FD49281DC75}" type="slidenum">
              <a:rPr lang="es-EC" smtClean="0"/>
              <a:t>9</a:t>
            </a:fld>
            <a:endParaRPr lang="es-EC"/>
          </a:p>
        </p:txBody>
      </p:sp>
    </p:spTree>
    <p:extLst>
      <p:ext uri="{BB962C8B-B14F-4D97-AF65-F5344CB8AC3E}">
        <p14:creationId xmlns:p14="http://schemas.microsoft.com/office/powerpoint/2010/main" val="1161529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D48E808-C4DF-498A-8ABC-16257A6ABC8A}" type="datetimeFigureOut">
              <a:rPr lang="es-EC" smtClean="0"/>
              <a:t>31/8/2021</a:t>
            </a:fld>
            <a:endParaRPr lang="es-EC"/>
          </a:p>
        </p:txBody>
      </p:sp>
      <p:sp>
        <p:nvSpPr>
          <p:cNvPr id="5" name="Footer Placeholder 4"/>
          <p:cNvSpPr>
            <a:spLocks noGrp="1"/>
          </p:cNvSpPr>
          <p:nvPr>
            <p:ph type="ftr" sz="quarter" idx="11"/>
          </p:nvPr>
        </p:nvSpPr>
        <p:spPr/>
        <p:txBody>
          <a:bodyPr/>
          <a:lstStyle/>
          <a:p>
            <a:endParaRPr lang="es-EC"/>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2242738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D48E808-C4DF-498A-8ABC-16257A6ABC8A}" type="datetimeFigureOut">
              <a:rPr lang="es-EC" smtClean="0"/>
              <a:t>31/8/2021</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2949623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D48E808-C4DF-498A-8ABC-16257A6ABC8A}" type="datetimeFigureOut">
              <a:rPr lang="es-EC" smtClean="0"/>
              <a:t>31/8/2021</a:t>
            </a:fld>
            <a:endParaRPr lang="es-EC"/>
          </a:p>
        </p:txBody>
      </p:sp>
      <p:sp>
        <p:nvSpPr>
          <p:cNvPr id="5" name="Footer Placeholder 4"/>
          <p:cNvSpPr>
            <a:spLocks noGrp="1"/>
          </p:cNvSpPr>
          <p:nvPr>
            <p:ph type="ftr" sz="quarter" idx="11"/>
          </p:nvPr>
        </p:nvSpPr>
        <p:spPr/>
        <p:txBody>
          <a:bodyPr/>
          <a:lstStyle/>
          <a:p>
            <a:endParaRPr lang="es-EC"/>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6E8980-9D4C-4AE3-91B5-2A9604F6717D}" type="slidenum">
              <a:rPr lang="es-EC" smtClean="0"/>
              <a:t>‹Nº›</a:t>
            </a:fld>
            <a:endParaRPr lang="es-EC"/>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05858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DD48E808-C4DF-498A-8ABC-16257A6ABC8A}" type="datetimeFigureOut">
              <a:rPr lang="es-EC" smtClean="0"/>
              <a:t>31/8/2021</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3183388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DD48E808-C4DF-498A-8ABC-16257A6ABC8A}" type="datetimeFigureOut">
              <a:rPr lang="es-EC" smtClean="0"/>
              <a:t>31/8/2021</a:t>
            </a:fld>
            <a:endParaRPr lang="es-EC"/>
          </a:p>
        </p:txBody>
      </p:sp>
      <p:sp>
        <p:nvSpPr>
          <p:cNvPr id="6" name="Footer Placeholder 5"/>
          <p:cNvSpPr>
            <a:spLocks noGrp="1"/>
          </p:cNvSpPr>
          <p:nvPr>
            <p:ph type="ftr" sz="quarter" idx="11"/>
          </p:nvPr>
        </p:nvSpPr>
        <p:spPr/>
        <p:txBody>
          <a:bodyPr/>
          <a:lstStyle/>
          <a:p>
            <a:endParaRPr lang="es-EC"/>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6E8980-9D4C-4AE3-91B5-2A9604F6717D}" type="slidenum">
              <a:rPr lang="es-EC" smtClean="0"/>
              <a:t>‹Nº›</a:t>
            </a:fld>
            <a:endParaRPr lang="es-EC"/>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6299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DD48E808-C4DF-498A-8ABC-16257A6ABC8A}" type="datetimeFigureOut">
              <a:rPr lang="es-EC" smtClean="0"/>
              <a:t>31/8/2021</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2543560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D48E808-C4DF-498A-8ABC-16257A6ABC8A}" type="datetimeFigureOut">
              <a:rPr lang="es-EC" smtClean="0"/>
              <a:t>31/8/2021</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4223594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D48E808-C4DF-498A-8ABC-16257A6ABC8A}" type="datetimeFigureOut">
              <a:rPr lang="es-EC" smtClean="0"/>
              <a:t>31/8/2021</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39247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D48E808-C4DF-498A-8ABC-16257A6ABC8A}" type="datetimeFigureOut">
              <a:rPr lang="es-EC" smtClean="0"/>
              <a:t>31/8/2021</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158085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D48E808-C4DF-498A-8ABC-16257A6ABC8A}" type="datetimeFigureOut">
              <a:rPr lang="es-EC" smtClean="0"/>
              <a:t>31/8/2021</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143003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D48E808-C4DF-498A-8ABC-16257A6ABC8A}" type="datetimeFigureOut">
              <a:rPr lang="es-EC" smtClean="0"/>
              <a:t>31/8/2021</a:t>
            </a:fld>
            <a:endParaRPr lang="es-EC"/>
          </a:p>
        </p:txBody>
      </p:sp>
      <p:sp>
        <p:nvSpPr>
          <p:cNvPr id="6" name="Footer Placeholder 5"/>
          <p:cNvSpPr>
            <a:spLocks noGrp="1"/>
          </p:cNvSpPr>
          <p:nvPr>
            <p:ph type="ftr" sz="quarter" idx="11"/>
          </p:nvPr>
        </p:nvSpPr>
        <p:spPr/>
        <p:txBody>
          <a:bodyPr/>
          <a:lstStyle/>
          <a:p>
            <a:endParaRPr lang="es-EC"/>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206595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D48E808-C4DF-498A-8ABC-16257A6ABC8A}" type="datetimeFigureOut">
              <a:rPr lang="es-EC" smtClean="0"/>
              <a:t>31/8/2021</a:t>
            </a:fld>
            <a:endParaRPr lang="es-EC"/>
          </a:p>
        </p:txBody>
      </p:sp>
      <p:sp>
        <p:nvSpPr>
          <p:cNvPr id="8" name="Footer Placeholder 7"/>
          <p:cNvSpPr>
            <a:spLocks noGrp="1"/>
          </p:cNvSpPr>
          <p:nvPr>
            <p:ph type="ftr" sz="quarter" idx="11"/>
          </p:nvPr>
        </p:nvSpPr>
        <p:spPr/>
        <p:txBody>
          <a:bodyPr/>
          <a:lstStyle/>
          <a:p>
            <a:endParaRPr lang="es-EC"/>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424860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D48E808-C4DF-498A-8ABC-16257A6ABC8A}" type="datetimeFigureOut">
              <a:rPr lang="es-EC" smtClean="0"/>
              <a:t>31/8/2021</a:t>
            </a:fld>
            <a:endParaRPr lang="es-EC"/>
          </a:p>
        </p:txBody>
      </p:sp>
      <p:sp>
        <p:nvSpPr>
          <p:cNvPr id="4" name="Footer Placeholder 3"/>
          <p:cNvSpPr>
            <a:spLocks noGrp="1"/>
          </p:cNvSpPr>
          <p:nvPr>
            <p:ph type="ftr" sz="quarter" idx="11"/>
          </p:nvPr>
        </p:nvSpPr>
        <p:spPr/>
        <p:txBody>
          <a:bodyPr/>
          <a:lstStyle/>
          <a:p>
            <a:endParaRPr lang="es-EC"/>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86668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48E808-C4DF-498A-8ABC-16257A6ABC8A}" type="datetimeFigureOut">
              <a:rPr lang="es-EC" smtClean="0"/>
              <a:t>31/8/2021</a:t>
            </a:fld>
            <a:endParaRPr lang="es-EC"/>
          </a:p>
        </p:txBody>
      </p:sp>
      <p:sp>
        <p:nvSpPr>
          <p:cNvPr id="3" name="Footer Placeholder 2"/>
          <p:cNvSpPr>
            <a:spLocks noGrp="1"/>
          </p:cNvSpPr>
          <p:nvPr>
            <p:ph type="ftr" sz="quarter" idx="11"/>
          </p:nvPr>
        </p:nvSpPr>
        <p:spPr/>
        <p:txBody>
          <a:bodyPr/>
          <a:lstStyle/>
          <a:p>
            <a:endParaRPr lang="es-EC"/>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3649980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D48E808-C4DF-498A-8ABC-16257A6ABC8A}" type="datetimeFigureOut">
              <a:rPr lang="es-EC" smtClean="0"/>
              <a:t>31/8/2021</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218262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D48E808-C4DF-498A-8ABC-16257A6ABC8A}" type="datetimeFigureOut">
              <a:rPr lang="es-EC" smtClean="0"/>
              <a:t>31/8/2021</a:t>
            </a:fld>
            <a:endParaRPr lang="es-EC"/>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6E8980-9D4C-4AE3-91B5-2A9604F6717D}" type="slidenum">
              <a:rPr lang="es-EC" smtClean="0"/>
              <a:t>‹Nº›</a:t>
            </a:fld>
            <a:endParaRPr lang="es-EC"/>
          </a:p>
        </p:txBody>
      </p:sp>
    </p:spTree>
    <p:extLst>
      <p:ext uri="{BB962C8B-B14F-4D97-AF65-F5344CB8AC3E}">
        <p14:creationId xmlns:p14="http://schemas.microsoft.com/office/powerpoint/2010/main" val="542389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D48E808-C4DF-498A-8ABC-16257A6ABC8A}" type="datetimeFigureOut">
              <a:rPr lang="es-EC" smtClean="0"/>
              <a:t>31/8/2021</a:t>
            </a:fld>
            <a:endParaRPr lang="es-EC"/>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C6E8980-9D4C-4AE3-91B5-2A9604F6717D}" type="slidenum">
              <a:rPr lang="es-EC" smtClean="0"/>
              <a:t>‹Nº›</a:t>
            </a:fld>
            <a:endParaRPr lang="es-EC"/>
          </a:p>
        </p:txBody>
      </p:sp>
    </p:spTree>
    <p:extLst>
      <p:ext uri="{BB962C8B-B14F-4D97-AF65-F5344CB8AC3E}">
        <p14:creationId xmlns:p14="http://schemas.microsoft.com/office/powerpoint/2010/main" val="31644016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9.xml"/><Relationship Id="rId13" Type="http://schemas.openxmlformats.org/officeDocument/2006/relationships/diagramLayout" Target="../diagrams/layout10.xml"/><Relationship Id="rId18" Type="http://schemas.openxmlformats.org/officeDocument/2006/relationships/diagramLayout" Target="../diagrams/layout11.xml"/><Relationship Id="rId3" Type="http://schemas.openxmlformats.org/officeDocument/2006/relationships/diagramLayout" Target="../diagrams/layout8.xml"/><Relationship Id="rId21" Type="http://schemas.microsoft.com/office/2007/relationships/diagramDrawing" Target="../diagrams/drawing11.xml"/><Relationship Id="rId7" Type="http://schemas.openxmlformats.org/officeDocument/2006/relationships/diagramData" Target="../diagrams/data9.xml"/><Relationship Id="rId12" Type="http://schemas.openxmlformats.org/officeDocument/2006/relationships/diagramData" Target="../diagrams/data10.xml"/><Relationship Id="rId17" Type="http://schemas.openxmlformats.org/officeDocument/2006/relationships/diagramData" Target="../diagrams/data11.xml"/><Relationship Id="rId2" Type="http://schemas.openxmlformats.org/officeDocument/2006/relationships/diagramData" Target="../diagrams/data8.xml"/><Relationship Id="rId16" Type="http://schemas.microsoft.com/office/2007/relationships/diagramDrawing" Target="../diagrams/drawing10.xml"/><Relationship Id="rId20" Type="http://schemas.openxmlformats.org/officeDocument/2006/relationships/diagramColors" Target="../diagrams/colors11.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5" Type="http://schemas.openxmlformats.org/officeDocument/2006/relationships/diagramColors" Target="../diagrams/colors10.xml"/><Relationship Id="rId10" Type="http://schemas.openxmlformats.org/officeDocument/2006/relationships/diagramColors" Target="../diagrams/colors9.xml"/><Relationship Id="rId19" Type="http://schemas.openxmlformats.org/officeDocument/2006/relationships/diagramQuickStyle" Target="../diagrams/quickStyle11.xml"/><Relationship Id="rId4" Type="http://schemas.openxmlformats.org/officeDocument/2006/relationships/diagramQuickStyle" Target="../diagrams/quickStyle8.xml"/><Relationship Id="rId9" Type="http://schemas.openxmlformats.org/officeDocument/2006/relationships/diagramQuickStyle" Target="../diagrams/quickStyle9.xml"/><Relationship Id="rId1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CAE73D-3D01-462A-A94E-76DF7233C92E}"/>
              </a:ext>
            </a:extLst>
          </p:cNvPr>
          <p:cNvSpPr>
            <a:spLocks noGrp="1"/>
          </p:cNvSpPr>
          <p:nvPr>
            <p:ph type="ctrTitle"/>
          </p:nvPr>
        </p:nvSpPr>
        <p:spPr>
          <a:xfrm>
            <a:off x="599225" y="1752913"/>
            <a:ext cx="10993549" cy="1037692"/>
          </a:xfrm>
        </p:spPr>
        <p:txBody>
          <a:bodyPr>
            <a:normAutofit/>
          </a:bodyPr>
          <a:lstStyle/>
          <a:p>
            <a:pPr algn="ctr"/>
            <a:r>
              <a:rPr lang="es-MX" sz="3000" b="1" spc="5" dirty="0">
                <a:solidFill>
                  <a:schemeClr val="tx1"/>
                </a:solidFill>
                <a:latin typeface="Palatino Linotype" panose="02040502050505030304" pitchFamily="18" charset="0"/>
                <a:ea typeface="Times New Roman" panose="02020603050405020304" pitchFamily="18" charset="0"/>
                <a:cs typeface="Times New Roman" panose="02020603050405020304" pitchFamily="18" charset="0"/>
              </a:rPr>
              <a:t>“Diseño del plan de emergencia y autoprotección en el área de mecánica de un taller automotriz multiservicios” </a:t>
            </a:r>
            <a:endParaRPr lang="es-EC" dirty="0"/>
          </a:p>
        </p:txBody>
      </p:sp>
      <p:sp>
        <p:nvSpPr>
          <p:cNvPr id="3" name="Subtítulo 2">
            <a:extLst>
              <a:ext uri="{FF2B5EF4-FFF2-40B4-BE49-F238E27FC236}">
                <a16:creationId xmlns:a16="http://schemas.microsoft.com/office/drawing/2014/main" id="{62056D6F-C8C1-4E29-A87E-92AEB85317E6}"/>
              </a:ext>
            </a:extLst>
          </p:cNvPr>
          <p:cNvSpPr>
            <a:spLocks noGrp="1"/>
          </p:cNvSpPr>
          <p:nvPr>
            <p:ph type="subTitle" idx="1"/>
          </p:nvPr>
        </p:nvSpPr>
        <p:spPr>
          <a:xfrm>
            <a:off x="985497" y="1121464"/>
            <a:ext cx="4078873" cy="299373"/>
          </a:xfrm>
        </p:spPr>
        <p:txBody>
          <a:bodyPr>
            <a:normAutofit fontScale="92500" lnSpcReduction="20000"/>
          </a:bodyPr>
          <a:lstStyle/>
          <a:p>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T</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r</a:t>
            </a:r>
            <a:r>
              <a:rPr lang="es-EC" sz="1800" spc="1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a</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b</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a</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jo</a:t>
            </a:r>
            <a:r>
              <a:rPr lang="es-EC" sz="1800" spc="-1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d</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e</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f</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i</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n</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s-EC" sz="1800" spc="-1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d</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e</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car</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r</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e</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ra</a:t>
            </a:r>
            <a:r>
              <a:rPr lang="es-EC" sz="1800" spc="1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t</a:t>
            </a:r>
            <a:r>
              <a:rPr lang="es-EC" sz="1800" spc="-1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i</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t</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u</a:t>
            </a:r>
            <a:r>
              <a:rPr lang="es-EC" sz="1800" spc="-1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l</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a</a:t>
            </a:r>
            <a:r>
              <a:rPr lang="es-EC" sz="1800" spc="-5"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d</a:t>
            </a:r>
            <a:r>
              <a:rPr lang="es-EC" sz="1800" dirty="0">
                <a:solidFill>
                  <a:schemeClr val="tx1">
                    <a:lumMod val="65000"/>
                    <a:lumOff val="35000"/>
                  </a:schemeClr>
                </a:solidFill>
                <a:effectLst/>
                <a:latin typeface="Palatino Linotype" panose="02040502050505030304" pitchFamily="18" charset="0"/>
                <a:ea typeface="Times New Roman" panose="02020603050405020304" pitchFamily="18" charset="0"/>
                <a:cs typeface="Times New Roman" panose="02020603050405020304" pitchFamily="18" charset="0"/>
              </a:rPr>
              <a:t>o</a:t>
            </a:r>
            <a:endParaRPr lang="es-EC"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pic>
        <p:nvPicPr>
          <p:cNvPr id="4" name="Imagen 3" descr="Imagen que contiene Texto&#10;&#10;Descripción generada automáticamente">
            <a:extLst>
              <a:ext uri="{FF2B5EF4-FFF2-40B4-BE49-F238E27FC236}">
                <a16:creationId xmlns:a16="http://schemas.microsoft.com/office/drawing/2014/main" id="{3D9019C4-9390-4547-A377-4A99F4F02E24}"/>
              </a:ext>
            </a:extLst>
          </p:cNvPr>
          <p:cNvPicPr/>
          <p:nvPr/>
        </p:nvPicPr>
        <p:blipFill>
          <a:blip r:embed="rId2">
            <a:extLst>
              <a:ext uri="{28A0092B-C50C-407E-A947-70E740481C1C}">
                <a14:useLocalDpi xmlns:a14="http://schemas.microsoft.com/office/drawing/2010/main" val="0"/>
              </a:ext>
            </a:extLst>
          </a:blip>
          <a:stretch>
            <a:fillRect/>
          </a:stretch>
        </p:blipFill>
        <p:spPr>
          <a:xfrm>
            <a:off x="3742202" y="3229831"/>
            <a:ext cx="4201160" cy="1675130"/>
          </a:xfrm>
          <a:prstGeom prst="rect">
            <a:avLst/>
          </a:prstGeom>
        </p:spPr>
      </p:pic>
      <p:sp>
        <p:nvSpPr>
          <p:cNvPr id="5" name="Subtítulo 2">
            <a:extLst>
              <a:ext uri="{FF2B5EF4-FFF2-40B4-BE49-F238E27FC236}">
                <a16:creationId xmlns:a16="http://schemas.microsoft.com/office/drawing/2014/main" id="{F0FA13C9-D5E0-4E73-9F16-8DC4307C41CD}"/>
              </a:ext>
            </a:extLst>
          </p:cNvPr>
          <p:cNvSpPr txBox="1">
            <a:spLocks/>
          </p:cNvSpPr>
          <p:nvPr/>
        </p:nvSpPr>
        <p:spPr>
          <a:xfrm>
            <a:off x="2913857" y="5483318"/>
            <a:ext cx="6364284" cy="833076"/>
          </a:xfrm>
          <a:prstGeom prst="rect">
            <a:avLst/>
          </a:prstGeom>
        </p:spPr>
        <p:txBody>
          <a:bodyPr vert="horz" lIns="91440" tIns="45720" rIns="91440" bIns="45720" rtlCol="0" anchor="t">
            <a:normAutofit fontScale="92500" lnSpcReduction="1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r>
              <a:rPr lang="es-EC" sz="2000" spc="-5" dirty="0">
                <a:solidFill>
                  <a:schemeClr val="tx1"/>
                </a:solidFill>
                <a:latin typeface="Palatino Linotype" panose="02040502050505030304" pitchFamily="18" charset="0"/>
                <a:ea typeface="Times New Roman" panose="02020603050405020304" pitchFamily="18" charset="0"/>
                <a:cs typeface="Times New Roman" panose="02020603050405020304" pitchFamily="18" charset="0"/>
              </a:rPr>
              <a:t>Realizado por: </a:t>
            </a:r>
          </a:p>
          <a:p>
            <a:pPr algn="ctr"/>
            <a:r>
              <a:rPr lang="es-EC" sz="2000" spc="-5" dirty="0">
                <a:solidFill>
                  <a:schemeClr val="tx1"/>
                </a:solidFill>
                <a:latin typeface="Palatino Linotype" panose="02040502050505030304" pitchFamily="18" charset="0"/>
                <a:ea typeface="Times New Roman" panose="02020603050405020304" pitchFamily="18" charset="0"/>
                <a:cs typeface="Times New Roman" panose="02020603050405020304" pitchFamily="18" charset="0"/>
              </a:rPr>
              <a:t>Jorge Jamil Campoverde Estrella</a:t>
            </a:r>
            <a:endParaRPr lang="es-EC"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es-EC" sz="2000" dirty="0">
              <a:solidFill>
                <a:schemeClr val="tx1"/>
              </a:solidFill>
            </a:endParaRPr>
          </a:p>
        </p:txBody>
      </p:sp>
    </p:spTree>
    <p:extLst>
      <p:ext uri="{BB962C8B-B14F-4D97-AF65-F5344CB8AC3E}">
        <p14:creationId xmlns:p14="http://schemas.microsoft.com/office/powerpoint/2010/main" val="3744636508"/>
      </p:ext>
    </p:extLst>
  </p:cSld>
  <p:clrMapOvr>
    <a:masterClrMapping/>
  </p:clrMapOvr>
  <mc:AlternateContent xmlns:mc="http://schemas.openxmlformats.org/markup-compatibility/2006" xmlns:p14="http://schemas.microsoft.com/office/powerpoint/2010/main">
    <mc:Choice Requires="p14">
      <p:transition spd="slow" p14:dur="475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02A81F-4EE1-48DB-A7F3-D8E1E7A229D1}"/>
              </a:ext>
            </a:extLst>
          </p:cNvPr>
          <p:cNvSpPr>
            <a:spLocks noGrp="1"/>
          </p:cNvSpPr>
          <p:nvPr>
            <p:ph type="title"/>
          </p:nvPr>
        </p:nvSpPr>
        <p:spPr/>
        <p:txBody>
          <a:bodyPr/>
          <a:lstStyle/>
          <a:p>
            <a:pPr algn="ctr"/>
            <a:r>
              <a:rPr lang="es-EC" b="1" dirty="0"/>
              <a:t>RESULTADOS</a:t>
            </a:r>
            <a:endParaRPr lang="es-EC" dirty="0"/>
          </a:p>
        </p:txBody>
      </p:sp>
      <p:graphicFrame>
        <p:nvGraphicFramePr>
          <p:cNvPr id="4" name="Marcador de contenido 3">
            <a:extLst>
              <a:ext uri="{FF2B5EF4-FFF2-40B4-BE49-F238E27FC236}">
                <a16:creationId xmlns:a16="http://schemas.microsoft.com/office/drawing/2014/main" id="{A04DB14B-1A35-4D8C-A451-44B80FFA0E9E}"/>
              </a:ext>
            </a:extLst>
          </p:cNvPr>
          <p:cNvGraphicFramePr>
            <a:graphicFrameLocks noGrp="1"/>
          </p:cNvGraphicFramePr>
          <p:nvPr>
            <p:ph idx="1"/>
            <p:extLst>
              <p:ext uri="{D42A27DB-BD31-4B8C-83A1-F6EECF244321}">
                <p14:modId xmlns:p14="http://schemas.microsoft.com/office/powerpoint/2010/main" val="4078246763"/>
              </p:ext>
            </p:extLst>
          </p:nvPr>
        </p:nvGraphicFramePr>
        <p:xfrm>
          <a:off x="2589213" y="1480457"/>
          <a:ext cx="8915400" cy="47534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285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5FF121-C81E-4295-8FF2-473CFACE8451}"/>
              </a:ext>
            </a:extLst>
          </p:cNvPr>
          <p:cNvSpPr>
            <a:spLocks noGrp="1"/>
          </p:cNvSpPr>
          <p:nvPr>
            <p:ph type="title"/>
          </p:nvPr>
        </p:nvSpPr>
        <p:spPr/>
        <p:txBody>
          <a:bodyPr/>
          <a:lstStyle/>
          <a:p>
            <a:pPr algn="ctr"/>
            <a:r>
              <a:rPr lang="es-EC" b="1" dirty="0"/>
              <a:t>RESULTADOS</a:t>
            </a:r>
            <a:endParaRPr lang="es-EC" dirty="0"/>
          </a:p>
        </p:txBody>
      </p:sp>
      <p:graphicFrame>
        <p:nvGraphicFramePr>
          <p:cNvPr id="4" name="Marcador de contenido 3">
            <a:extLst>
              <a:ext uri="{FF2B5EF4-FFF2-40B4-BE49-F238E27FC236}">
                <a16:creationId xmlns:a16="http://schemas.microsoft.com/office/drawing/2014/main" id="{4FC371B7-42B7-4C2D-9FD5-6A8847B3BD69}"/>
              </a:ext>
            </a:extLst>
          </p:cNvPr>
          <p:cNvGraphicFramePr>
            <a:graphicFrameLocks noGrp="1"/>
          </p:cNvGraphicFramePr>
          <p:nvPr>
            <p:ph idx="1"/>
            <p:extLst>
              <p:ext uri="{D42A27DB-BD31-4B8C-83A1-F6EECF244321}">
                <p14:modId xmlns:p14="http://schemas.microsoft.com/office/powerpoint/2010/main" val="3292427501"/>
              </p:ext>
            </p:extLst>
          </p:nvPr>
        </p:nvGraphicFramePr>
        <p:xfrm>
          <a:off x="2359025" y="1611087"/>
          <a:ext cx="9145587" cy="4855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4694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58B731-8F4F-47F0-B514-D81C628C05C2}"/>
              </a:ext>
            </a:extLst>
          </p:cNvPr>
          <p:cNvSpPr>
            <a:spLocks noGrp="1"/>
          </p:cNvSpPr>
          <p:nvPr>
            <p:ph type="title"/>
          </p:nvPr>
        </p:nvSpPr>
        <p:spPr/>
        <p:txBody>
          <a:bodyPr/>
          <a:lstStyle/>
          <a:p>
            <a:pPr algn="ctr"/>
            <a:r>
              <a:rPr lang="es-EC" b="1" dirty="0"/>
              <a:t>RESULTADOS</a:t>
            </a:r>
            <a:endParaRPr lang="es-EC" dirty="0"/>
          </a:p>
        </p:txBody>
      </p:sp>
      <p:graphicFrame>
        <p:nvGraphicFramePr>
          <p:cNvPr id="4" name="Marcador de contenido 3">
            <a:extLst>
              <a:ext uri="{FF2B5EF4-FFF2-40B4-BE49-F238E27FC236}">
                <a16:creationId xmlns:a16="http://schemas.microsoft.com/office/drawing/2014/main" id="{B97200D8-3539-4B12-B4A7-DCFC325C640A}"/>
              </a:ext>
            </a:extLst>
          </p:cNvPr>
          <p:cNvGraphicFramePr>
            <a:graphicFrameLocks noGrp="1"/>
          </p:cNvGraphicFramePr>
          <p:nvPr>
            <p:ph idx="1"/>
            <p:extLst>
              <p:ext uri="{D42A27DB-BD31-4B8C-83A1-F6EECF244321}">
                <p14:modId xmlns:p14="http://schemas.microsoft.com/office/powerpoint/2010/main" val="69136718"/>
              </p:ext>
            </p:extLst>
          </p:nvPr>
        </p:nvGraphicFramePr>
        <p:xfrm>
          <a:off x="2589213" y="1905000"/>
          <a:ext cx="8915400" cy="4328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647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F7B70315-B1AD-449A-88C4-3548F68D8787}"/>
              </a:ext>
            </a:extLst>
          </p:cNvPr>
          <p:cNvGrpSpPr/>
          <p:nvPr/>
        </p:nvGrpSpPr>
        <p:grpSpPr>
          <a:xfrm>
            <a:off x="1534042" y="2714363"/>
            <a:ext cx="9864184" cy="1429274"/>
            <a:chOff x="745453" y="3932423"/>
            <a:chExt cx="9864184" cy="1429274"/>
          </a:xfrm>
        </p:grpSpPr>
        <p:sp>
          <p:nvSpPr>
            <p:cNvPr id="4" name="Rectángulo 3">
              <a:extLst>
                <a:ext uri="{FF2B5EF4-FFF2-40B4-BE49-F238E27FC236}">
                  <a16:creationId xmlns:a16="http://schemas.microsoft.com/office/drawing/2014/main" id="{27F9E4C3-EC34-4A05-8EEE-A265F642FCDF}"/>
                </a:ext>
              </a:extLst>
            </p:cNvPr>
            <p:cNvSpPr/>
            <p:nvPr/>
          </p:nvSpPr>
          <p:spPr>
            <a:xfrm>
              <a:off x="745453" y="3932423"/>
              <a:ext cx="9864184" cy="1429274"/>
            </a:xfrm>
            <a:prstGeom prst="rect">
              <a:avLst/>
            </a:prstGeom>
          </p:spPr>
          <p:style>
            <a:lnRef idx="2">
              <a:schemeClr val="lt1">
                <a:hueOff val="0"/>
                <a:satOff val="0"/>
                <a:lumOff val="0"/>
                <a:alphaOff val="0"/>
              </a:schemeClr>
            </a:lnRef>
            <a:fillRef idx="1">
              <a:schemeClr val="accent3">
                <a:alpha val="90000"/>
                <a:hueOff val="0"/>
                <a:satOff val="0"/>
                <a:lumOff val="0"/>
                <a:alphaOff val="-40000"/>
              </a:schemeClr>
            </a:fillRef>
            <a:effectRef idx="0">
              <a:schemeClr val="accent3">
                <a:alpha val="90000"/>
                <a:hueOff val="0"/>
                <a:satOff val="0"/>
                <a:lumOff val="0"/>
                <a:alphaOff val="-40000"/>
              </a:schemeClr>
            </a:effectRef>
            <a:fontRef idx="minor">
              <a:schemeClr val="lt1"/>
            </a:fontRef>
          </p:style>
        </p:sp>
        <p:sp>
          <p:nvSpPr>
            <p:cNvPr id="5" name="CuadroTexto 4">
              <a:extLst>
                <a:ext uri="{FF2B5EF4-FFF2-40B4-BE49-F238E27FC236}">
                  <a16:creationId xmlns:a16="http://schemas.microsoft.com/office/drawing/2014/main" id="{055FC47B-995F-4226-BCD6-45096B3454DC}"/>
                </a:ext>
              </a:extLst>
            </p:cNvPr>
            <p:cNvSpPr txBox="1"/>
            <p:nvPr/>
          </p:nvSpPr>
          <p:spPr>
            <a:xfrm>
              <a:off x="745453" y="3932423"/>
              <a:ext cx="9864184" cy="14292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68733" tIns="40640" rIns="40640" bIns="40640" numCol="1" spcCol="1270" anchor="ctr" anchorCtr="0">
              <a:noAutofit/>
            </a:bodyPr>
            <a:lstStyle/>
            <a:p>
              <a:pPr marL="0" lvl="0" indent="0" algn="l" defTabSz="711200">
                <a:lnSpc>
                  <a:spcPct val="90000"/>
                </a:lnSpc>
                <a:spcBef>
                  <a:spcPct val="0"/>
                </a:spcBef>
                <a:spcAft>
                  <a:spcPct val="35000"/>
                </a:spcAft>
                <a:buNone/>
              </a:pPr>
              <a:r>
                <a:rPr lang="es-MX" sz="1600" kern="1200" dirty="0">
                  <a:solidFill>
                    <a:schemeClr val="tx1"/>
                  </a:solidFill>
                </a:rPr>
                <a:t>5) Finalmente, para objetivo específico de implantación del Plan de Emergencia y Autoprotección, se plantea un cronograma de implantación, siendo este paso el más importante a desarrollar, pues un plan de emergencia desarrollado y no implantado no sirve</a:t>
              </a:r>
              <a:endParaRPr lang="es-EC" sz="1600" kern="1200" dirty="0">
                <a:solidFill>
                  <a:schemeClr val="tx1"/>
                </a:solidFill>
              </a:endParaRPr>
            </a:p>
          </p:txBody>
        </p:sp>
      </p:grpSp>
      <p:sp>
        <p:nvSpPr>
          <p:cNvPr id="3" name="Elipse 2">
            <a:extLst>
              <a:ext uri="{FF2B5EF4-FFF2-40B4-BE49-F238E27FC236}">
                <a16:creationId xmlns:a16="http://schemas.microsoft.com/office/drawing/2014/main" id="{75546DD3-92AE-49CE-89E2-3FD4813E9F32}"/>
              </a:ext>
            </a:extLst>
          </p:cNvPr>
          <p:cNvSpPr/>
          <p:nvPr/>
        </p:nvSpPr>
        <p:spPr>
          <a:xfrm>
            <a:off x="793774" y="2743046"/>
            <a:ext cx="1368083" cy="1368083"/>
          </a:xfrm>
          <a:prstGeom prst="ellipse">
            <a:avLst/>
          </a:prstGeom>
        </p:spPr>
        <p:style>
          <a:lnRef idx="2">
            <a:schemeClr val="accent3">
              <a:alpha val="90000"/>
              <a:hueOff val="0"/>
              <a:satOff val="0"/>
              <a:lumOff val="0"/>
              <a:alphaOff val="-4000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ítulo 1">
            <a:extLst>
              <a:ext uri="{FF2B5EF4-FFF2-40B4-BE49-F238E27FC236}">
                <a16:creationId xmlns:a16="http://schemas.microsoft.com/office/drawing/2014/main" id="{E1EC24DA-E2E2-4201-B1E1-53AE2D9B6EC9}"/>
              </a:ext>
            </a:extLst>
          </p:cNvPr>
          <p:cNvSpPr txBox="1">
            <a:spLocks/>
          </p:cNvSpPr>
          <p:nvPr/>
        </p:nvSpPr>
        <p:spPr>
          <a:xfrm>
            <a:off x="4689013" y="1538510"/>
            <a:ext cx="3146692" cy="838930"/>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b="1"/>
              <a:t>RESULTADOS</a:t>
            </a:r>
            <a:endParaRPr lang="es-EC" b="1" dirty="0"/>
          </a:p>
        </p:txBody>
      </p:sp>
    </p:spTree>
    <p:extLst>
      <p:ext uri="{BB962C8B-B14F-4D97-AF65-F5344CB8AC3E}">
        <p14:creationId xmlns:p14="http://schemas.microsoft.com/office/powerpoint/2010/main" val="3823550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FCB607-4DD9-48B8-A338-FE813EF2B091}"/>
              </a:ext>
            </a:extLst>
          </p:cNvPr>
          <p:cNvSpPr>
            <a:spLocks noGrp="1"/>
          </p:cNvSpPr>
          <p:nvPr>
            <p:ph type="title"/>
          </p:nvPr>
        </p:nvSpPr>
        <p:spPr>
          <a:xfrm>
            <a:off x="4032901" y="252617"/>
            <a:ext cx="3901495" cy="656050"/>
          </a:xfrm>
        </p:spPr>
        <p:txBody>
          <a:bodyPr/>
          <a:lstStyle/>
          <a:p>
            <a:r>
              <a:rPr lang="es-EC" b="1" dirty="0"/>
              <a:t>CONCLUSIONES</a:t>
            </a:r>
          </a:p>
        </p:txBody>
      </p:sp>
      <p:graphicFrame>
        <p:nvGraphicFramePr>
          <p:cNvPr id="4" name="Marcador de contenido 3">
            <a:extLst>
              <a:ext uri="{FF2B5EF4-FFF2-40B4-BE49-F238E27FC236}">
                <a16:creationId xmlns:a16="http://schemas.microsoft.com/office/drawing/2014/main" id="{2CEAB185-189D-4450-B62D-403A2A51C8A1}"/>
              </a:ext>
            </a:extLst>
          </p:cNvPr>
          <p:cNvGraphicFramePr>
            <a:graphicFrameLocks noGrp="1"/>
          </p:cNvGraphicFramePr>
          <p:nvPr>
            <p:ph idx="1"/>
            <p:extLst>
              <p:ext uri="{D42A27DB-BD31-4B8C-83A1-F6EECF244321}">
                <p14:modId xmlns:p14="http://schemas.microsoft.com/office/powerpoint/2010/main" val="3576523340"/>
              </p:ext>
            </p:extLst>
          </p:nvPr>
        </p:nvGraphicFramePr>
        <p:xfrm>
          <a:off x="742804" y="1237720"/>
          <a:ext cx="5116390" cy="1420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Marcador de contenido 3">
            <a:extLst>
              <a:ext uri="{FF2B5EF4-FFF2-40B4-BE49-F238E27FC236}">
                <a16:creationId xmlns:a16="http://schemas.microsoft.com/office/drawing/2014/main" id="{A6F9FB78-E6D0-4487-B741-2706F1ECEEEB}"/>
              </a:ext>
            </a:extLst>
          </p:cNvPr>
          <p:cNvGraphicFramePr>
            <a:graphicFrameLocks/>
          </p:cNvGraphicFramePr>
          <p:nvPr>
            <p:extLst>
              <p:ext uri="{D42A27DB-BD31-4B8C-83A1-F6EECF244321}">
                <p14:modId xmlns:p14="http://schemas.microsoft.com/office/powerpoint/2010/main" val="2847414679"/>
              </p:ext>
            </p:extLst>
          </p:nvPr>
        </p:nvGraphicFramePr>
        <p:xfrm>
          <a:off x="6494586" y="1631853"/>
          <a:ext cx="4755593" cy="19483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Marcador de contenido 3">
            <a:extLst>
              <a:ext uri="{FF2B5EF4-FFF2-40B4-BE49-F238E27FC236}">
                <a16:creationId xmlns:a16="http://schemas.microsoft.com/office/drawing/2014/main" id="{8DADEB80-43D5-44CA-ABDA-3FBD8FE89D91}"/>
              </a:ext>
            </a:extLst>
          </p:cNvPr>
          <p:cNvGraphicFramePr>
            <a:graphicFrameLocks/>
          </p:cNvGraphicFramePr>
          <p:nvPr>
            <p:extLst>
              <p:ext uri="{D42A27DB-BD31-4B8C-83A1-F6EECF244321}">
                <p14:modId xmlns:p14="http://schemas.microsoft.com/office/powerpoint/2010/main" val="1965388704"/>
              </p:ext>
            </p:extLst>
          </p:nvPr>
        </p:nvGraphicFramePr>
        <p:xfrm>
          <a:off x="679500" y="2986876"/>
          <a:ext cx="5242998" cy="176977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Marcador de contenido 3">
            <a:extLst>
              <a:ext uri="{FF2B5EF4-FFF2-40B4-BE49-F238E27FC236}">
                <a16:creationId xmlns:a16="http://schemas.microsoft.com/office/drawing/2014/main" id="{557712F0-1B1F-48B7-90B3-6B8B2DD8929E}"/>
              </a:ext>
            </a:extLst>
          </p:cNvPr>
          <p:cNvGraphicFramePr>
            <a:graphicFrameLocks/>
          </p:cNvGraphicFramePr>
          <p:nvPr>
            <p:extLst>
              <p:ext uri="{D42A27DB-BD31-4B8C-83A1-F6EECF244321}">
                <p14:modId xmlns:p14="http://schemas.microsoft.com/office/powerpoint/2010/main" val="3977989961"/>
              </p:ext>
            </p:extLst>
          </p:nvPr>
        </p:nvGraphicFramePr>
        <p:xfrm>
          <a:off x="6494420" y="4068753"/>
          <a:ext cx="5116390" cy="2109421"/>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pSp>
        <p:nvGrpSpPr>
          <p:cNvPr id="9" name="Grupo 8">
            <a:extLst>
              <a:ext uri="{FF2B5EF4-FFF2-40B4-BE49-F238E27FC236}">
                <a16:creationId xmlns:a16="http://schemas.microsoft.com/office/drawing/2014/main" id="{2BF8A9BD-C756-46D8-94DC-CE8A5DE2C838}"/>
              </a:ext>
            </a:extLst>
          </p:cNvPr>
          <p:cNvGrpSpPr/>
          <p:nvPr/>
        </p:nvGrpSpPr>
        <p:grpSpPr>
          <a:xfrm>
            <a:off x="742804" y="5014583"/>
            <a:ext cx="5116390" cy="1551420"/>
            <a:chOff x="0" y="92596"/>
            <a:chExt cx="4755593" cy="1551420"/>
          </a:xfrm>
        </p:grpSpPr>
        <p:sp>
          <p:nvSpPr>
            <p:cNvPr id="11" name="Rectángulo: esquinas redondeadas 10">
              <a:extLst>
                <a:ext uri="{FF2B5EF4-FFF2-40B4-BE49-F238E27FC236}">
                  <a16:creationId xmlns:a16="http://schemas.microsoft.com/office/drawing/2014/main" id="{C28CB2A2-CDA2-4947-947D-FD86EB144AE5}"/>
                </a:ext>
              </a:extLst>
            </p:cNvPr>
            <p:cNvSpPr/>
            <p:nvPr/>
          </p:nvSpPr>
          <p:spPr>
            <a:xfrm>
              <a:off x="0" y="92596"/>
              <a:ext cx="4755593" cy="1551420"/>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sp>
        <p:sp>
          <p:nvSpPr>
            <p:cNvPr id="12" name="Rectángulo: esquinas redondeadas 4">
              <a:extLst>
                <a:ext uri="{FF2B5EF4-FFF2-40B4-BE49-F238E27FC236}">
                  <a16:creationId xmlns:a16="http://schemas.microsoft.com/office/drawing/2014/main" id="{B5AF9502-44DB-44E8-B51E-06F1A42B6601}"/>
                </a:ext>
              </a:extLst>
            </p:cNvPr>
            <p:cNvSpPr txBox="1"/>
            <p:nvPr/>
          </p:nvSpPr>
          <p:spPr>
            <a:xfrm>
              <a:off x="75734" y="168330"/>
              <a:ext cx="4604125" cy="13999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just" defTabSz="577850">
                <a:lnSpc>
                  <a:spcPct val="90000"/>
                </a:lnSpc>
                <a:spcBef>
                  <a:spcPct val="0"/>
                </a:spcBef>
                <a:spcAft>
                  <a:spcPct val="35000"/>
                </a:spcAft>
              </a:pPr>
              <a:r>
                <a:rPr lang="es-EC" sz="1400" dirty="0">
                  <a:solidFill>
                    <a:schemeClr val="tx1"/>
                  </a:solidFill>
                </a:rPr>
                <a:t>5) Se había mencionado que un aspecto de mucha importancia es el proceso de implantación, pues no existe un plan de emergencia real si este no ha sido implantado, lo cual se lo hace en base a un cronograma con objetivos, y tiempos de cumplimiento con simulacros y capacitaciones al personal de la empresa</a:t>
              </a:r>
              <a:endParaRPr lang="es-EC" sz="1100" kern="1200" dirty="0">
                <a:solidFill>
                  <a:schemeClr val="tx1"/>
                </a:solidFill>
              </a:endParaRPr>
            </a:p>
          </p:txBody>
        </p:sp>
      </p:grpSp>
    </p:spTree>
    <p:extLst>
      <p:ext uri="{BB962C8B-B14F-4D97-AF65-F5344CB8AC3E}">
        <p14:creationId xmlns:p14="http://schemas.microsoft.com/office/powerpoint/2010/main" val="4178972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34C62F-1EBF-4E3A-84F2-A13EF76EE0A4}"/>
              </a:ext>
            </a:extLst>
          </p:cNvPr>
          <p:cNvSpPr>
            <a:spLocks noGrp="1"/>
          </p:cNvSpPr>
          <p:nvPr>
            <p:ph type="title"/>
          </p:nvPr>
        </p:nvSpPr>
        <p:spPr>
          <a:xfrm>
            <a:off x="2592925" y="624110"/>
            <a:ext cx="4623801" cy="726388"/>
          </a:xfrm>
        </p:spPr>
        <p:txBody>
          <a:bodyPr/>
          <a:lstStyle/>
          <a:p>
            <a:r>
              <a:rPr lang="es-EC" b="1" dirty="0"/>
              <a:t>Recomendaciones</a:t>
            </a:r>
          </a:p>
        </p:txBody>
      </p:sp>
      <p:graphicFrame>
        <p:nvGraphicFramePr>
          <p:cNvPr id="6" name="Diagrama 5">
            <a:extLst>
              <a:ext uri="{FF2B5EF4-FFF2-40B4-BE49-F238E27FC236}">
                <a16:creationId xmlns:a16="http://schemas.microsoft.com/office/drawing/2014/main" id="{603E6AB5-02A0-4A0B-9173-AA4C25698220}"/>
              </a:ext>
            </a:extLst>
          </p:cNvPr>
          <p:cNvGraphicFramePr/>
          <p:nvPr>
            <p:extLst>
              <p:ext uri="{D42A27DB-BD31-4B8C-83A1-F6EECF244321}">
                <p14:modId xmlns:p14="http://schemas.microsoft.com/office/powerpoint/2010/main" val="384363949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091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CCEF66-55F9-4EA1-A88A-DB6F3D37B099}"/>
              </a:ext>
            </a:extLst>
          </p:cNvPr>
          <p:cNvSpPr>
            <a:spLocks noGrp="1"/>
          </p:cNvSpPr>
          <p:nvPr>
            <p:ph type="title"/>
          </p:nvPr>
        </p:nvSpPr>
        <p:spPr>
          <a:xfrm>
            <a:off x="2592925" y="624110"/>
            <a:ext cx="7943777" cy="684185"/>
          </a:xfrm>
        </p:spPr>
        <p:txBody>
          <a:bodyPr>
            <a:normAutofit/>
          </a:bodyPr>
          <a:lstStyle/>
          <a:p>
            <a:pPr>
              <a:lnSpc>
                <a:spcPct val="107000"/>
              </a:lnSpc>
              <a:spcAft>
                <a:spcPts val="800"/>
              </a:spcAft>
            </a:pPr>
            <a:r>
              <a:rPr lang="es-EC" b="1" kern="1400" spc="-50" dirty="0">
                <a:effectLst/>
                <a:latin typeface="Calibri Light" panose="020F0302020204030204" pitchFamily="34" charset="0"/>
                <a:ea typeface="Times New Roman" panose="02020603050405020304" pitchFamily="18" charset="0"/>
                <a:cs typeface="Times New Roman" panose="02020603050405020304" pitchFamily="18" charset="0"/>
              </a:rPr>
              <a:t>PLAN DE EMERGENCIA Y AUTOPROTECCIÓN</a:t>
            </a:r>
            <a:endParaRPr lang="es-EC" b="1" dirty="0"/>
          </a:p>
        </p:txBody>
      </p:sp>
      <p:graphicFrame>
        <p:nvGraphicFramePr>
          <p:cNvPr id="4" name="Marcador de contenido 3">
            <a:extLst>
              <a:ext uri="{FF2B5EF4-FFF2-40B4-BE49-F238E27FC236}">
                <a16:creationId xmlns:a16="http://schemas.microsoft.com/office/drawing/2014/main" id="{7062F1EE-54C7-4715-AA8B-8728177572CE}"/>
              </a:ext>
            </a:extLst>
          </p:cNvPr>
          <p:cNvGraphicFramePr>
            <a:graphicFrameLocks noGrp="1"/>
          </p:cNvGraphicFramePr>
          <p:nvPr>
            <p:ph idx="1"/>
            <p:extLst>
              <p:ext uri="{D42A27DB-BD31-4B8C-83A1-F6EECF244321}">
                <p14:modId xmlns:p14="http://schemas.microsoft.com/office/powerpoint/2010/main" val="1651600081"/>
              </p:ext>
            </p:extLst>
          </p:nvPr>
        </p:nvGraphicFramePr>
        <p:xfrm>
          <a:off x="580858" y="1908461"/>
          <a:ext cx="11029950"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3893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7062F1EE-54C7-4715-AA8B-8728177572CE}"/>
              </a:ext>
            </a:extLst>
          </p:cNvPr>
          <p:cNvGraphicFramePr>
            <a:graphicFrameLocks noGrp="1"/>
          </p:cNvGraphicFramePr>
          <p:nvPr>
            <p:ph idx="1"/>
            <p:extLst>
              <p:ext uri="{D42A27DB-BD31-4B8C-83A1-F6EECF244321}">
                <p14:modId xmlns:p14="http://schemas.microsoft.com/office/powerpoint/2010/main" val="1430014657"/>
              </p:ext>
            </p:extLst>
          </p:nvPr>
        </p:nvGraphicFramePr>
        <p:xfrm>
          <a:off x="580858" y="1908461"/>
          <a:ext cx="11029950" cy="46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ítulo 1">
            <a:extLst>
              <a:ext uri="{FF2B5EF4-FFF2-40B4-BE49-F238E27FC236}">
                <a16:creationId xmlns:a16="http://schemas.microsoft.com/office/drawing/2014/main" id="{D68531F8-25F7-4065-9AAD-8CA7E2112CD5}"/>
              </a:ext>
            </a:extLst>
          </p:cNvPr>
          <p:cNvSpPr>
            <a:spLocks noGrp="1"/>
          </p:cNvSpPr>
          <p:nvPr>
            <p:ph type="title"/>
          </p:nvPr>
        </p:nvSpPr>
        <p:spPr>
          <a:xfrm>
            <a:off x="2592925" y="624110"/>
            <a:ext cx="7943777" cy="684185"/>
          </a:xfrm>
        </p:spPr>
        <p:txBody>
          <a:bodyPr>
            <a:normAutofit/>
          </a:bodyPr>
          <a:lstStyle/>
          <a:p>
            <a:pPr>
              <a:lnSpc>
                <a:spcPct val="107000"/>
              </a:lnSpc>
              <a:spcAft>
                <a:spcPts val="800"/>
              </a:spcAft>
            </a:pPr>
            <a:r>
              <a:rPr lang="es-EC" b="1" kern="1400" spc="-50" dirty="0">
                <a:effectLst/>
                <a:latin typeface="Calibri Light" panose="020F0302020204030204" pitchFamily="34" charset="0"/>
                <a:ea typeface="Times New Roman" panose="02020603050405020304" pitchFamily="18" charset="0"/>
                <a:cs typeface="Times New Roman" panose="02020603050405020304" pitchFamily="18" charset="0"/>
              </a:rPr>
              <a:t>PLAN DE EMERGENCIA Y AUTOPROTECCIÓN</a:t>
            </a:r>
            <a:endParaRPr lang="es-EC" b="1" dirty="0"/>
          </a:p>
        </p:txBody>
      </p:sp>
    </p:spTree>
    <p:extLst>
      <p:ext uri="{BB962C8B-B14F-4D97-AF65-F5344CB8AC3E}">
        <p14:creationId xmlns:p14="http://schemas.microsoft.com/office/powerpoint/2010/main" val="1979295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implemente, muchas gracias">
            <a:extLst>
              <a:ext uri="{FF2B5EF4-FFF2-40B4-BE49-F238E27FC236}">
                <a16:creationId xmlns:a16="http://schemas.microsoft.com/office/drawing/2014/main" id="{E0ADF685-50C9-4FB4-8839-8F757FA060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2151" y="1941341"/>
            <a:ext cx="7067698" cy="3456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10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A9D4A8-DF04-4F34-9618-6E065E854FC0}"/>
              </a:ext>
            </a:extLst>
          </p:cNvPr>
          <p:cNvSpPr>
            <a:spLocks noGrp="1"/>
          </p:cNvSpPr>
          <p:nvPr>
            <p:ph type="title"/>
          </p:nvPr>
        </p:nvSpPr>
        <p:spPr>
          <a:xfrm>
            <a:off x="2312462" y="382042"/>
            <a:ext cx="7567075" cy="684185"/>
          </a:xfrm>
        </p:spPr>
        <p:txBody>
          <a:bodyPr/>
          <a:lstStyle/>
          <a:p>
            <a:r>
              <a:rPr lang="es-EC" b="1" dirty="0"/>
              <a:t>EL PROBLEMA DE INVESTIGACIÓN </a:t>
            </a:r>
          </a:p>
        </p:txBody>
      </p:sp>
      <p:graphicFrame>
        <p:nvGraphicFramePr>
          <p:cNvPr id="3" name="Diagrama 2">
            <a:extLst>
              <a:ext uri="{FF2B5EF4-FFF2-40B4-BE49-F238E27FC236}">
                <a16:creationId xmlns:a16="http://schemas.microsoft.com/office/drawing/2014/main" id="{134DE7D7-9C4E-4D98-9781-38BC24C22243}"/>
              </a:ext>
            </a:extLst>
          </p:cNvPr>
          <p:cNvGraphicFramePr/>
          <p:nvPr>
            <p:extLst>
              <p:ext uri="{D42A27DB-BD31-4B8C-83A1-F6EECF244321}">
                <p14:modId xmlns:p14="http://schemas.microsoft.com/office/powerpoint/2010/main" val="663220799"/>
              </p:ext>
            </p:extLst>
          </p:nvPr>
        </p:nvGraphicFramePr>
        <p:xfrm>
          <a:off x="2032000" y="105729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1430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4AA7AC-D764-4598-8F3F-56507A0BF86B}"/>
              </a:ext>
            </a:extLst>
          </p:cNvPr>
          <p:cNvSpPr>
            <a:spLocks noGrp="1"/>
          </p:cNvSpPr>
          <p:nvPr>
            <p:ph type="title"/>
          </p:nvPr>
        </p:nvSpPr>
        <p:spPr>
          <a:xfrm>
            <a:off x="3380716" y="780027"/>
            <a:ext cx="4834817" cy="656050"/>
          </a:xfrm>
        </p:spPr>
        <p:txBody>
          <a:bodyPr/>
          <a:lstStyle/>
          <a:p>
            <a:r>
              <a:rPr lang="es-EC" b="1" dirty="0"/>
              <a:t>OBJETIVO GENERAL</a:t>
            </a:r>
          </a:p>
        </p:txBody>
      </p:sp>
      <p:sp>
        <p:nvSpPr>
          <p:cNvPr id="7" name="Elipse 6">
            <a:extLst>
              <a:ext uri="{FF2B5EF4-FFF2-40B4-BE49-F238E27FC236}">
                <a16:creationId xmlns:a16="http://schemas.microsoft.com/office/drawing/2014/main" id="{5F153D40-720C-4B52-89D8-F08C65E1DAEA}"/>
              </a:ext>
            </a:extLst>
          </p:cNvPr>
          <p:cNvSpPr/>
          <p:nvPr/>
        </p:nvSpPr>
        <p:spPr>
          <a:xfrm>
            <a:off x="2700997" y="1905000"/>
            <a:ext cx="6386732" cy="3516923"/>
          </a:xfrm>
          <a:prstGeom prst="ellipse">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a:solidFill>
                  <a:schemeClr val="tx1"/>
                </a:solidFill>
              </a:rPr>
              <a:t>Diseñar un plan de emergencia y autoprotección para un taller de mecánica multiservicios, para poder responder de manera adecuada y oportuna ante una situación de emergencia causada por la materialización de una amenaza natural o antrópica a fin de cumplir con la norma vigente y mantener aseguradas las instalaciones</a:t>
            </a:r>
            <a:endParaRPr lang="es-EC" dirty="0">
              <a:solidFill>
                <a:schemeClr val="tx1"/>
              </a:solidFill>
            </a:endParaRPr>
          </a:p>
        </p:txBody>
      </p:sp>
    </p:spTree>
    <p:extLst>
      <p:ext uri="{BB962C8B-B14F-4D97-AF65-F5344CB8AC3E}">
        <p14:creationId xmlns:p14="http://schemas.microsoft.com/office/powerpoint/2010/main" val="3707109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87488F-5816-4741-8575-592D27DC632A}"/>
              </a:ext>
            </a:extLst>
          </p:cNvPr>
          <p:cNvSpPr>
            <a:spLocks noGrp="1"/>
          </p:cNvSpPr>
          <p:nvPr>
            <p:ph type="title"/>
          </p:nvPr>
        </p:nvSpPr>
        <p:spPr>
          <a:xfrm>
            <a:off x="2846144" y="188012"/>
            <a:ext cx="6058706" cy="656050"/>
          </a:xfrm>
        </p:spPr>
        <p:txBody>
          <a:bodyPr/>
          <a:lstStyle/>
          <a:p>
            <a:r>
              <a:rPr lang="es-EC" b="1" dirty="0"/>
              <a:t>OBJETIVOS ESPECÍFICOS</a:t>
            </a:r>
          </a:p>
        </p:txBody>
      </p:sp>
      <p:graphicFrame>
        <p:nvGraphicFramePr>
          <p:cNvPr id="7" name="Diagrama 6">
            <a:extLst>
              <a:ext uri="{FF2B5EF4-FFF2-40B4-BE49-F238E27FC236}">
                <a16:creationId xmlns:a16="http://schemas.microsoft.com/office/drawing/2014/main" id="{F8EC2676-6A8F-4559-B0B4-38CB171D1952}"/>
              </a:ext>
            </a:extLst>
          </p:cNvPr>
          <p:cNvGraphicFramePr/>
          <p:nvPr>
            <p:extLst>
              <p:ext uri="{D42A27DB-BD31-4B8C-83A1-F6EECF244321}">
                <p14:modId xmlns:p14="http://schemas.microsoft.com/office/powerpoint/2010/main" val="156057288"/>
              </p:ext>
            </p:extLst>
          </p:nvPr>
        </p:nvGraphicFramePr>
        <p:xfrm>
          <a:off x="2032000" y="101508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597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87488F-5816-4741-8575-592D27DC632A}"/>
              </a:ext>
            </a:extLst>
          </p:cNvPr>
          <p:cNvSpPr>
            <a:spLocks noGrp="1"/>
          </p:cNvSpPr>
          <p:nvPr>
            <p:ph type="title"/>
          </p:nvPr>
        </p:nvSpPr>
        <p:spPr>
          <a:xfrm>
            <a:off x="4604606" y="976753"/>
            <a:ext cx="3188896" cy="705286"/>
          </a:xfrm>
        </p:spPr>
        <p:txBody>
          <a:bodyPr>
            <a:normAutofit fontScale="90000"/>
          </a:bodyPr>
          <a:lstStyle/>
          <a:p>
            <a:r>
              <a:rPr lang="es-EC" b="1" dirty="0">
                <a:solidFill>
                  <a:schemeClr val="tx1"/>
                </a:solidFill>
              </a:rPr>
              <a:t>JUSTIFICACIÓN</a:t>
            </a:r>
          </a:p>
        </p:txBody>
      </p:sp>
      <p:sp>
        <p:nvSpPr>
          <p:cNvPr id="5" name="Rectángulo: esquinas redondeadas 4">
            <a:extLst>
              <a:ext uri="{FF2B5EF4-FFF2-40B4-BE49-F238E27FC236}">
                <a16:creationId xmlns:a16="http://schemas.microsoft.com/office/drawing/2014/main" id="{05A34335-D696-41D7-BA7E-A36BFA76C9BF}"/>
              </a:ext>
            </a:extLst>
          </p:cNvPr>
          <p:cNvSpPr/>
          <p:nvPr/>
        </p:nvSpPr>
        <p:spPr>
          <a:xfrm>
            <a:off x="2592925" y="2053884"/>
            <a:ext cx="7568419" cy="347472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a:solidFill>
                  <a:schemeClr val="tx1"/>
                </a:solidFill>
              </a:rPr>
              <a:t> Tener implantado un plan de emergencias asegura a la institución que los factores de riesgo son identificados y por lo tanto se han tomado las medidas de prevención, control o mitigación para minimizarlos en caso de que se efectivicen o evitar que se presenten, un Plan asegura la eficacia operativa del control, definiendo la actuación humana, procedimientos generales, realizando un inventario de los recursos para enfrentarlo y la coordinación de estas actividades para minimizar los daños, con el fin de resguardar la vida, proteger bienes y recobrar la normalidad de las labores.</a:t>
            </a:r>
            <a:endParaRPr lang="es-EC" dirty="0">
              <a:solidFill>
                <a:schemeClr val="tx1"/>
              </a:solidFill>
            </a:endParaRPr>
          </a:p>
        </p:txBody>
      </p:sp>
    </p:spTree>
    <p:extLst>
      <p:ext uri="{BB962C8B-B14F-4D97-AF65-F5344CB8AC3E}">
        <p14:creationId xmlns:p14="http://schemas.microsoft.com/office/powerpoint/2010/main" val="1446562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004DCD-F76A-4BE3-B2D6-51D5C52E7A16}"/>
              </a:ext>
            </a:extLst>
          </p:cNvPr>
          <p:cNvSpPr>
            <a:spLocks noGrp="1"/>
          </p:cNvSpPr>
          <p:nvPr>
            <p:ph type="title"/>
          </p:nvPr>
        </p:nvSpPr>
        <p:spPr>
          <a:xfrm>
            <a:off x="4548335" y="356472"/>
            <a:ext cx="2372970" cy="726388"/>
          </a:xfrm>
        </p:spPr>
        <p:txBody>
          <a:bodyPr/>
          <a:lstStyle/>
          <a:p>
            <a:r>
              <a:rPr lang="es-EC" b="1" dirty="0"/>
              <a:t>MÉTODO</a:t>
            </a:r>
          </a:p>
        </p:txBody>
      </p:sp>
      <p:graphicFrame>
        <p:nvGraphicFramePr>
          <p:cNvPr id="6" name="Diagrama 5">
            <a:extLst>
              <a:ext uri="{FF2B5EF4-FFF2-40B4-BE49-F238E27FC236}">
                <a16:creationId xmlns:a16="http://schemas.microsoft.com/office/drawing/2014/main" id="{4F968438-D0EB-4E98-B558-67ED7DA2458E}"/>
              </a:ext>
            </a:extLst>
          </p:cNvPr>
          <p:cNvGraphicFramePr/>
          <p:nvPr>
            <p:extLst>
              <p:ext uri="{D42A27DB-BD31-4B8C-83A1-F6EECF244321}">
                <p14:modId xmlns:p14="http://schemas.microsoft.com/office/powerpoint/2010/main" val="150712191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053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D03BEBF-3B9A-452A-82DC-7C6B44A05B50}"/>
              </a:ext>
            </a:extLst>
          </p:cNvPr>
          <p:cNvSpPr/>
          <p:nvPr/>
        </p:nvSpPr>
        <p:spPr>
          <a:xfrm>
            <a:off x="2853396" y="1477109"/>
            <a:ext cx="7022124" cy="1448971"/>
          </a:xfrm>
          <a:prstGeom prst="rect">
            <a:avLst/>
          </a:prstGeom>
          <a:solidFill>
            <a:schemeClr val="accent6">
              <a:lumMod val="20000"/>
              <a:lumOff val="80000"/>
            </a:schemeClr>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1. Para el cumplimiento de los objetivos específicos del trabajo se revisó la normativa vigente aplicable a planes de emergencia, tomando como referencia el Reglamento de prevención, mitigación y protección de incendios </a:t>
            </a:r>
          </a:p>
        </p:txBody>
      </p:sp>
      <p:sp>
        <p:nvSpPr>
          <p:cNvPr id="3" name="Título 1">
            <a:extLst>
              <a:ext uri="{FF2B5EF4-FFF2-40B4-BE49-F238E27FC236}">
                <a16:creationId xmlns:a16="http://schemas.microsoft.com/office/drawing/2014/main" id="{752367AD-79A9-407A-84B5-E079A4381909}"/>
              </a:ext>
            </a:extLst>
          </p:cNvPr>
          <p:cNvSpPr txBox="1">
            <a:spLocks/>
          </p:cNvSpPr>
          <p:nvPr/>
        </p:nvSpPr>
        <p:spPr>
          <a:xfrm>
            <a:off x="4435793" y="455297"/>
            <a:ext cx="3062287" cy="810795"/>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b="1"/>
              <a:t>RESULTADOS</a:t>
            </a:r>
            <a:endParaRPr lang="es-EC" b="1" dirty="0"/>
          </a:p>
        </p:txBody>
      </p:sp>
      <p:sp>
        <p:nvSpPr>
          <p:cNvPr id="4" name="Rectángulo 3">
            <a:extLst>
              <a:ext uri="{FF2B5EF4-FFF2-40B4-BE49-F238E27FC236}">
                <a16:creationId xmlns:a16="http://schemas.microsoft.com/office/drawing/2014/main" id="{4D91DBD6-A6F9-4BC2-B326-694D4C08BBC3}"/>
              </a:ext>
            </a:extLst>
          </p:cNvPr>
          <p:cNvSpPr/>
          <p:nvPr/>
        </p:nvSpPr>
        <p:spPr>
          <a:xfrm>
            <a:off x="2853396" y="3429000"/>
            <a:ext cx="7022124" cy="3165228"/>
          </a:xfrm>
          <a:prstGeom prst="rect">
            <a:avLst/>
          </a:prstGeom>
          <a:solidFill>
            <a:schemeClr val="accent5">
              <a:lumMod val="40000"/>
              <a:lumOff val="60000"/>
            </a:schemeClr>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C" dirty="0">
                <a:solidFill>
                  <a:schemeClr val="tx1"/>
                </a:solidFill>
              </a:rPr>
              <a:t>2. Para la evaluación de riesgos naturales, se tomó como base la metodología de Análisis Histórico de Riesgos, pudiendo establecerse que los principales riesgos naturales a los que está expuesto el taller de mecánico son:  </a:t>
            </a:r>
          </a:p>
          <a:p>
            <a:pPr lvl="0"/>
            <a:r>
              <a:rPr lang="es-EC" dirty="0">
                <a:solidFill>
                  <a:schemeClr val="tx1"/>
                </a:solidFill>
              </a:rPr>
              <a:t>Riesgos de inundación de acuerdo al histórico de inundaciones anuales del río Coca que ha afectado a todo el cantón</a:t>
            </a:r>
          </a:p>
          <a:p>
            <a:pPr lvl="0"/>
            <a:r>
              <a:rPr lang="es-EC" dirty="0">
                <a:solidFill>
                  <a:schemeClr val="tx1"/>
                </a:solidFill>
              </a:rPr>
              <a:t>Riesgos de sismos, ultimo con epicentro cercano en el año 1987 </a:t>
            </a:r>
          </a:p>
          <a:p>
            <a:pPr lvl="0"/>
            <a:r>
              <a:rPr lang="es-EC" dirty="0">
                <a:solidFill>
                  <a:schemeClr val="tx1"/>
                </a:solidFill>
              </a:rPr>
              <a:t>Riesgos de vendavales, recurrente por temporada invernal</a:t>
            </a:r>
          </a:p>
        </p:txBody>
      </p:sp>
    </p:spTree>
    <p:extLst>
      <p:ext uri="{BB962C8B-B14F-4D97-AF65-F5344CB8AC3E}">
        <p14:creationId xmlns:p14="http://schemas.microsoft.com/office/powerpoint/2010/main" val="76037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61C652-CE62-449C-A666-0C601A7CB026}"/>
              </a:ext>
            </a:extLst>
          </p:cNvPr>
          <p:cNvSpPr>
            <a:spLocks noGrp="1"/>
          </p:cNvSpPr>
          <p:nvPr>
            <p:ph type="title"/>
          </p:nvPr>
        </p:nvSpPr>
        <p:spPr>
          <a:xfrm>
            <a:off x="4435793" y="455297"/>
            <a:ext cx="3062287" cy="810795"/>
          </a:xfrm>
        </p:spPr>
        <p:txBody>
          <a:bodyPr/>
          <a:lstStyle/>
          <a:p>
            <a:r>
              <a:rPr lang="es-EC" b="1" dirty="0"/>
              <a:t>RESULTADOS</a:t>
            </a:r>
          </a:p>
        </p:txBody>
      </p:sp>
      <p:pic>
        <p:nvPicPr>
          <p:cNvPr id="8" name="Imagen 7">
            <a:extLst>
              <a:ext uri="{FF2B5EF4-FFF2-40B4-BE49-F238E27FC236}">
                <a16:creationId xmlns:a16="http://schemas.microsoft.com/office/drawing/2014/main" id="{6C4BC21A-F8E0-4D0C-AABC-5BC95C125085}"/>
              </a:ext>
            </a:extLst>
          </p:cNvPr>
          <p:cNvPicPr/>
          <p:nvPr/>
        </p:nvPicPr>
        <p:blipFill>
          <a:blip r:embed="rId2">
            <a:extLst>
              <a:ext uri="{28A0092B-C50C-407E-A947-70E740481C1C}">
                <a14:useLocalDpi xmlns:a14="http://schemas.microsoft.com/office/drawing/2010/main" val="0"/>
              </a:ext>
            </a:extLst>
          </a:blip>
          <a:stretch>
            <a:fillRect/>
          </a:stretch>
        </p:blipFill>
        <p:spPr>
          <a:xfrm>
            <a:off x="1762931" y="860694"/>
            <a:ext cx="2672862" cy="1067753"/>
          </a:xfrm>
          <a:prstGeom prst="rect">
            <a:avLst/>
          </a:prstGeom>
        </p:spPr>
      </p:pic>
      <p:graphicFrame>
        <p:nvGraphicFramePr>
          <p:cNvPr id="10" name="Tabla 9">
            <a:extLst>
              <a:ext uri="{FF2B5EF4-FFF2-40B4-BE49-F238E27FC236}">
                <a16:creationId xmlns:a16="http://schemas.microsoft.com/office/drawing/2014/main" id="{DF648564-9E0E-4007-A20B-536EE8F27219}"/>
              </a:ext>
            </a:extLst>
          </p:cNvPr>
          <p:cNvGraphicFramePr>
            <a:graphicFrameLocks noGrp="1"/>
          </p:cNvGraphicFramePr>
          <p:nvPr>
            <p:extLst>
              <p:ext uri="{D42A27DB-BD31-4B8C-83A1-F6EECF244321}">
                <p14:modId xmlns:p14="http://schemas.microsoft.com/office/powerpoint/2010/main" val="164777486"/>
              </p:ext>
            </p:extLst>
          </p:nvPr>
        </p:nvGraphicFramePr>
        <p:xfrm>
          <a:off x="5034032" y="1104059"/>
          <a:ext cx="6332663" cy="5298642"/>
        </p:xfrm>
        <a:graphic>
          <a:graphicData uri="http://schemas.openxmlformats.org/drawingml/2006/table">
            <a:tbl>
              <a:tblPr firstRow="1" firstCol="1" bandRow="1"/>
              <a:tblGrid>
                <a:gridCol w="2110421">
                  <a:extLst>
                    <a:ext uri="{9D8B030D-6E8A-4147-A177-3AD203B41FA5}">
                      <a16:colId xmlns:a16="http://schemas.microsoft.com/office/drawing/2014/main" val="1621573518"/>
                    </a:ext>
                  </a:extLst>
                </a:gridCol>
                <a:gridCol w="2111121">
                  <a:extLst>
                    <a:ext uri="{9D8B030D-6E8A-4147-A177-3AD203B41FA5}">
                      <a16:colId xmlns:a16="http://schemas.microsoft.com/office/drawing/2014/main" val="3645397963"/>
                    </a:ext>
                  </a:extLst>
                </a:gridCol>
                <a:gridCol w="2111121">
                  <a:extLst>
                    <a:ext uri="{9D8B030D-6E8A-4147-A177-3AD203B41FA5}">
                      <a16:colId xmlns:a16="http://schemas.microsoft.com/office/drawing/2014/main" val="1236384725"/>
                    </a:ext>
                  </a:extLst>
                </a:gridCol>
              </a:tblGrid>
              <a:tr h="312116">
                <a:tc rowSpan="2">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Riesgo</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intrínseco del</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sector de</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incendio</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Densidad de carga de fuego ponderada y corregida</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s-EC"/>
                    </a:p>
                  </a:txBody>
                  <a:tcPr/>
                </a:tc>
                <a:extLst>
                  <a:ext uri="{0D108BD9-81ED-4DB2-BD59-A6C34878D82A}">
                    <a16:rowId xmlns:a16="http://schemas.microsoft.com/office/drawing/2014/main" val="145905102"/>
                  </a:ext>
                </a:extLst>
              </a:tr>
              <a:tr h="1104594">
                <a:tc vMerge="1">
                  <a:txBody>
                    <a:bodyPr/>
                    <a:lstStyle/>
                    <a:p>
                      <a:endParaRPr lang="es-EC"/>
                    </a:p>
                  </a:txBody>
                  <a:tcPr/>
                </a:tc>
                <a:tc>
                  <a:txBody>
                    <a:bodyPr/>
                    <a:lstStyle/>
                    <a:p>
                      <a:pPr indent="180340" algn="ctr">
                        <a:lnSpc>
                          <a:spcPct val="200000"/>
                        </a:lnSpc>
                        <a:spcAft>
                          <a:spcPts val="0"/>
                        </a:spcAft>
                      </a:pP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Mcal</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/m2</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MJ/m2</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9512588"/>
                  </a:ext>
                </a:extLst>
              </a:tr>
              <a:tr h="1048512">
                <a:tc>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BAJO</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1</a:t>
                      </a:r>
                      <a:br>
                        <a:rPr lang="es-EC" sz="1200" dirty="0">
                          <a:solidFill>
                            <a:srgbClr val="000000"/>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indent="180340" algn="ctr">
                        <a:lnSpc>
                          <a:spcPct val="200000"/>
                        </a:lnSpc>
                        <a:spcAft>
                          <a:spcPts val="0"/>
                        </a:spcAft>
                      </a:pPr>
                      <a:r>
                        <a:rPr lang="es-EC" sz="1200" dirty="0" err="1">
                          <a:solidFill>
                            <a:srgbClr val="000000"/>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&lt;_ 100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200</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indent="180340" algn="ctr">
                        <a:lnSpc>
                          <a:spcPct val="200000"/>
                        </a:lnSpc>
                        <a:spcAft>
                          <a:spcPts val="0"/>
                        </a:spcAft>
                      </a:pPr>
                      <a:r>
                        <a:rPr lang="es-EC" sz="1200" dirty="0" err="1">
                          <a:solidFill>
                            <a:srgbClr val="000000"/>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t> &lt;_ 425</a:t>
                      </a:r>
                      <a:br>
                        <a:rPr lang="es-EC" sz="1200" dirty="0">
                          <a:solidFill>
                            <a:srgbClr val="000000"/>
                          </a:solidFill>
                          <a:effectLst/>
                          <a:highlight>
                            <a:srgbClr val="00FFFF"/>
                          </a:highligh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425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850</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32499229"/>
                  </a:ext>
                </a:extLst>
              </a:tr>
              <a:tr h="1416710">
                <a:tc>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MEDIO</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a:noFill/>
                    </a:lnB>
                  </a:tcPr>
                </a:tc>
                <a:tc>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300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400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800</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a:noFill/>
                    </a:lnB>
                  </a:tcPr>
                </a:tc>
                <a:tc>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1.275</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1.275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1.700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3.400</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a:noFill/>
                    </a:lnB>
                  </a:tcPr>
                </a:tc>
                <a:extLst>
                  <a:ext uri="{0D108BD9-81ED-4DB2-BD59-A6C34878D82A}">
                    <a16:rowId xmlns:a16="http://schemas.microsoft.com/office/drawing/2014/main" val="3228125031"/>
                  </a:ext>
                </a:extLst>
              </a:tr>
              <a:tr h="1416710">
                <a:tc>
                  <a:txBody>
                    <a:bodyPr/>
                    <a:lstStyle/>
                    <a:p>
                      <a:pPr indent="180340" algn="ctr">
                        <a:lnSpc>
                          <a:spcPct val="200000"/>
                        </a:lnSpc>
                        <a:spcAft>
                          <a:spcPts val="0"/>
                        </a:spcAft>
                      </a:pPr>
                      <a:r>
                        <a:rPr lang="es-EC"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ALTO</a:t>
                      </a:r>
                      <a:br>
                        <a:rPr lang="es-EC"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br>
                        <a:rPr lang="es-EC"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br>
                        <a:rPr lang="es-EC"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s-EC"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1.600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3.200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indent="180340" algn="ctr">
                        <a:lnSpc>
                          <a:spcPct val="200000"/>
                        </a:lnSpc>
                        <a:spcAft>
                          <a:spcPts val="0"/>
                        </a:spcAft>
                      </a:pP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6.800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6.800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&lt;_ 13.600</a:t>
                      </a:r>
                      <a:b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s-EC"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13.600 &lt; </a:t>
                      </a:r>
                      <a:r>
                        <a:rPr lang="es-EC"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Qs</a:t>
                      </a: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382" marR="39382"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945737"/>
                  </a:ext>
                </a:extLst>
              </a:tr>
            </a:tbl>
          </a:graphicData>
        </a:graphic>
      </p:graphicFrame>
      <p:graphicFrame>
        <p:nvGraphicFramePr>
          <p:cNvPr id="12" name="Tabla 11">
            <a:extLst>
              <a:ext uri="{FF2B5EF4-FFF2-40B4-BE49-F238E27FC236}">
                <a16:creationId xmlns:a16="http://schemas.microsoft.com/office/drawing/2014/main" id="{22AD9146-C326-46A4-9F22-534997425B9D}"/>
              </a:ext>
            </a:extLst>
          </p:cNvPr>
          <p:cNvGraphicFramePr>
            <a:graphicFrameLocks noGrp="1"/>
          </p:cNvGraphicFramePr>
          <p:nvPr>
            <p:extLst>
              <p:ext uri="{D42A27DB-BD31-4B8C-83A1-F6EECF244321}">
                <p14:modId xmlns:p14="http://schemas.microsoft.com/office/powerpoint/2010/main" val="3582119208"/>
              </p:ext>
            </p:extLst>
          </p:nvPr>
        </p:nvGraphicFramePr>
        <p:xfrm>
          <a:off x="5022166" y="5050302"/>
          <a:ext cx="6316394" cy="365760"/>
        </p:xfrm>
        <a:graphic>
          <a:graphicData uri="http://schemas.openxmlformats.org/drawingml/2006/table">
            <a:tbl>
              <a:tblPr/>
              <a:tblGrid>
                <a:gridCol w="6316394">
                  <a:extLst>
                    <a:ext uri="{9D8B030D-6E8A-4147-A177-3AD203B41FA5}">
                      <a16:colId xmlns:a16="http://schemas.microsoft.com/office/drawing/2014/main" val="2106426925"/>
                    </a:ext>
                  </a:extLst>
                </a:gridCol>
              </a:tblGrid>
              <a:tr h="0">
                <a:tc>
                  <a:txBody>
                    <a:bodyPr/>
                    <a:lstStyle/>
                    <a:p>
                      <a:endParaRPr lang="es-EC"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501623116"/>
                  </a:ext>
                </a:extLst>
              </a:tr>
            </a:tbl>
          </a:graphicData>
        </a:graphic>
      </p:graphicFrame>
      <p:graphicFrame>
        <p:nvGraphicFramePr>
          <p:cNvPr id="13" name="Tabla 12">
            <a:extLst>
              <a:ext uri="{FF2B5EF4-FFF2-40B4-BE49-F238E27FC236}">
                <a16:creationId xmlns:a16="http://schemas.microsoft.com/office/drawing/2014/main" id="{D781CE68-97A9-42A0-8A5B-C161E87B80A3}"/>
              </a:ext>
            </a:extLst>
          </p:cNvPr>
          <p:cNvGraphicFramePr>
            <a:graphicFrameLocks noGrp="1"/>
          </p:cNvGraphicFramePr>
          <p:nvPr/>
        </p:nvGraphicFramePr>
        <p:xfrm>
          <a:off x="4965895" y="3657600"/>
          <a:ext cx="6344530" cy="422031"/>
        </p:xfrm>
        <a:graphic>
          <a:graphicData uri="http://schemas.openxmlformats.org/drawingml/2006/table">
            <a:tbl>
              <a:tblPr/>
              <a:tblGrid>
                <a:gridCol w="6344530">
                  <a:extLst>
                    <a:ext uri="{9D8B030D-6E8A-4147-A177-3AD203B41FA5}">
                      <a16:colId xmlns:a16="http://schemas.microsoft.com/office/drawing/2014/main" val="4060854993"/>
                    </a:ext>
                  </a:extLst>
                </a:gridCol>
              </a:tblGrid>
              <a:tr h="422031">
                <a:tc>
                  <a:txBody>
                    <a:bodyPr/>
                    <a:lstStyle/>
                    <a:p>
                      <a:endParaRPr lang="es-EC"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521937656"/>
                  </a:ext>
                </a:extLst>
              </a:tr>
            </a:tbl>
          </a:graphicData>
        </a:graphic>
      </p:graphicFrame>
      <p:pic>
        <p:nvPicPr>
          <p:cNvPr id="4" name="Imagen 3">
            <a:extLst>
              <a:ext uri="{FF2B5EF4-FFF2-40B4-BE49-F238E27FC236}">
                <a16:creationId xmlns:a16="http://schemas.microsoft.com/office/drawing/2014/main" id="{232EA5B6-C8B7-46A8-B1FD-A6537BDA02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2932" y="2461846"/>
            <a:ext cx="2809068" cy="4006618"/>
          </a:xfrm>
          <a:prstGeom prst="rect">
            <a:avLst/>
          </a:prstGeom>
        </p:spPr>
      </p:pic>
    </p:spTree>
    <p:extLst>
      <p:ext uri="{BB962C8B-B14F-4D97-AF65-F5344CB8AC3E}">
        <p14:creationId xmlns:p14="http://schemas.microsoft.com/office/powerpoint/2010/main" val="106228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61C652-CE62-449C-A666-0C601A7CB026}"/>
              </a:ext>
            </a:extLst>
          </p:cNvPr>
          <p:cNvSpPr>
            <a:spLocks noGrp="1"/>
          </p:cNvSpPr>
          <p:nvPr>
            <p:ph type="title"/>
          </p:nvPr>
        </p:nvSpPr>
        <p:spPr>
          <a:xfrm>
            <a:off x="4477997" y="455298"/>
            <a:ext cx="3146692" cy="838930"/>
          </a:xfrm>
        </p:spPr>
        <p:txBody>
          <a:bodyPr>
            <a:normAutofit/>
          </a:bodyPr>
          <a:lstStyle/>
          <a:p>
            <a:r>
              <a:rPr lang="es-EC" b="1" dirty="0"/>
              <a:t>RESULTADOS</a:t>
            </a:r>
          </a:p>
        </p:txBody>
      </p:sp>
      <p:graphicFrame>
        <p:nvGraphicFramePr>
          <p:cNvPr id="3" name="Diagrama 2">
            <a:extLst>
              <a:ext uri="{FF2B5EF4-FFF2-40B4-BE49-F238E27FC236}">
                <a16:creationId xmlns:a16="http://schemas.microsoft.com/office/drawing/2014/main" id="{B5188DF7-73D4-4DA5-B3D0-0CB7D909377D}"/>
              </a:ext>
            </a:extLst>
          </p:cNvPr>
          <p:cNvGraphicFramePr/>
          <p:nvPr>
            <p:extLst>
              <p:ext uri="{D42A27DB-BD31-4B8C-83A1-F6EECF244321}">
                <p14:modId xmlns:p14="http://schemas.microsoft.com/office/powerpoint/2010/main" val="140733940"/>
              </p:ext>
            </p:extLst>
          </p:nvPr>
        </p:nvGraphicFramePr>
        <p:xfrm>
          <a:off x="681501" y="1041009"/>
          <a:ext cx="10699262" cy="5472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906204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2252</TotalTime>
  <Words>1360</Words>
  <Application>Microsoft Office PowerPoint</Application>
  <PresentationFormat>Panorámica</PresentationFormat>
  <Paragraphs>95</Paragraphs>
  <Slides>18</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18</vt:i4>
      </vt:variant>
    </vt:vector>
  </HeadingPairs>
  <TitlesOfParts>
    <vt:vector size="27" baseType="lpstr">
      <vt:lpstr>Arial</vt:lpstr>
      <vt:lpstr>Calibri</vt:lpstr>
      <vt:lpstr>Calibri Light</vt:lpstr>
      <vt:lpstr>Century Gothic</vt:lpstr>
      <vt:lpstr>Palatino Linotype</vt:lpstr>
      <vt:lpstr>Times New Roman</vt:lpstr>
      <vt:lpstr>Wingdings 2</vt:lpstr>
      <vt:lpstr>Wingdings 3</vt:lpstr>
      <vt:lpstr>Espiral</vt:lpstr>
      <vt:lpstr>“Diseño del plan de emergencia y autoprotección en el área de mecánica de un taller automotriz multiservicios” </vt:lpstr>
      <vt:lpstr>EL PROBLEMA DE INVESTIGACIÓN </vt:lpstr>
      <vt:lpstr>OBJETIVO GENERAL</vt:lpstr>
      <vt:lpstr>OBJETIVOS ESPECÍFICOS</vt:lpstr>
      <vt:lpstr>JUSTIFICACIÓN</vt:lpstr>
      <vt:lpstr>MÉTODO</vt:lpstr>
      <vt:lpstr>Presentación de PowerPoint</vt:lpstr>
      <vt:lpstr>RESULTADOS</vt:lpstr>
      <vt:lpstr>RESULTADOS</vt:lpstr>
      <vt:lpstr>RESULTADOS</vt:lpstr>
      <vt:lpstr>RESULTADOS</vt:lpstr>
      <vt:lpstr>RESULTADOS</vt:lpstr>
      <vt:lpstr>Presentación de PowerPoint</vt:lpstr>
      <vt:lpstr>CONCLUSIONES</vt:lpstr>
      <vt:lpstr>Recomendaciones</vt:lpstr>
      <vt:lpstr>PLAN DE EMERGENCIA Y AUTOPROTECCIÓN</vt:lpstr>
      <vt:lpstr>PLAN DE EMERGENCIA Y AUTOPROTECCIÓN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un procedimiento de actuación en caso de fuga de amoníaco en una planta cervecera industrial” </dc:title>
  <dc:creator>CARLOS ENRIQUE ALMEIDA VALENCIA</dc:creator>
  <cp:lastModifiedBy>HP</cp:lastModifiedBy>
  <cp:revision>98</cp:revision>
  <dcterms:created xsi:type="dcterms:W3CDTF">2021-03-22T00:24:13Z</dcterms:created>
  <dcterms:modified xsi:type="dcterms:W3CDTF">2021-08-31T19:48:28Z</dcterms:modified>
</cp:coreProperties>
</file>