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86" r:id="rId4"/>
    <p:sldId id="288" r:id="rId5"/>
    <p:sldId id="291" r:id="rId6"/>
    <p:sldId id="301" r:id="rId7"/>
    <p:sldId id="302" r:id="rId8"/>
    <p:sldId id="294" r:id="rId9"/>
    <p:sldId id="296" r:id="rId10"/>
    <p:sldId id="303" r:id="rId11"/>
    <p:sldId id="304" r:id="rId12"/>
    <p:sldId id="297" r:id="rId13"/>
    <p:sldId id="298" r:id="rId14"/>
    <p:sldId id="305" r:id="rId15"/>
    <p:sldId id="306" r:id="rId16"/>
    <p:sldId id="307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084" autoAdjust="0"/>
  </p:normalViewPr>
  <p:slideViewPr>
    <p:cSldViewPr snapToGrid="0" snapToObjects="1">
      <p:cViewPr varScale="1">
        <p:scale>
          <a:sx n="70" d="100"/>
          <a:sy n="70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E119F-A374-42DF-A285-A4CBD9D4537D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1A11DA1-5FF3-4B03-A9EE-DE93EB412F3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Binarismo de género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29E7F-1021-47A4-9558-BCD7CAB00864}" type="parTrans" cxnId="{76F1240D-FD4C-436B-AA59-88B723CF1AF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297EC-152C-4144-AF41-29B4181664BC}" type="sibTrans" cxnId="{76F1240D-FD4C-436B-AA59-88B723CF1AF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984D9-01EC-481A-BA5C-BE4A9853A027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Heterosexualidad como modelo dominante.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72D7E-5BC2-48EA-82D3-537CF6295A2E}" type="parTrans" cxnId="{E3A88696-6985-4416-AFB9-2AE069507D3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61637-2E5C-4C52-8F9F-8091210E7BF8}" type="sibTrans" cxnId="{E3A88696-6985-4416-AFB9-2AE069507D3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3C703-9A6E-4661-B03E-40831CA1B60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Modelo tradicional de la familia.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044D2-6500-4683-A24C-0A8964576475}" type="parTrans" cxnId="{E09DB2C5-788B-4410-91BE-7003FE5771D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77C5E-AB59-4039-B1F5-DE4BC1F6FD86}" type="sibTrans" cxnId="{E09DB2C5-788B-4410-91BE-7003FE5771D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4C70A6-7758-4AA1-9304-85020192DB37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Exclusión y discriminación en diversos contextos.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9CE60-0AEC-41B2-B503-58BC209F9010}" type="parTrans" cxnId="{82E120B0-CD7F-4902-A603-CA28BE0FEB5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6D191-75F0-4958-951B-BE0F842BD880}" type="sibTrans" cxnId="{82E120B0-CD7F-4902-A603-CA28BE0FEB5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D7DFC-1F5C-4DBC-96AE-481E41774248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información sobre diversidad sexual y de género.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9AFF5-39FF-476D-9495-5DCC940FC047}" type="parTrans" cxnId="{79290B1D-5F37-4E53-924F-51643BE3CE05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99EDF-FFB2-4567-949A-97EEB50EEA98}" type="sibTrans" cxnId="{79290B1D-5F37-4E53-924F-51643BE3CE05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236CC-90C8-45D2-A803-6843F03EBD14}" type="pres">
      <dgm:prSet presAssocID="{9E2E119F-A374-42DF-A285-A4CBD9D453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A47655-87F2-4642-8DC5-F1488C588295}" type="pres">
      <dgm:prSet presAssocID="{9E2E119F-A374-42DF-A285-A4CBD9D4537D}" presName="cycle" presStyleCnt="0"/>
      <dgm:spPr/>
    </dgm:pt>
    <dgm:pt modelId="{71F94D28-82FF-4209-B777-3E2894A95FC4}" type="pres">
      <dgm:prSet presAssocID="{51A11DA1-5FF3-4B03-A9EE-DE93EB412F3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29597B-7812-4351-9412-9B4974B9FD0D}" type="pres">
      <dgm:prSet presAssocID="{56F297EC-152C-4144-AF41-29B4181664BC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4A2BA42-DD67-42A8-9E4F-307306425463}" type="pres">
      <dgm:prSet presAssocID="{ADF984D9-01EC-481A-BA5C-BE4A9853A02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CE6893-12FD-4110-8BC0-57730098EA81}" type="pres">
      <dgm:prSet presAssocID="{F403C703-9A6E-4661-B03E-40831CA1B60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4DDC8C-85A5-4480-A646-1479B7FAC30E}" type="pres">
      <dgm:prSet presAssocID="{5B4C70A6-7758-4AA1-9304-85020192DB3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A5B63-419D-4FB6-BCC8-E396E3C132DC}" type="pres">
      <dgm:prSet presAssocID="{0AED7DFC-1F5C-4DBC-96AE-481E4177424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E120B0-CD7F-4902-A603-CA28BE0FEB5C}" srcId="{9E2E119F-A374-42DF-A285-A4CBD9D4537D}" destId="{5B4C70A6-7758-4AA1-9304-85020192DB37}" srcOrd="3" destOrd="0" parTransId="{B349CE60-0AEC-41B2-B503-58BC209F9010}" sibTransId="{7246D191-75F0-4958-951B-BE0F842BD880}"/>
    <dgm:cxn modelId="{85E47A8F-9924-4C77-B061-534F7966C502}" type="presOf" srcId="{51A11DA1-5FF3-4B03-A9EE-DE93EB412F3F}" destId="{71F94D28-82FF-4209-B777-3E2894A95FC4}" srcOrd="0" destOrd="0" presId="urn:microsoft.com/office/officeart/2005/8/layout/cycle3"/>
    <dgm:cxn modelId="{96478F40-A0BA-4FDE-8038-7599434063A5}" type="presOf" srcId="{56F297EC-152C-4144-AF41-29B4181664BC}" destId="{DE29597B-7812-4351-9412-9B4974B9FD0D}" srcOrd="0" destOrd="0" presId="urn:microsoft.com/office/officeart/2005/8/layout/cycle3"/>
    <dgm:cxn modelId="{CD0812EA-0DB4-460F-9DC4-C7DB821902F0}" type="presOf" srcId="{9E2E119F-A374-42DF-A285-A4CBD9D4537D}" destId="{06E236CC-90C8-45D2-A803-6843F03EBD14}" srcOrd="0" destOrd="0" presId="urn:microsoft.com/office/officeart/2005/8/layout/cycle3"/>
    <dgm:cxn modelId="{76F1240D-FD4C-436B-AA59-88B723CF1AFE}" srcId="{9E2E119F-A374-42DF-A285-A4CBD9D4537D}" destId="{51A11DA1-5FF3-4B03-A9EE-DE93EB412F3F}" srcOrd="0" destOrd="0" parTransId="{C8E29E7F-1021-47A4-9558-BCD7CAB00864}" sibTransId="{56F297EC-152C-4144-AF41-29B4181664BC}"/>
    <dgm:cxn modelId="{E3A88696-6985-4416-AFB9-2AE069507D33}" srcId="{9E2E119F-A374-42DF-A285-A4CBD9D4537D}" destId="{ADF984D9-01EC-481A-BA5C-BE4A9853A027}" srcOrd="1" destOrd="0" parTransId="{AAC72D7E-5BC2-48EA-82D3-537CF6295A2E}" sibTransId="{C1161637-2E5C-4C52-8F9F-8091210E7BF8}"/>
    <dgm:cxn modelId="{367F2934-6D81-409A-864A-4BB679E6ED9B}" type="presOf" srcId="{0AED7DFC-1F5C-4DBC-96AE-481E41774248}" destId="{24BA5B63-419D-4FB6-BCC8-E396E3C132DC}" srcOrd="0" destOrd="0" presId="urn:microsoft.com/office/officeart/2005/8/layout/cycle3"/>
    <dgm:cxn modelId="{CB487E25-F9EA-45F3-87F1-A1F983B02744}" type="presOf" srcId="{5B4C70A6-7758-4AA1-9304-85020192DB37}" destId="{794DDC8C-85A5-4480-A646-1479B7FAC30E}" srcOrd="0" destOrd="0" presId="urn:microsoft.com/office/officeart/2005/8/layout/cycle3"/>
    <dgm:cxn modelId="{79290B1D-5F37-4E53-924F-51643BE3CE05}" srcId="{9E2E119F-A374-42DF-A285-A4CBD9D4537D}" destId="{0AED7DFC-1F5C-4DBC-96AE-481E41774248}" srcOrd="4" destOrd="0" parTransId="{CDF9AFF5-39FF-476D-9495-5DCC940FC047}" sibTransId="{46599EDF-FFB2-4567-949A-97EEB50EEA98}"/>
    <dgm:cxn modelId="{E09DB2C5-788B-4410-91BE-7003FE5771DA}" srcId="{9E2E119F-A374-42DF-A285-A4CBD9D4537D}" destId="{F403C703-9A6E-4661-B03E-40831CA1B60F}" srcOrd="2" destOrd="0" parTransId="{72E044D2-6500-4683-A24C-0A8964576475}" sibTransId="{83077C5E-AB59-4039-B1F5-DE4BC1F6FD86}"/>
    <dgm:cxn modelId="{60B0B24E-3181-43AA-99D4-19D855D22B39}" type="presOf" srcId="{ADF984D9-01EC-481A-BA5C-BE4A9853A027}" destId="{C4A2BA42-DD67-42A8-9E4F-307306425463}" srcOrd="0" destOrd="0" presId="urn:microsoft.com/office/officeart/2005/8/layout/cycle3"/>
    <dgm:cxn modelId="{1D652F1C-E768-4F99-BDB2-E6CE753CB271}" type="presOf" srcId="{F403C703-9A6E-4661-B03E-40831CA1B60F}" destId="{B1CE6893-12FD-4110-8BC0-57730098EA81}" srcOrd="0" destOrd="0" presId="urn:microsoft.com/office/officeart/2005/8/layout/cycle3"/>
    <dgm:cxn modelId="{4B1A0EA3-27E0-4215-84DE-F5E5F0BF0B02}" type="presParOf" srcId="{06E236CC-90C8-45D2-A803-6843F03EBD14}" destId="{E1A47655-87F2-4642-8DC5-F1488C588295}" srcOrd="0" destOrd="0" presId="urn:microsoft.com/office/officeart/2005/8/layout/cycle3"/>
    <dgm:cxn modelId="{6CECA759-6960-44C9-AC4E-D0586A520B44}" type="presParOf" srcId="{E1A47655-87F2-4642-8DC5-F1488C588295}" destId="{71F94D28-82FF-4209-B777-3E2894A95FC4}" srcOrd="0" destOrd="0" presId="urn:microsoft.com/office/officeart/2005/8/layout/cycle3"/>
    <dgm:cxn modelId="{D9B3DB43-F85D-4F90-983D-CD8E9AFDD69C}" type="presParOf" srcId="{E1A47655-87F2-4642-8DC5-F1488C588295}" destId="{DE29597B-7812-4351-9412-9B4974B9FD0D}" srcOrd="1" destOrd="0" presId="urn:microsoft.com/office/officeart/2005/8/layout/cycle3"/>
    <dgm:cxn modelId="{080F67E2-3A9F-4FB0-A2B6-85B75B7B4A9A}" type="presParOf" srcId="{E1A47655-87F2-4642-8DC5-F1488C588295}" destId="{C4A2BA42-DD67-42A8-9E4F-307306425463}" srcOrd="2" destOrd="0" presId="urn:microsoft.com/office/officeart/2005/8/layout/cycle3"/>
    <dgm:cxn modelId="{C748D2BF-1DC6-40F3-90F3-F7B0A9014A49}" type="presParOf" srcId="{E1A47655-87F2-4642-8DC5-F1488C588295}" destId="{B1CE6893-12FD-4110-8BC0-57730098EA81}" srcOrd="3" destOrd="0" presId="urn:microsoft.com/office/officeart/2005/8/layout/cycle3"/>
    <dgm:cxn modelId="{2C44960C-4E2F-4EDB-AF49-F0E00B1F99CA}" type="presParOf" srcId="{E1A47655-87F2-4642-8DC5-F1488C588295}" destId="{794DDC8C-85A5-4480-A646-1479B7FAC30E}" srcOrd="4" destOrd="0" presId="urn:microsoft.com/office/officeart/2005/8/layout/cycle3"/>
    <dgm:cxn modelId="{8615150F-40B7-477D-A604-BF857E0C8D1E}" type="presParOf" srcId="{E1A47655-87F2-4642-8DC5-F1488C588295}" destId="{24BA5B63-419D-4FB6-BCC8-E396E3C132D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704288-7703-42AC-BF39-4F05AEE3381B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EF09A99-24FF-471A-B1D8-A03073EA5F9F}">
      <dgm:prSet phldrT="[Texto]" custT="1"/>
      <dgm:spPr/>
      <dgm:t>
        <a:bodyPr/>
        <a:lstStyle/>
        <a:p>
          <a:pPr algn="just"/>
          <a:endParaRPr lang="es-EC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Las familias requieren un tiempo donde progresivamente puedan aceptar, comprender y sentirse preparados para asumir la integración de un miembro transgénero en ese núcleo.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818DF-AC51-4790-9213-BCCD1B521D2E}" type="parTrans" cxnId="{C3CB2DEC-9369-4A8F-9939-20AF162C7FF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51E10-20CE-40DF-805D-791A05D7A756}" type="sibTrans" cxnId="{C3CB2DEC-9369-4A8F-9939-20AF162C7FF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7B5B1-F918-4A7F-9687-4E2C0E721CB3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El desconocimiento genera en la familia angustia y miedo, teniendo como opción la búsqueda de ayuda psicológica como una forma de adecuar a estas personas dentro de la heteronormatividad.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894E9-2AC1-4930-9514-D2664BF1887D}" type="parTrans" cxnId="{A786E161-4014-445F-B9FA-287063EBBB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230DF-E41B-483B-9EC4-EF0A1177A3DE}" type="sibTrans" cxnId="{A786E161-4014-445F-B9FA-287063EBBB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74DC2-20A8-4B5F-B5DB-55404015F710}">
      <dgm:prSet phldrT="[Texto]" custT="1"/>
      <dgm:spPr/>
      <dgm:t>
        <a:bodyPr/>
        <a:lstStyle/>
        <a:p>
          <a:pPr algn="just"/>
          <a:endParaRPr lang="es-EC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 psicoterapia debe orientar su práctica desde la perspectiva de género, con la finalidad de evitar sesgos de género que puedan desencadenar en prácticas iatrogénicas. 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34946-C795-4217-9EFD-1CEE66A30EB8}" type="parTrans" cxnId="{73A1C6AC-1182-41AE-93F3-8AC823A8023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113FB-8023-4533-97F2-6E18307B6A45}" type="sibTrans" cxnId="{73A1C6AC-1182-41AE-93F3-8AC823A8023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BE1CB-7E0C-436E-9281-A01CE0F1DD15}" type="pres">
      <dgm:prSet presAssocID="{47704288-7703-42AC-BF39-4F05AEE338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0E33DA0-0319-412B-92BE-DDA0A8B09059}" type="pres">
      <dgm:prSet presAssocID="{EEF09A99-24FF-471A-B1D8-A03073EA5F9F}" presName="parentLin" presStyleCnt="0"/>
      <dgm:spPr/>
    </dgm:pt>
    <dgm:pt modelId="{59636E7F-4B77-4042-A584-85BBFAD195C4}" type="pres">
      <dgm:prSet presAssocID="{EEF09A99-24FF-471A-B1D8-A03073EA5F9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5EB4CD5-99E6-4FB7-9FC4-BB65C3909D45}" type="pres">
      <dgm:prSet presAssocID="{EEF09A99-24FF-471A-B1D8-A03073EA5F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5FC1C-F85D-4B96-A38F-EC30A1503294}" type="pres">
      <dgm:prSet presAssocID="{EEF09A99-24FF-471A-B1D8-A03073EA5F9F}" presName="negativeSpace" presStyleCnt="0"/>
      <dgm:spPr/>
    </dgm:pt>
    <dgm:pt modelId="{564A11CD-3528-4B03-94D8-B658B2743CD6}" type="pres">
      <dgm:prSet presAssocID="{EEF09A99-24FF-471A-B1D8-A03073EA5F9F}" presName="childText" presStyleLbl="conFgAcc1" presStyleIdx="0" presStyleCnt="3">
        <dgm:presLayoutVars>
          <dgm:bulletEnabled val="1"/>
        </dgm:presLayoutVars>
      </dgm:prSet>
      <dgm:spPr/>
    </dgm:pt>
    <dgm:pt modelId="{F52F8A1B-4352-4A07-BF95-9665CFC2DD56}" type="pres">
      <dgm:prSet presAssocID="{FB451E10-20CE-40DF-805D-791A05D7A756}" presName="spaceBetweenRectangles" presStyleCnt="0"/>
      <dgm:spPr/>
    </dgm:pt>
    <dgm:pt modelId="{C5ABF8F1-97F2-4138-B0A2-B5F2D43188CA}" type="pres">
      <dgm:prSet presAssocID="{D127B5B1-F918-4A7F-9687-4E2C0E721CB3}" presName="parentLin" presStyleCnt="0"/>
      <dgm:spPr/>
    </dgm:pt>
    <dgm:pt modelId="{C3012AC0-F209-4F71-85E7-CBEE813966EB}" type="pres">
      <dgm:prSet presAssocID="{D127B5B1-F918-4A7F-9687-4E2C0E721CB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AAD042B-6A53-4E1B-9B0D-F5D499FABCC0}" type="pres">
      <dgm:prSet presAssocID="{D127B5B1-F918-4A7F-9687-4E2C0E721C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CCA057-9B05-4385-84C6-C0F3FC9F0E94}" type="pres">
      <dgm:prSet presAssocID="{D127B5B1-F918-4A7F-9687-4E2C0E721CB3}" presName="negativeSpace" presStyleCnt="0"/>
      <dgm:spPr/>
    </dgm:pt>
    <dgm:pt modelId="{6C90BC23-C33D-4097-BC0A-790DB8FFC054}" type="pres">
      <dgm:prSet presAssocID="{D127B5B1-F918-4A7F-9687-4E2C0E721CB3}" presName="childText" presStyleLbl="conFgAcc1" presStyleIdx="1" presStyleCnt="3">
        <dgm:presLayoutVars>
          <dgm:bulletEnabled val="1"/>
        </dgm:presLayoutVars>
      </dgm:prSet>
      <dgm:spPr/>
    </dgm:pt>
    <dgm:pt modelId="{B5F91363-6D06-4B92-B224-88B90869CC73}" type="pres">
      <dgm:prSet presAssocID="{683230DF-E41B-483B-9EC4-EF0A1177A3DE}" presName="spaceBetweenRectangles" presStyleCnt="0"/>
      <dgm:spPr/>
    </dgm:pt>
    <dgm:pt modelId="{B6CBB729-8FA3-4B89-96F1-9CD9900DBB04}" type="pres">
      <dgm:prSet presAssocID="{49F74DC2-20A8-4B5F-B5DB-55404015F710}" presName="parentLin" presStyleCnt="0"/>
      <dgm:spPr/>
    </dgm:pt>
    <dgm:pt modelId="{21463622-A124-4B3B-BAF0-4C8D84152DCF}" type="pres">
      <dgm:prSet presAssocID="{49F74DC2-20A8-4B5F-B5DB-55404015F710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AC266D49-15EF-41EF-AB38-F8A7B17A92D4}" type="pres">
      <dgm:prSet presAssocID="{49F74DC2-20A8-4B5F-B5DB-55404015F7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62B114-A428-4FDE-B2D2-0630AD2583A9}" type="pres">
      <dgm:prSet presAssocID="{49F74DC2-20A8-4B5F-B5DB-55404015F710}" presName="negativeSpace" presStyleCnt="0"/>
      <dgm:spPr/>
    </dgm:pt>
    <dgm:pt modelId="{ED69B1D6-5A3E-447B-80AF-63881C871994}" type="pres">
      <dgm:prSet presAssocID="{49F74DC2-20A8-4B5F-B5DB-55404015F7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115106-B8FA-4FF6-B9F0-4D3E1954EDFC}" type="presOf" srcId="{49F74DC2-20A8-4B5F-B5DB-55404015F710}" destId="{21463622-A124-4B3B-BAF0-4C8D84152DCF}" srcOrd="0" destOrd="0" presId="urn:microsoft.com/office/officeart/2005/8/layout/list1"/>
    <dgm:cxn modelId="{C3CB2DEC-9369-4A8F-9939-20AF162C7FFF}" srcId="{47704288-7703-42AC-BF39-4F05AEE3381B}" destId="{EEF09A99-24FF-471A-B1D8-A03073EA5F9F}" srcOrd="0" destOrd="0" parTransId="{F30818DF-AC51-4790-9213-BCCD1B521D2E}" sibTransId="{FB451E10-20CE-40DF-805D-791A05D7A756}"/>
    <dgm:cxn modelId="{06AFADA9-1166-4BDF-8174-94F4C9749A2F}" type="presOf" srcId="{47704288-7703-42AC-BF39-4F05AEE3381B}" destId="{F19BE1CB-7E0C-436E-9281-A01CE0F1DD15}" srcOrd="0" destOrd="0" presId="urn:microsoft.com/office/officeart/2005/8/layout/list1"/>
    <dgm:cxn modelId="{58CDE7B5-FDDE-42C0-ABF1-400C2F955965}" type="presOf" srcId="{D127B5B1-F918-4A7F-9687-4E2C0E721CB3}" destId="{5AAD042B-6A53-4E1B-9B0D-F5D499FABCC0}" srcOrd="1" destOrd="0" presId="urn:microsoft.com/office/officeart/2005/8/layout/list1"/>
    <dgm:cxn modelId="{A786E161-4014-445F-B9FA-287063EBBB30}" srcId="{47704288-7703-42AC-BF39-4F05AEE3381B}" destId="{D127B5B1-F918-4A7F-9687-4E2C0E721CB3}" srcOrd="1" destOrd="0" parTransId="{34E894E9-2AC1-4930-9514-D2664BF1887D}" sibTransId="{683230DF-E41B-483B-9EC4-EF0A1177A3DE}"/>
    <dgm:cxn modelId="{97330248-60A5-4DB8-B3EB-ECE5B0FBB839}" type="presOf" srcId="{EEF09A99-24FF-471A-B1D8-A03073EA5F9F}" destId="{59636E7F-4B77-4042-A584-85BBFAD195C4}" srcOrd="0" destOrd="0" presId="urn:microsoft.com/office/officeart/2005/8/layout/list1"/>
    <dgm:cxn modelId="{73A1C6AC-1182-41AE-93F3-8AC823A80237}" srcId="{47704288-7703-42AC-BF39-4F05AEE3381B}" destId="{49F74DC2-20A8-4B5F-B5DB-55404015F710}" srcOrd="2" destOrd="0" parTransId="{B9534946-C795-4217-9EFD-1CEE66A30EB8}" sibTransId="{022113FB-8023-4533-97F2-6E18307B6A45}"/>
    <dgm:cxn modelId="{271ED5A2-0A4A-4763-8513-2537672A5D06}" type="presOf" srcId="{EEF09A99-24FF-471A-B1D8-A03073EA5F9F}" destId="{F5EB4CD5-99E6-4FB7-9FC4-BB65C3909D45}" srcOrd="1" destOrd="0" presId="urn:microsoft.com/office/officeart/2005/8/layout/list1"/>
    <dgm:cxn modelId="{8C2CEDEA-90E1-4819-80C0-DFA0C4CC8B76}" type="presOf" srcId="{D127B5B1-F918-4A7F-9687-4E2C0E721CB3}" destId="{C3012AC0-F209-4F71-85E7-CBEE813966EB}" srcOrd="0" destOrd="0" presId="urn:microsoft.com/office/officeart/2005/8/layout/list1"/>
    <dgm:cxn modelId="{6FF82F44-DB5A-4869-80C2-2B29627055BE}" type="presOf" srcId="{49F74DC2-20A8-4B5F-B5DB-55404015F710}" destId="{AC266D49-15EF-41EF-AB38-F8A7B17A92D4}" srcOrd="1" destOrd="0" presId="urn:microsoft.com/office/officeart/2005/8/layout/list1"/>
    <dgm:cxn modelId="{231EB754-7CD3-4E63-B2BA-0EC7BBB9C23D}" type="presParOf" srcId="{F19BE1CB-7E0C-436E-9281-A01CE0F1DD15}" destId="{10E33DA0-0319-412B-92BE-DDA0A8B09059}" srcOrd="0" destOrd="0" presId="urn:microsoft.com/office/officeart/2005/8/layout/list1"/>
    <dgm:cxn modelId="{AFAF667B-6519-4792-BDD1-BBF8565B5757}" type="presParOf" srcId="{10E33DA0-0319-412B-92BE-DDA0A8B09059}" destId="{59636E7F-4B77-4042-A584-85BBFAD195C4}" srcOrd="0" destOrd="0" presId="urn:microsoft.com/office/officeart/2005/8/layout/list1"/>
    <dgm:cxn modelId="{E7A8C05C-6BF5-4A6C-81EF-E095F9DB6857}" type="presParOf" srcId="{10E33DA0-0319-412B-92BE-DDA0A8B09059}" destId="{F5EB4CD5-99E6-4FB7-9FC4-BB65C3909D45}" srcOrd="1" destOrd="0" presId="urn:microsoft.com/office/officeart/2005/8/layout/list1"/>
    <dgm:cxn modelId="{11BCBF8F-4155-4F1C-8139-DC5B8BDC04D0}" type="presParOf" srcId="{F19BE1CB-7E0C-436E-9281-A01CE0F1DD15}" destId="{53E5FC1C-F85D-4B96-A38F-EC30A1503294}" srcOrd="1" destOrd="0" presId="urn:microsoft.com/office/officeart/2005/8/layout/list1"/>
    <dgm:cxn modelId="{7CD978B9-E588-465C-90E3-0B0C84C6E1C4}" type="presParOf" srcId="{F19BE1CB-7E0C-436E-9281-A01CE0F1DD15}" destId="{564A11CD-3528-4B03-94D8-B658B2743CD6}" srcOrd="2" destOrd="0" presId="urn:microsoft.com/office/officeart/2005/8/layout/list1"/>
    <dgm:cxn modelId="{D50B2B79-7211-4EF8-974C-B1A2AB9B9F57}" type="presParOf" srcId="{F19BE1CB-7E0C-436E-9281-A01CE0F1DD15}" destId="{F52F8A1B-4352-4A07-BF95-9665CFC2DD56}" srcOrd="3" destOrd="0" presId="urn:microsoft.com/office/officeart/2005/8/layout/list1"/>
    <dgm:cxn modelId="{D71DFF01-0481-45D3-8753-1BBD7A2E09DE}" type="presParOf" srcId="{F19BE1CB-7E0C-436E-9281-A01CE0F1DD15}" destId="{C5ABF8F1-97F2-4138-B0A2-B5F2D43188CA}" srcOrd="4" destOrd="0" presId="urn:microsoft.com/office/officeart/2005/8/layout/list1"/>
    <dgm:cxn modelId="{1385AE71-9075-4C2B-87A7-C49D40034ACB}" type="presParOf" srcId="{C5ABF8F1-97F2-4138-B0A2-B5F2D43188CA}" destId="{C3012AC0-F209-4F71-85E7-CBEE813966EB}" srcOrd="0" destOrd="0" presId="urn:microsoft.com/office/officeart/2005/8/layout/list1"/>
    <dgm:cxn modelId="{6275B7E1-5107-49FE-ADD1-8CAB8999ED08}" type="presParOf" srcId="{C5ABF8F1-97F2-4138-B0A2-B5F2D43188CA}" destId="{5AAD042B-6A53-4E1B-9B0D-F5D499FABCC0}" srcOrd="1" destOrd="0" presId="urn:microsoft.com/office/officeart/2005/8/layout/list1"/>
    <dgm:cxn modelId="{6E6AAF23-04E4-4D9D-9ACF-96DA1198CE94}" type="presParOf" srcId="{F19BE1CB-7E0C-436E-9281-A01CE0F1DD15}" destId="{70CCA057-9B05-4385-84C6-C0F3FC9F0E94}" srcOrd="5" destOrd="0" presId="urn:microsoft.com/office/officeart/2005/8/layout/list1"/>
    <dgm:cxn modelId="{9F6B5BDE-9C2B-428C-AEC9-152090C1E012}" type="presParOf" srcId="{F19BE1CB-7E0C-436E-9281-A01CE0F1DD15}" destId="{6C90BC23-C33D-4097-BC0A-790DB8FFC054}" srcOrd="6" destOrd="0" presId="urn:microsoft.com/office/officeart/2005/8/layout/list1"/>
    <dgm:cxn modelId="{96E66F0F-0BB5-4288-A120-01112F3179BE}" type="presParOf" srcId="{F19BE1CB-7E0C-436E-9281-A01CE0F1DD15}" destId="{B5F91363-6D06-4B92-B224-88B90869CC73}" srcOrd="7" destOrd="0" presId="urn:microsoft.com/office/officeart/2005/8/layout/list1"/>
    <dgm:cxn modelId="{964320BF-762E-478E-BC58-A9C475BC85B4}" type="presParOf" srcId="{F19BE1CB-7E0C-436E-9281-A01CE0F1DD15}" destId="{B6CBB729-8FA3-4B89-96F1-9CD9900DBB04}" srcOrd="8" destOrd="0" presId="urn:microsoft.com/office/officeart/2005/8/layout/list1"/>
    <dgm:cxn modelId="{F00E6414-025D-40BD-AED2-09505D32ACB5}" type="presParOf" srcId="{B6CBB729-8FA3-4B89-96F1-9CD9900DBB04}" destId="{21463622-A124-4B3B-BAF0-4C8D84152DCF}" srcOrd="0" destOrd="0" presId="urn:microsoft.com/office/officeart/2005/8/layout/list1"/>
    <dgm:cxn modelId="{0B97F212-3219-4F72-B42F-DDC759FA8D7D}" type="presParOf" srcId="{B6CBB729-8FA3-4B89-96F1-9CD9900DBB04}" destId="{AC266D49-15EF-41EF-AB38-F8A7B17A92D4}" srcOrd="1" destOrd="0" presId="urn:microsoft.com/office/officeart/2005/8/layout/list1"/>
    <dgm:cxn modelId="{3AF4EA4C-B309-4244-83C8-E96C060452AE}" type="presParOf" srcId="{F19BE1CB-7E0C-436E-9281-A01CE0F1DD15}" destId="{0D62B114-A428-4FDE-B2D2-0630AD2583A9}" srcOrd="9" destOrd="0" presId="urn:microsoft.com/office/officeart/2005/8/layout/list1"/>
    <dgm:cxn modelId="{3D5B09CE-B662-4D0A-8E85-B9C61692B934}" type="presParOf" srcId="{F19BE1CB-7E0C-436E-9281-A01CE0F1DD15}" destId="{ED69B1D6-5A3E-447B-80AF-63881C8719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9874BA-C177-45FD-AC8C-754605DE8CF2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2F42D9A-6E6F-45B9-9D5E-37E224D7998A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Pese a la implementación de programas del Estado donde se garantiza la no discriminación, la exclusión a las mujeres transgénero sigue siendo evidente, sobre todo en espacios laborales.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9C174-1FF7-4F9B-A847-2188956791C4}" type="parTrans" cxnId="{6A70E180-176A-4212-86B2-A609A1C3C31F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122BD-701A-4408-923A-9B3EF4167D22}" type="sibTrans" cxnId="{6A70E180-176A-4212-86B2-A609A1C3C31F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6AB64-6980-4B9F-88D9-B789FA3521ED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Las experiencias tempranas (infancia) como primeras expresiones del género no son consideradas como relevantes. Actualmente, la investigación se está centrando en la niñez transgénero.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B2E5B-12EE-4CCC-BB8C-3F52A2065D0F}" type="parTrans" cxnId="{790C9322-AA2E-45B5-A75E-0F2DD4D09704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8D2A2-6702-40FF-AA57-57E402DE26F7}" type="sibTrans" cxnId="{790C9322-AA2E-45B5-A75E-0F2DD4D09704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BBB52-3E60-48FD-9681-2CD8C0351647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El proceso de aceptación de las madres demuestra como el lenguaje se adecua a una nueva realidad y representa una forma de como las madres legitiman la nueva identidad de sus hijas.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BA884-2E26-4413-A0E9-421352CCC965}" type="parTrans" cxnId="{734F99A1-F654-4409-AC21-EFFF30F17103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E50B0-3B63-400A-A6C6-F74E5AD6F8B4}" type="sibTrans" cxnId="{734F99A1-F654-4409-AC21-EFFF30F17103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D76A3-AED6-4E0E-A605-010C958C9988}" type="pres">
      <dgm:prSet presAssocID="{F89874BA-C177-45FD-AC8C-754605DE8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12AA23-32FD-40AD-9928-21B69C72B84B}" type="pres">
      <dgm:prSet presAssocID="{62F42D9A-6E6F-45B9-9D5E-37E224D7998A}" presName="parentLin" presStyleCnt="0"/>
      <dgm:spPr/>
    </dgm:pt>
    <dgm:pt modelId="{63FC5279-8A57-4F92-808B-27FFFF8F04C8}" type="pres">
      <dgm:prSet presAssocID="{62F42D9A-6E6F-45B9-9D5E-37E224D7998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83AD4FD-FCB4-490E-B6AE-AFC8F4A58FE7}" type="pres">
      <dgm:prSet presAssocID="{62F42D9A-6E6F-45B9-9D5E-37E224D799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DB3180-8201-4D25-A905-B53F78548F42}" type="pres">
      <dgm:prSet presAssocID="{62F42D9A-6E6F-45B9-9D5E-37E224D7998A}" presName="negativeSpace" presStyleCnt="0"/>
      <dgm:spPr/>
    </dgm:pt>
    <dgm:pt modelId="{8D5C1BC5-C5C9-4632-B63A-A3D50312C195}" type="pres">
      <dgm:prSet presAssocID="{62F42D9A-6E6F-45B9-9D5E-37E224D7998A}" presName="childText" presStyleLbl="conFgAcc1" presStyleIdx="0" presStyleCnt="3">
        <dgm:presLayoutVars>
          <dgm:bulletEnabled val="1"/>
        </dgm:presLayoutVars>
      </dgm:prSet>
      <dgm:spPr/>
    </dgm:pt>
    <dgm:pt modelId="{0688C31B-9819-4083-ABD8-06F1FA2DA3D8}" type="pres">
      <dgm:prSet presAssocID="{2E1122BD-701A-4408-923A-9B3EF4167D22}" presName="spaceBetweenRectangles" presStyleCnt="0"/>
      <dgm:spPr/>
    </dgm:pt>
    <dgm:pt modelId="{02FDD3B9-0385-4974-BD0B-21C1B826C513}" type="pres">
      <dgm:prSet presAssocID="{B946AB64-6980-4B9F-88D9-B789FA3521ED}" presName="parentLin" presStyleCnt="0"/>
      <dgm:spPr/>
    </dgm:pt>
    <dgm:pt modelId="{75D3A2C4-EACD-47FC-9F3B-FD797BB7C3B0}" type="pres">
      <dgm:prSet presAssocID="{B946AB64-6980-4B9F-88D9-B789FA3521E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6C25941-508B-4FC6-9ED0-B4600457884C}" type="pres">
      <dgm:prSet presAssocID="{B946AB64-6980-4B9F-88D9-B789FA3521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D603DA-BB36-4333-8B41-7CA9FD84D33C}" type="pres">
      <dgm:prSet presAssocID="{B946AB64-6980-4B9F-88D9-B789FA3521ED}" presName="negativeSpace" presStyleCnt="0"/>
      <dgm:spPr/>
    </dgm:pt>
    <dgm:pt modelId="{64325D30-3D4E-46AA-8657-8634E597EFB1}" type="pres">
      <dgm:prSet presAssocID="{B946AB64-6980-4B9F-88D9-B789FA3521ED}" presName="childText" presStyleLbl="conFgAcc1" presStyleIdx="1" presStyleCnt="3">
        <dgm:presLayoutVars>
          <dgm:bulletEnabled val="1"/>
        </dgm:presLayoutVars>
      </dgm:prSet>
      <dgm:spPr/>
    </dgm:pt>
    <dgm:pt modelId="{3FCAAB1F-C2F9-49EA-9B31-8D2B8C66E744}" type="pres">
      <dgm:prSet presAssocID="{9FE8D2A2-6702-40FF-AA57-57E402DE26F7}" presName="spaceBetweenRectangles" presStyleCnt="0"/>
      <dgm:spPr/>
    </dgm:pt>
    <dgm:pt modelId="{ABC02943-8CB4-40B0-843F-AAE940A7E2F5}" type="pres">
      <dgm:prSet presAssocID="{599BBB52-3E60-48FD-9681-2CD8C0351647}" presName="parentLin" presStyleCnt="0"/>
      <dgm:spPr/>
    </dgm:pt>
    <dgm:pt modelId="{8DDAB89A-1C81-4B42-B259-F2D9C38C1ADB}" type="pres">
      <dgm:prSet presAssocID="{599BBB52-3E60-48FD-9681-2CD8C0351647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A427ADB-91A2-4173-8A19-9C503DBEA9A1}" type="pres">
      <dgm:prSet presAssocID="{599BBB52-3E60-48FD-9681-2CD8C03516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202C9E-2633-4CDE-B485-869CD15614D7}" type="pres">
      <dgm:prSet presAssocID="{599BBB52-3E60-48FD-9681-2CD8C0351647}" presName="negativeSpace" presStyleCnt="0"/>
      <dgm:spPr/>
    </dgm:pt>
    <dgm:pt modelId="{06D65A72-59C1-493A-A993-3252BECEA886}" type="pres">
      <dgm:prSet presAssocID="{599BBB52-3E60-48FD-9681-2CD8C03516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70E180-176A-4212-86B2-A609A1C3C31F}" srcId="{F89874BA-C177-45FD-AC8C-754605DE8CF2}" destId="{62F42D9A-6E6F-45B9-9D5E-37E224D7998A}" srcOrd="0" destOrd="0" parTransId="{3EB9C174-1FF7-4F9B-A847-2188956791C4}" sibTransId="{2E1122BD-701A-4408-923A-9B3EF4167D22}"/>
    <dgm:cxn modelId="{B9671AEA-E387-4EE6-B185-7686AEB9FC2C}" type="presOf" srcId="{62F42D9A-6E6F-45B9-9D5E-37E224D7998A}" destId="{63FC5279-8A57-4F92-808B-27FFFF8F04C8}" srcOrd="0" destOrd="0" presId="urn:microsoft.com/office/officeart/2005/8/layout/list1"/>
    <dgm:cxn modelId="{771D9E34-3B4B-4971-B173-F1B3377078D9}" type="presOf" srcId="{599BBB52-3E60-48FD-9681-2CD8C0351647}" destId="{8DDAB89A-1C81-4B42-B259-F2D9C38C1ADB}" srcOrd="0" destOrd="0" presId="urn:microsoft.com/office/officeart/2005/8/layout/list1"/>
    <dgm:cxn modelId="{790C9322-AA2E-45B5-A75E-0F2DD4D09704}" srcId="{F89874BA-C177-45FD-AC8C-754605DE8CF2}" destId="{B946AB64-6980-4B9F-88D9-B789FA3521ED}" srcOrd="1" destOrd="0" parTransId="{DE4B2E5B-12EE-4CCC-BB8C-3F52A2065D0F}" sibTransId="{9FE8D2A2-6702-40FF-AA57-57E402DE26F7}"/>
    <dgm:cxn modelId="{734F99A1-F654-4409-AC21-EFFF30F17103}" srcId="{F89874BA-C177-45FD-AC8C-754605DE8CF2}" destId="{599BBB52-3E60-48FD-9681-2CD8C0351647}" srcOrd="2" destOrd="0" parTransId="{52DBA884-2E26-4413-A0E9-421352CCC965}" sibTransId="{027E50B0-3B63-400A-A6C6-F74E5AD6F8B4}"/>
    <dgm:cxn modelId="{EE1E26AB-1C7A-4F86-8E40-1DC4C7D1E4B5}" type="presOf" srcId="{F89874BA-C177-45FD-AC8C-754605DE8CF2}" destId="{1A8D76A3-AED6-4E0E-A605-010C958C9988}" srcOrd="0" destOrd="0" presId="urn:microsoft.com/office/officeart/2005/8/layout/list1"/>
    <dgm:cxn modelId="{0048A03F-F34F-424B-9A9D-7998D296CF1A}" type="presOf" srcId="{B946AB64-6980-4B9F-88D9-B789FA3521ED}" destId="{36C25941-508B-4FC6-9ED0-B4600457884C}" srcOrd="1" destOrd="0" presId="urn:microsoft.com/office/officeart/2005/8/layout/list1"/>
    <dgm:cxn modelId="{4ECBAD98-D2B3-49BD-992F-59D206F701FF}" type="presOf" srcId="{62F42D9A-6E6F-45B9-9D5E-37E224D7998A}" destId="{F83AD4FD-FCB4-490E-B6AE-AFC8F4A58FE7}" srcOrd="1" destOrd="0" presId="urn:microsoft.com/office/officeart/2005/8/layout/list1"/>
    <dgm:cxn modelId="{7077BDC0-B997-41AD-874A-A0EFF0910E95}" type="presOf" srcId="{B946AB64-6980-4B9F-88D9-B789FA3521ED}" destId="{75D3A2C4-EACD-47FC-9F3B-FD797BB7C3B0}" srcOrd="0" destOrd="0" presId="urn:microsoft.com/office/officeart/2005/8/layout/list1"/>
    <dgm:cxn modelId="{6FAE8442-E3BD-4299-B8F7-A28DF4065FBD}" type="presOf" srcId="{599BBB52-3E60-48FD-9681-2CD8C0351647}" destId="{2A427ADB-91A2-4173-8A19-9C503DBEA9A1}" srcOrd="1" destOrd="0" presId="urn:microsoft.com/office/officeart/2005/8/layout/list1"/>
    <dgm:cxn modelId="{E08405E0-CE20-488C-AAD8-FA77EE56D77D}" type="presParOf" srcId="{1A8D76A3-AED6-4E0E-A605-010C958C9988}" destId="{3312AA23-32FD-40AD-9928-21B69C72B84B}" srcOrd="0" destOrd="0" presId="urn:microsoft.com/office/officeart/2005/8/layout/list1"/>
    <dgm:cxn modelId="{8B46E722-1E73-4997-9830-11F8E5CAFD79}" type="presParOf" srcId="{3312AA23-32FD-40AD-9928-21B69C72B84B}" destId="{63FC5279-8A57-4F92-808B-27FFFF8F04C8}" srcOrd="0" destOrd="0" presId="urn:microsoft.com/office/officeart/2005/8/layout/list1"/>
    <dgm:cxn modelId="{DC7CCBDF-D901-4AD5-BEE6-8CD0CE8B6A31}" type="presParOf" srcId="{3312AA23-32FD-40AD-9928-21B69C72B84B}" destId="{F83AD4FD-FCB4-490E-B6AE-AFC8F4A58FE7}" srcOrd="1" destOrd="0" presId="urn:microsoft.com/office/officeart/2005/8/layout/list1"/>
    <dgm:cxn modelId="{EC4D92A3-41E9-43D3-9876-3A7DEFE52CD2}" type="presParOf" srcId="{1A8D76A3-AED6-4E0E-A605-010C958C9988}" destId="{A6DB3180-8201-4D25-A905-B53F78548F42}" srcOrd="1" destOrd="0" presId="urn:microsoft.com/office/officeart/2005/8/layout/list1"/>
    <dgm:cxn modelId="{B4BA7051-54BB-4316-928D-E668DE9A19D8}" type="presParOf" srcId="{1A8D76A3-AED6-4E0E-A605-010C958C9988}" destId="{8D5C1BC5-C5C9-4632-B63A-A3D50312C195}" srcOrd="2" destOrd="0" presId="urn:microsoft.com/office/officeart/2005/8/layout/list1"/>
    <dgm:cxn modelId="{FC8C9B07-9013-4A81-9020-E9D7E02F767E}" type="presParOf" srcId="{1A8D76A3-AED6-4E0E-A605-010C958C9988}" destId="{0688C31B-9819-4083-ABD8-06F1FA2DA3D8}" srcOrd="3" destOrd="0" presId="urn:microsoft.com/office/officeart/2005/8/layout/list1"/>
    <dgm:cxn modelId="{F2241A2B-6556-453B-B079-87B9C906433A}" type="presParOf" srcId="{1A8D76A3-AED6-4E0E-A605-010C958C9988}" destId="{02FDD3B9-0385-4974-BD0B-21C1B826C513}" srcOrd="4" destOrd="0" presId="urn:microsoft.com/office/officeart/2005/8/layout/list1"/>
    <dgm:cxn modelId="{DFEAD8D0-09F9-42DA-8011-32295345BA18}" type="presParOf" srcId="{02FDD3B9-0385-4974-BD0B-21C1B826C513}" destId="{75D3A2C4-EACD-47FC-9F3B-FD797BB7C3B0}" srcOrd="0" destOrd="0" presId="urn:microsoft.com/office/officeart/2005/8/layout/list1"/>
    <dgm:cxn modelId="{26C29695-C6F9-4059-89FC-32862438EF7E}" type="presParOf" srcId="{02FDD3B9-0385-4974-BD0B-21C1B826C513}" destId="{36C25941-508B-4FC6-9ED0-B4600457884C}" srcOrd="1" destOrd="0" presId="urn:microsoft.com/office/officeart/2005/8/layout/list1"/>
    <dgm:cxn modelId="{08C88711-25A1-453A-AFEC-5D1CF6CE973D}" type="presParOf" srcId="{1A8D76A3-AED6-4E0E-A605-010C958C9988}" destId="{50D603DA-BB36-4333-8B41-7CA9FD84D33C}" srcOrd="5" destOrd="0" presId="urn:microsoft.com/office/officeart/2005/8/layout/list1"/>
    <dgm:cxn modelId="{611130EC-BF8E-4740-889F-44B4CBCC85E4}" type="presParOf" srcId="{1A8D76A3-AED6-4E0E-A605-010C958C9988}" destId="{64325D30-3D4E-46AA-8657-8634E597EFB1}" srcOrd="6" destOrd="0" presId="urn:microsoft.com/office/officeart/2005/8/layout/list1"/>
    <dgm:cxn modelId="{B28B3985-C771-4AD9-81B5-CFD5639B2BC0}" type="presParOf" srcId="{1A8D76A3-AED6-4E0E-A605-010C958C9988}" destId="{3FCAAB1F-C2F9-49EA-9B31-8D2B8C66E744}" srcOrd="7" destOrd="0" presId="urn:microsoft.com/office/officeart/2005/8/layout/list1"/>
    <dgm:cxn modelId="{741AE19F-3962-4A33-9F8B-914C6E63D2E7}" type="presParOf" srcId="{1A8D76A3-AED6-4E0E-A605-010C958C9988}" destId="{ABC02943-8CB4-40B0-843F-AAE940A7E2F5}" srcOrd="8" destOrd="0" presId="urn:microsoft.com/office/officeart/2005/8/layout/list1"/>
    <dgm:cxn modelId="{ECF609EC-E153-40DB-B56D-FBFBF302BD48}" type="presParOf" srcId="{ABC02943-8CB4-40B0-843F-AAE940A7E2F5}" destId="{8DDAB89A-1C81-4B42-B259-F2D9C38C1ADB}" srcOrd="0" destOrd="0" presId="urn:microsoft.com/office/officeart/2005/8/layout/list1"/>
    <dgm:cxn modelId="{285654C4-2698-4EF5-AD77-B916C6596960}" type="presParOf" srcId="{ABC02943-8CB4-40B0-843F-AAE940A7E2F5}" destId="{2A427ADB-91A2-4173-8A19-9C503DBEA9A1}" srcOrd="1" destOrd="0" presId="urn:microsoft.com/office/officeart/2005/8/layout/list1"/>
    <dgm:cxn modelId="{5099AC28-F7F5-4C40-BB2D-4785EA17917E}" type="presParOf" srcId="{1A8D76A3-AED6-4E0E-A605-010C958C9988}" destId="{7C202C9E-2633-4CDE-B485-869CD15614D7}" srcOrd="9" destOrd="0" presId="urn:microsoft.com/office/officeart/2005/8/layout/list1"/>
    <dgm:cxn modelId="{4F9ABD59-6442-4258-8029-256C9B3817A7}" type="presParOf" srcId="{1A8D76A3-AED6-4E0E-A605-010C958C9988}" destId="{06D65A72-59C1-493A-A993-3252BECEA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F3756-CD7D-4FBF-B07E-FC9223C04C14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C715015-5EE1-48D4-A69E-9A1E6533932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Desestabilización del sistema familiar por la decisión de un miembro de cambiar de género.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B5D827-7EF1-4D45-BBE0-D889683BC388}" type="parTrans" cxnId="{461D5CB8-8288-4879-9C59-84738ABC0C6C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418C0-FDAB-482F-8626-3C2A4027C884}" type="sibTrans" cxnId="{461D5CB8-8288-4879-9C59-84738ABC0C6C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15494-03B0-4361-9485-B97363CD2DA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Etapas de salida del clóset familiar según Arlen Lev (2004): descubrimiento/develación y turbulencia.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AFA85-FAF5-4FA6-9CFB-1FA10671F442}" type="parTrans" cxnId="{037561F8-76C8-460D-97D3-D938E669BFE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DFED4-2CD9-4AE8-9A2D-725CE3E101D9}" type="sibTrans" cxnId="{037561F8-76C8-460D-97D3-D938E669BFE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B1AF6-0824-47A2-BB50-3CDB88A8E79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Estas dos etapas representan un gran impacto emocional y un periodo de alto estrés familiar.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BC26C-D189-416F-A011-7410E923F9B9}" type="parTrans" cxnId="{97185202-6F25-49AA-BBD9-04B714A692B8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02EEB-1305-4703-AC67-F12EC1BA7E35}" type="sibTrans" cxnId="{97185202-6F25-49AA-BBD9-04B714A692B8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2DE90-826D-42F2-BD1D-FD072614D68D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Búsqueda de terapias enfocadas en la conversión de género.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1F3E0-EDA0-44AD-BA36-E69FAAAE3628}" type="parTrans" cxnId="{B8ED94B5-A439-430F-BF5E-EE4ECF9DB34A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3F83B-5038-4BB4-9025-6A985BA448BF}" type="sibTrans" cxnId="{B8ED94B5-A439-430F-BF5E-EE4ECF9DB34A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4A0DD-4F3C-4F9F-9AB2-B54E86E82521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Probabilidad de que las mujeres transgénero se impliquen en situaciones  de riesgo.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F5B1F-00FF-44DE-ADE6-6CE15F524E58}" type="parTrans" cxnId="{D6D87D42-AB66-47F4-9D99-7BCFA4AF1D95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9B8BA-2028-4A90-874D-26F1A87998E2}" type="sibTrans" cxnId="{D6D87D42-AB66-47F4-9D99-7BCFA4AF1D95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43186-5CDA-49FE-81E1-6DDBB3542A22}" type="pres">
      <dgm:prSet presAssocID="{2CBF3756-CD7D-4FBF-B07E-FC9223C04C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DF7BB7-DBDB-46E9-BEDA-07CD19B343EE}" type="pres">
      <dgm:prSet presAssocID="{2CBF3756-CD7D-4FBF-B07E-FC9223C04C14}" presName="cycle" presStyleCnt="0"/>
      <dgm:spPr/>
    </dgm:pt>
    <dgm:pt modelId="{32185857-D14D-4DE3-AF99-6B7C9F5619B9}" type="pres">
      <dgm:prSet presAssocID="{5C715015-5EE1-48D4-A69E-9A1E6533932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D94746-6B38-45FD-9DB4-879AA66B265B}" type="pres">
      <dgm:prSet presAssocID="{C00418C0-FDAB-482F-8626-3C2A4027C884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08B502C3-C622-487D-A03D-B35F74D17B4B}" type="pres">
      <dgm:prSet presAssocID="{90F15494-03B0-4361-9485-B97363CD2DA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D771EA-5FB3-497E-84C8-3FC5089D3465}" type="pres">
      <dgm:prSet presAssocID="{443B1AF6-0824-47A2-BB50-3CDB88A8E79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C1D59C-873D-47E4-8BE3-B4F6EE7918FB}" type="pres">
      <dgm:prSet presAssocID="{4862DE90-826D-42F2-BD1D-FD072614D68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801AF-7F54-421A-8CFF-E2DE0A3AB2B5}" type="pres">
      <dgm:prSet presAssocID="{AD24A0DD-4F3C-4F9F-9AB2-B54E86E8252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9D91B3-DDE1-40B1-83B2-E311FA742971}" type="presOf" srcId="{5C715015-5EE1-48D4-A69E-9A1E65339322}" destId="{32185857-D14D-4DE3-AF99-6B7C9F5619B9}" srcOrd="0" destOrd="0" presId="urn:microsoft.com/office/officeart/2005/8/layout/cycle3"/>
    <dgm:cxn modelId="{94E0515E-70FA-436A-8CD5-D412C54C01F2}" type="presOf" srcId="{2CBF3756-CD7D-4FBF-B07E-FC9223C04C14}" destId="{8E343186-5CDA-49FE-81E1-6DDBB3542A22}" srcOrd="0" destOrd="0" presId="urn:microsoft.com/office/officeart/2005/8/layout/cycle3"/>
    <dgm:cxn modelId="{D6D87D42-AB66-47F4-9D99-7BCFA4AF1D95}" srcId="{2CBF3756-CD7D-4FBF-B07E-FC9223C04C14}" destId="{AD24A0DD-4F3C-4F9F-9AB2-B54E86E82521}" srcOrd="4" destOrd="0" parTransId="{5CEF5B1F-00FF-44DE-ADE6-6CE15F524E58}" sibTransId="{51B9B8BA-2028-4A90-874D-26F1A87998E2}"/>
    <dgm:cxn modelId="{15421D5C-93EB-4BCD-95EC-3DED021EF350}" type="presOf" srcId="{4862DE90-826D-42F2-BD1D-FD072614D68D}" destId="{08C1D59C-873D-47E4-8BE3-B4F6EE7918FB}" srcOrd="0" destOrd="0" presId="urn:microsoft.com/office/officeart/2005/8/layout/cycle3"/>
    <dgm:cxn modelId="{D8CA5CF2-6146-498C-A70F-911219796E01}" type="presOf" srcId="{AD24A0DD-4F3C-4F9F-9AB2-B54E86E82521}" destId="{DD1801AF-7F54-421A-8CFF-E2DE0A3AB2B5}" srcOrd="0" destOrd="0" presId="urn:microsoft.com/office/officeart/2005/8/layout/cycle3"/>
    <dgm:cxn modelId="{461D5CB8-8288-4879-9C59-84738ABC0C6C}" srcId="{2CBF3756-CD7D-4FBF-B07E-FC9223C04C14}" destId="{5C715015-5EE1-48D4-A69E-9A1E65339322}" srcOrd="0" destOrd="0" parTransId="{67B5D827-7EF1-4D45-BBE0-D889683BC388}" sibTransId="{C00418C0-FDAB-482F-8626-3C2A4027C884}"/>
    <dgm:cxn modelId="{037561F8-76C8-460D-97D3-D938E669BFE1}" srcId="{2CBF3756-CD7D-4FBF-B07E-FC9223C04C14}" destId="{90F15494-03B0-4361-9485-B97363CD2DA2}" srcOrd="1" destOrd="0" parTransId="{D65AFA85-FAF5-4FA6-9CFB-1FA10671F442}" sibTransId="{C08DFED4-2CD9-4AE8-9A2D-725CE3E101D9}"/>
    <dgm:cxn modelId="{97185202-6F25-49AA-BBD9-04B714A692B8}" srcId="{2CBF3756-CD7D-4FBF-B07E-FC9223C04C14}" destId="{443B1AF6-0824-47A2-BB50-3CDB88A8E790}" srcOrd="2" destOrd="0" parTransId="{47BBC26C-D189-416F-A011-7410E923F9B9}" sibTransId="{01002EEB-1305-4703-AC67-F12EC1BA7E35}"/>
    <dgm:cxn modelId="{60865018-D00A-4FF2-A082-666749A6DCF5}" type="presOf" srcId="{90F15494-03B0-4361-9485-B97363CD2DA2}" destId="{08B502C3-C622-487D-A03D-B35F74D17B4B}" srcOrd="0" destOrd="0" presId="urn:microsoft.com/office/officeart/2005/8/layout/cycle3"/>
    <dgm:cxn modelId="{DDCC12A4-2377-44C3-BBBF-D4372196A403}" type="presOf" srcId="{443B1AF6-0824-47A2-BB50-3CDB88A8E790}" destId="{1CD771EA-5FB3-497E-84C8-3FC5089D3465}" srcOrd="0" destOrd="0" presId="urn:microsoft.com/office/officeart/2005/8/layout/cycle3"/>
    <dgm:cxn modelId="{B8ED94B5-A439-430F-BF5E-EE4ECF9DB34A}" srcId="{2CBF3756-CD7D-4FBF-B07E-FC9223C04C14}" destId="{4862DE90-826D-42F2-BD1D-FD072614D68D}" srcOrd="3" destOrd="0" parTransId="{89E1F3E0-EDA0-44AD-BA36-E69FAAAE3628}" sibTransId="{AD93F83B-5038-4BB4-9025-6A985BA448BF}"/>
    <dgm:cxn modelId="{A380D864-12AC-434F-B292-836ACC78E7B1}" type="presOf" srcId="{C00418C0-FDAB-482F-8626-3C2A4027C884}" destId="{F1D94746-6B38-45FD-9DB4-879AA66B265B}" srcOrd="0" destOrd="0" presId="urn:microsoft.com/office/officeart/2005/8/layout/cycle3"/>
    <dgm:cxn modelId="{182BC1C1-617D-43E1-9F2B-0381908CC00B}" type="presParOf" srcId="{8E343186-5CDA-49FE-81E1-6DDBB3542A22}" destId="{B4DF7BB7-DBDB-46E9-BEDA-07CD19B343EE}" srcOrd="0" destOrd="0" presId="urn:microsoft.com/office/officeart/2005/8/layout/cycle3"/>
    <dgm:cxn modelId="{D56107FF-D395-47AB-A517-033D4663F1A9}" type="presParOf" srcId="{B4DF7BB7-DBDB-46E9-BEDA-07CD19B343EE}" destId="{32185857-D14D-4DE3-AF99-6B7C9F5619B9}" srcOrd="0" destOrd="0" presId="urn:microsoft.com/office/officeart/2005/8/layout/cycle3"/>
    <dgm:cxn modelId="{989363D8-C262-4565-8F32-01F4E5641E2C}" type="presParOf" srcId="{B4DF7BB7-DBDB-46E9-BEDA-07CD19B343EE}" destId="{F1D94746-6B38-45FD-9DB4-879AA66B265B}" srcOrd="1" destOrd="0" presId="urn:microsoft.com/office/officeart/2005/8/layout/cycle3"/>
    <dgm:cxn modelId="{11200B81-D1C3-4103-A949-46C99EDD481D}" type="presParOf" srcId="{B4DF7BB7-DBDB-46E9-BEDA-07CD19B343EE}" destId="{08B502C3-C622-487D-A03D-B35F74D17B4B}" srcOrd="2" destOrd="0" presId="urn:microsoft.com/office/officeart/2005/8/layout/cycle3"/>
    <dgm:cxn modelId="{63462A3F-E8E1-474C-BDA1-F6370C5A3D50}" type="presParOf" srcId="{B4DF7BB7-DBDB-46E9-BEDA-07CD19B343EE}" destId="{1CD771EA-5FB3-497E-84C8-3FC5089D3465}" srcOrd="3" destOrd="0" presId="urn:microsoft.com/office/officeart/2005/8/layout/cycle3"/>
    <dgm:cxn modelId="{521B433B-E686-4190-B2E0-217466EA9C31}" type="presParOf" srcId="{B4DF7BB7-DBDB-46E9-BEDA-07CD19B343EE}" destId="{08C1D59C-873D-47E4-8BE3-B4F6EE7918FB}" srcOrd="4" destOrd="0" presId="urn:microsoft.com/office/officeart/2005/8/layout/cycle3"/>
    <dgm:cxn modelId="{7B7F6545-50A6-4738-9EF9-5906F4A10235}" type="presParOf" srcId="{B4DF7BB7-DBDB-46E9-BEDA-07CD19B343EE}" destId="{DD1801AF-7F54-421A-8CFF-E2DE0A3AB2B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24EAF-31CC-48E7-9B56-E29AF911B918}" type="doc">
      <dgm:prSet loTypeId="urn:microsoft.com/office/officeart/2011/layout/HexagonRadial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19A9E9C-53E7-495C-99EA-B23B4E537F1F}">
      <dgm:prSet phldrT="[Texto]" custT="1"/>
      <dgm:spPr/>
      <dgm:t>
        <a:bodyPr/>
        <a:lstStyle/>
        <a:p>
          <a:r>
            <a:rPr lang="es-EC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FCB9F-D487-4A5F-B5DB-6E7E41804774}" type="parTrans" cxnId="{9DF0D42A-D9F1-4E3C-A294-1168BCB5B0D0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298C2-F971-42A7-8504-941A688DF26F}" type="sibTrans" cxnId="{9DF0D42A-D9F1-4E3C-A294-1168BCB5B0D0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FA24A-CC2C-4917-A27C-3D7512BCC366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Grupo minoritario, expuesto a actos de exclusión y discriminación.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2E5C6-F0B8-4B6D-A925-B3C13735D42E}" type="parTrans" cxnId="{1B2D36A3-CAB3-4C22-B779-ABB4B9F47DB0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46FD7-F10B-4A82-8454-F0B23C701A3A}" type="sibTrans" cxnId="{1B2D36A3-CAB3-4C22-B779-ABB4B9F47DB0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F1C38-6D0C-46EA-8C31-EE3F0FA616BA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Abrir espacios de diálogo, generar conciencia sobre la realidad de las mujeres transgénero. 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3A3F4-31DD-4D1F-A597-B31436BBC857}" type="parTrans" cxnId="{7809CBCC-112E-41EB-A2C4-C959B15C7928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89E5C-0590-42DE-826D-2476337D1C88}" type="sibTrans" cxnId="{7809CBCC-112E-41EB-A2C4-C959B15C7928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B306A-DD99-4E44-9395-2A2E24F77BE9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Necesidad de abrir canales investigativos sobre abordaje terapéutico.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30AEA-C8E7-4241-8827-1E9269118611}" type="parTrans" cxnId="{005806A2-21C2-4183-A9D4-54BE4C9C21CC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43250-07B9-495C-A947-8DFE4E7D4480}" type="sibTrans" cxnId="{005806A2-21C2-4183-A9D4-54BE4C9C21CC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A543F-95C9-49E5-B071-F78F0646C6A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Conocer  las necesidades familiares e individuales.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4EE88-3DBE-46C3-848A-BF50A7C4D104}" type="sibTrans" cxnId="{C43A136F-752A-4776-9438-026A36F8CBD1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B2BB8-CDFF-4231-AEBB-5CDFA34589A9}" type="parTrans" cxnId="{C43A136F-752A-4776-9438-026A36F8CBD1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2C3BD-F89C-4F5D-82EC-A6CE833F1A26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Evitar tratamientos con sesgos de género y iatrogénicos.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AC44C-D853-416F-8D8A-99E860476A68}" type="parTrans" cxnId="{D5DC44BD-1C9F-4D03-8E4C-706A94CAD16E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DEE33-7DBD-41AF-AF19-75569D2BD4C5}" type="sibTrans" cxnId="{D5DC44BD-1C9F-4D03-8E4C-706A94CAD16E}">
      <dgm:prSet/>
      <dgm:spPr/>
      <dgm:t>
        <a:bodyPr/>
        <a:lstStyle/>
        <a:p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FBB76-7BEE-4C4B-8DF8-BDB1505CDCE4}" type="pres">
      <dgm:prSet presAssocID="{0D624EAF-31CC-48E7-9B56-E29AF911B9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D4FFADD-E931-4904-98DA-2ED9BD0CD7EC}" type="pres">
      <dgm:prSet presAssocID="{D19A9E9C-53E7-495C-99EA-B23B4E537F1F}" presName="Parent" presStyleLbl="node0" presStyleIdx="0" presStyleCnt="1" custScaleX="99611" custScaleY="109818" custLinFactNeighborX="-1799" custLinFactNeighborY="2710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C4B447B6-EF60-46CD-8E54-AECDCC03A80B}" type="pres">
      <dgm:prSet presAssocID="{F26FA24A-CC2C-4917-A27C-3D7512BCC366}" presName="Accent1" presStyleCnt="0"/>
      <dgm:spPr/>
    </dgm:pt>
    <dgm:pt modelId="{835DB8BE-6EBA-42C5-AD41-0DEA8B17DA05}" type="pres">
      <dgm:prSet presAssocID="{F26FA24A-CC2C-4917-A27C-3D7512BCC366}" presName="Accent" presStyleLbl="bgShp" presStyleIdx="0" presStyleCnt="5"/>
      <dgm:spPr/>
    </dgm:pt>
    <dgm:pt modelId="{3763BB66-7C3E-4DC9-9412-498CE95D83FC}" type="pres">
      <dgm:prSet presAssocID="{F26FA24A-CC2C-4917-A27C-3D7512BCC366}" presName="Child1" presStyleLbl="node1" presStyleIdx="0" presStyleCnt="5" custScaleX="112036" custScaleY="95734" custLinFactNeighborX="-5218" custLinFactNeighborY="1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272A2-5649-4AC5-B237-ED8B835F9C9C}" type="pres">
      <dgm:prSet presAssocID="{4D3F1C38-6D0C-46EA-8C31-EE3F0FA616BA}" presName="Accent2" presStyleCnt="0"/>
      <dgm:spPr/>
    </dgm:pt>
    <dgm:pt modelId="{067E0D9B-2B5D-47B1-A757-0D6E53B129D3}" type="pres">
      <dgm:prSet presAssocID="{4D3F1C38-6D0C-46EA-8C31-EE3F0FA616BA}" presName="Accent" presStyleLbl="bgShp" presStyleIdx="1" presStyleCnt="5" custLinFactX="-100000" custLinFactY="79012" custLinFactNeighborX="-194462" custLinFactNeighborY="100000"/>
      <dgm:spPr/>
    </dgm:pt>
    <dgm:pt modelId="{F5BA590E-8542-4796-8EC1-E2BE161AEA02}" type="pres">
      <dgm:prSet presAssocID="{4D3F1C38-6D0C-46EA-8C31-EE3F0FA616BA}" presName="Child2" presStyleLbl="node1" presStyleIdx="1" presStyleCnt="5" custScaleX="112036" custScaleY="120847" custLinFactNeighborX="1430" custLinFactNeighborY="2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C6F81-61EF-450C-A708-E9CF902CB43B}" type="pres">
      <dgm:prSet presAssocID="{59FA543F-95C9-49E5-B071-F78F0646C6A7}" presName="Accent3" presStyleCnt="0"/>
      <dgm:spPr/>
    </dgm:pt>
    <dgm:pt modelId="{6B97660A-C862-4D81-98BA-32721873C973}" type="pres">
      <dgm:prSet presAssocID="{59FA543F-95C9-49E5-B071-F78F0646C6A7}" presName="Accent" presStyleLbl="bgShp" presStyleIdx="2" presStyleCnt="5" custLinFactNeighborX="1553" custLinFactNeighborY="-21629"/>
      <dgm:spPr/>
    </dgm:pt>
    <dgm:pt modelId="{2A91989B-02C2-4056-97CC-CA9A94572477}" type="pres">
      <dgm:prSet presAssocID="{59FA543F-95C9-49E5-B071-F78F0646C6A7}" presName="Child3" presStyleLbl="node1" presStyleIdx="2" presStyleCnt="5" custScaleX="112036" custScaleY="107128" custLinFactNeighborX="715" custLinFactNeighborY="10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133B4A-E4EC-4803-95A2-E40A6281212A}" type="pres">
      <dgm:prSet presAssocID="{9252C3BD-F89C-4F5D-82EC-A6CE833F1A26}" presName="Accent4" presStyleCnt="0"/>
      <dgm:spPr/>
    </dgm:pt>
    <dgm:pt modelId="{45D7BDF4-BAD4-4AB3-959A-0417642465E0}" type="pres">
      <dgm:prSet presAssocID="{9252C3BD-F89C-4F5D-82EC-A6CE833F1A26}" presName="Accent" presStyleLbl="bgShp" presStyleIdx="3" presStyleCnt="5" custLinFactNeighborX="-7765" custLinFactNeighborY="10814"/>
      <dgm:spPr/>
    </dgm:pt>
    <dgm:pt modelId="{BDA4C361-F425-4F03-AF9C-46628A8EF4D3}" type="pres">
      <dgm:prSet presAssocID="{9252C3BD-F89C-4F5D-82EC-A6CE833F1A26}" presName="Child4" presStyleLbl="node1" presStyleIdx="3" presStyleCnt="5" custScaleX="112036" custScaleY="109038" custLinFactNeighborX="-93514" custLinFactNeighborY="-49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DC6F8-134D-4A14-871C-829124CF769E}" type="pres">
      <dgm:prSet presAssocID="{3A5B306A-DD99-4E44-9395-2A2E24F77BE9}" presName="Accent5" presStyleCnt="0"/>
      <dgm:spPr/>
    </dgm:pt>
    <dgm:pt modelId="{CE9BE68D-663D-43F4-8281-11573DF479AB}" type="pres">
      <dgm:prSet presAssocID="{3A5B306A-DD99-4E44-9395-2A2E24F77BE9}" presName="Accent" presStyleLbl="bgShp" presStyleIdx="4" presStyleCnt="5" custLinFactNeighborX="-35719" custLinFactNeighborY="-3605"/>
      <dgm:spPr/>
    </dgm:pt>
    <dgm:pt modelId="{C50646A3-BC2E-4431-A0BB-ECAD2C0E4589}" type="pres">
      <dgm:prSet presAssocID="{3A5B306A-DD99-4E44-9395-2A2E24F77BE9}" presName="Child5" presStyleLbl="node1" presStyleIdx="4" presStyleCnt="5" custScaleX="112036" custScaleY="119507" custLinFactY="-14056" custLinFactNeighborX="-715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934A69-D1FF-4BFF-B1DC-CC1F8839C380}" type="presOf" srcId="{0D624EAF-31CC-48E7-9B56-E29AF911B918}" destId="{1E1FBB76-7BEE-4C4B-8DF8-BDB1505CDCE4}" srcOrd="0" destOrd="0" presId="urn:microsoft.com/office/officeart/2011/layout/HexagonRadial"/>
    <dgm:cxn modelId="{16FC926B-5EAD-41EC-B7BB-F6CBC048D009}" type="presOf" srcId="{59FA543F-95C9-49E5-B071-F78F0646C6A7}" destId="{2A91989B-02C2-4056-97CC-CA9A94572477}" srcOrd="0" destOrd="0" presId="urn:microsoft.com/office/officeart/2011/layout/HexagonRadial"/>
    <dgm:cxn modelId="{D5DC44BD-1C9F-4D03-8E4C-706A94CAD16E}" srcId="{D19A9E9C-53E7-495C-99EA-B23B4E537F1F}" destId="{9252C3BD-F89C-4F5D-82EC-A6CE833F1A26}" srcOrd="3" destOrd="0" parTransId="{1C9AC44C-D853-416F-8D8A-99E860476A68}" sibTransId="{625DEE33-7DBD-41AF-AF19-75569D2BD4C5}"/>
    <dgm:cxn modelId="{9DF0D42A-D9F1-4E3C-A294-1168BCB5B0D0}" srcId="{0D624EAF-31CC-48E7-9B56-E29AF911B918}" destId="{D19A9E9C-53E7-495C-99EA-B23B4E537F1F}" srcOrd="0" destOrd="0" parTransId="{00DFCB9F-D487-4A5F-B5DB-6E7E41804774}" sibTransId="{841298C2-F971-42A7-8504-941A688DF26F}"/>
    <dgm:cxn modelId="{184F7451-220B-410F-AA86-D244EC1DA252}" type="presOf" srcId="{9252C3BD-F89C-4F5D-82EC-A6CE833F1A26}" destId="{BDA4C361-F425-4F03-AF9C-46628A8EF4D3}" srcOrd="0" destOrd="0" presId="urn:microsoft.com/office/officeart/2011/layout/HexagonRadial"/>
    <dgm:cxn modelId="{42D10FAA-9255-4D8F-A986-4258733EACB4}" type="presOf" srcId="{3A5B306A-DD99-4E44-9395-2A2E24F77BE9}" destId="{C50646A3-BC2E-4431-A0BB-ECAD2C0E4589}" srcOrd="0" destOrd="0" presId="urn:microsoft.com/office/officeart/2011/layout/HexagonRadial"/>
    <dgm:cxn modelId="{1B2D36A3-CAB3-4C22-B779-ABB4B9F47DB0}" srcId="{D19A9E9C-53E7-495C-99EA-B23B4E537F1F}" destId="{F26FA24A-CC2C-4917-A27C-3D7512BCC366}" srcOrd="0" destOrd="0" parTransId="{3022E5C6-F0B8-4B6D-A925-B3C13735D42E}" sibTransId="{54946FD7-F10B-4A82-8454-F0B23C701A3A}"/>
    <dgm:cxn modelId="{2143186B-DF0D-4F5D-8E2E-6B41B5BEC648}" type="presOf" srcId="{D19A9E9C-53E7-495C-99EA-B23B4E537F1F}" destId="{2D4FFADD-E931-4904-98DA-2ED9BD0CD7EC}" srcOrd="0" destOrd="0" presId="urn:microsoft.com/office/officeart/2011/layout/HexagonRadial"/>
    <dgm:cxn modelId="{3C5E1EBB-6C6F-41E3-9EBE-2532612DE744}" type="presOf" srcId="{4D3F1C38-6D0C-46EA-8C31-EE3F0FA616BA}" destId="{F5BA590E-8542-4796-8EC1-E2BE161AEA02}" srcOrd="0" destOrd="0" presId="urn:microsoft.com/office/officeart/2011/layout/HexagonRadial"/>
    <dgm:cxn modelId="{C43A136F-752A-4776-9438-026A36F8CBD1}" srcId="{D19A9E9C-53E7-495C-99EA-B23B4E537F1F}" destId="{59FA543F-95C9-49E5-B071-F78F0646C6A7}" srcOrd="2" destOrd="0" parTransId="{C7AB2BB8-CDFF-4231-AEBB-5CDFA34589A9}" sibTransId="{66B4EE88-3DBE-46C3-848A-BF50A7C4D104}"/>
    <dgm:cxn modelId="{005806A2-21C2-4183-A9D4-54BE4C9C21CC}" srcId="{D19A9E9C-53E7-495C-99EA-B23B4E537F1F}" destId="{3A5B306A-DD99-4E44-9395-2A2E24F77BE9}" srcOrd="4" destOrd="0" parTransId="{D2A30AEA-C8E7-4241-8827-1E9269118611}" sibTransId="{0B143250-07B9-495C-A947-8DFE4E7D4480}"/>
    <dgm:cxn modelId="{3654EDAB-87E9-4CF7-9382-7123CA9A7607}" type="presOf" srcId="{F26FA24A-CC2C-4917-A27C-3D7512BCC366}" destId="{3763BB66-7C3E-4DC9-9412-498CE95D83FC}" srcOrd="0" destOrd="0" presId="urn:microsoft.com/office/officeart/2011/layout/HexagonRadial"/>
    <dgm:cxn modelId="{7809CBCC-112E-41EB-A2C4-C959B15C7928}" srcId="{D19A9E9C-53E7-495C-99EA-B23B4E537F1F}" destId="{4D3F1C38-6D0C-46EA-8C31-EE3F0FA616BA}" srcOrd="1" destOrd="0" parTransId="{6463A3F4-31DD-4D1F-A597-B31436BBC857}" sibTransId="{AF089E5C-0590-42DE-826D-2476337D1C88}"/>
    <dgm:cxn modelId="{741BF293-68B7-4D60-AE5E-7793F90D364D}" type="presParOf" srcId="{1E1FBB76-7BEE-4C4B-8DF8-BDB1505CDCE4}" destId="{2D4FFADD-E931-4904-98DA-2ED9BD0CD7EC}" srcOrd="0" destOrd="0" presId="urn:microsoft.com/office/officeart/2011/layout/HexagonRadial"/>
    <dgm:cxn modelId="{D46D719C-9AC1-4B0F-BF1F-AAAA3275C2F3}" type="presParOf" srcId="{1E1FBB76-7BEE-4C4B-8DF8-BDB1505CDCE4}" destId="{C4B447B6-EF60-46CD-8E54-AECDCC03A80B}" srcOrd="1" destOrd="0" presId="urn:microsoft.com/office/officeart/2011/layout/HexagonRadial"/>
    <dgm:cxn modelId="{537173D4-AA43-4F34-AB23-59CBC7000A94}" type="presParOf" srcId="{C4B447B6-EF60-46CD-8E54-AECDCC03A80B}" destId="{835DB8BE-6EBA-42C5-AD41-0DEA8B17DA05}" srcOrd="0" destOrd="0" presId="urn:microsoft.com/office/officeart/2011/layout/HexagonRadial"/>
    <dgm:cxn modelId="{2D7B3D1B-0BED-4D9F-939E-81B6772B0301}" type="presParOf" srcId="{1E1FBB76-7BEE-4C4B-8DF8-BDB1505CDCE4}" destId="{3763BB66-7C3E-4DC9-9412-498CE95D83FC}" srcOrd="2" destOrd="0" presId="urn:microsoft.com/office/officeart/2011/layout/HexagonRadial"/>
    <dgm:cxn modelId="{693755D9-C005-41CF-8774-A057973F232B}" type="presParOf" srcId="{1E1FBB76-7BEE-4C4B-8DF8-BDB1505CDCE4}" destId="{42A272A2-5649-4AC5-B237-ED8B835F9C9C}" srcOrd="3" destOrd="0" presId="urn:microsoft.com/office/officeart/2011/layout/HexagonRadial"/>
    <dgm:cxn modelId="{5142A8C5-9B6B-46C7-A64A-DAF16E7F7204}" type="presParOf" srcId="{42A272A2-5649-4AC5-B237-ED8B835F9C9C}" destId="{067E0D9B-2B5D-47B1-A757-0D6E53B129D3}" srcOrd="0" destOrd="0" presId="urn:microsoft.com/office/officeart/2011/layout/HexagonRadial"/>
    <dgm:cxn modelId="{91132C4C-F799-42D7-B4B7-2745B5AB2978}" type="presParOf" srcId="{1E1FBB76-7BEE-4C4B-8DF8-BDB1505CDCE4}" destId="{F5BA590E-8542-4796-8EC1-E2BE161AEA02}" srcOrd="4" destOrd="0" presId="urn:microsoft.com/office/officeart/2011/layout/HexagonRadial"/>
    <dgm:cxn modelId="{2AA6A27F-F956-4F84-892A-620D8BFE5249}" type="presParOf" srcId="{1E1FBB76-7BEE-4C4B-8DF8-BDB1505CDCE4}" destId="{080C6F81-61EF-450C-A708-E9CF902CB43B}" srcOrd="5" destOrd="0" presId="urn:microsoft.com/office/officeart/2011/layout/HexagonRadial"/>
    <dgm:cxn modelId="{94471A69-6F91-424C-BEC0-1E22A9A9C0CA}" type="presParOf" srcId="{080C6F81-61EF-450C-A708-E9CF902CB43B}" destId="{6B97660A-C862-4D81-98BA-32721873C973}" srcOrd="0" destOrd="0" presId="urn:microsoft.com/office/officeart/2011/layout/HexagonRadial"/>
    <dgm:cxn modelId="{7D24443E-3737-4AA8-B612-C23ED05B8459}" type="presParOf" srcId="{1E1FBB76-7BEE-4C4B-8DF8-BDB1505CDCE4}" destId="{2A91989B-02C2-4056-97CC-CA9A94572477}" srcOrd="6" destOrd="0" presId="urn:microsoft.com/office/officeart/2011/layout/HexagonRadial"/>
    <dgm:cxn modelId="{BABAAD06-5A3E-41C6-BC39-9DCBA29E653D}" type="presParOf" srcId="{1E1FBB76-7BEE-4C4B-8DF8-BDB1505CDCE4}" destId="{53133B4A-E4EC-4803-95A2-E40A6281212A}" srcOrd="7" destOrd="0" presId="urn:microsoft.com/office/officeart/2011/layout/HexagonRadial"/>
    <dgm:cxn modelId="{D71CD02F-BDF9-4C3A-8973-DA75E7A677E9}" type="presParOf" srcId="{53133B4A-E4EC-4803-95A2-E40A6281212A}" destId="{45D7BDF4-BAD4-4AB3-959A-0417642465E0}" srcOrd="0" destOrd="0" presId="urn:microsoft.com/office/officeart/2011/layout/HexagonRadial"/>
    <dgm:cxn modelId="{E5F2518B-4C2A-462A-8DD6-A38ABEC68476}" type="presParOf" srcId="{1E1FBB76-7BEE-4C4B-8DF8-BDB1505CDCE4}" destId="{BDA4C361-F425-4F03-AF9C-46628A8EF4D3}" srcOrd="8" destOrd="0" presId="urn:microsoft.com/office/officeart/2011/layout/HexagonRadial"/>
    <dgm:cxn modelId="{C52CD2AE-D37A-40C7-8A98-DE5AC7C55E0E}" type="presParOf" srcId="{1E1FBB76-7BEE-4C4B-8DF8-BDB1505CDCE4}" destId="{9E1DC6F8-134D-4A14-871C-829124CF769E}" srcOrd="9" destOrd="0" presId="urn:microsoft.com/office/officeart/2011/layout/HexagonRadial"/>
    <dgm:cxn modelId="{C821F0FF-9F5E-4ABD-9276-EA16BDE10472}" type="presParOf" srcId="{9E1DC6F8-134D-4A14-871C-829124CF769E}" destId="{CE9BE68D-663D-43F4-8281-11573DF479AB}" srcOrd="0" destOrd="0" presId="urn:microsoft.com/office/officeart/2011/layout/HexagonRadial"/>
    <dgm:cxn modelId="{63EC0F35-4371-4DBF-A825-5372D3F32F52}" type="presParOf" srcId="{1E1FBB76-7BEE-4C4B-8DF8-BDB1505CDCE4}" destId="{C50646A3-BC2E-4431-A0BB-ECAD2C0E4589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24EAF-31CC-48E7-9B56-E29AF911B918}" type="doc">
      <dgm:prSet loTypeId="urn:microsoft.com/office/officeart/2011/layout/HexagonRadial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19A9E9C-53E7-495C-99EA-B23B4E537F1F}">
      <dgm:prSet phldrT="[Texto]" custT="1"/>
      <dgm:spPr/>
      <dgm:t>
        <a:bodyPr/>
        <a:lstStyle/>
        <a:p>
          <a:r>
            <a:rPr lang="es-EC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EC" sz="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FCB9F-D487-4A5F-B5DB-6E7E41804774}" type="parTrans" cxnId="{9DF0D42A-D9F1-4E3C-A294-1168BCB5B0D0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298C2-F971-42A7-8504-941A688DF26F}" type="sibTrans" cxnId="{9DF0D42A-D9F1-4E3C-A294-1168BCB5B0D0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FA24A-CC2C-4917-A27C-3D7512BCC366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La familia identifique su rol en este proceso.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2E5C6-F0B8-4B6D-A925-B3C13735D42E}" type="parTrans" cxnId="{1B2D36A3-CAB3-4C22-B779-ABB4B9F47DB0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46FD7-F10B-4A82-8454-F0B23C701A3A}" type="sibTrans" cxnId="{1B2D36A3-CAB3-4C22-B779-ABB4B9F47DB0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F1C38-6D0C-46EA-8C31-EE3F0FA616BA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El acompañamiento psicoterapéutico, permite al sistema familiar readaptarse a una nueva realidad.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3A3F4-31DD-4D1F-A597-B31436BBC857}" type="parTrans" cxnId="{7809CBCC-112E-41EB-A2C4-C959B15C7928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89E5C-0590-42DE-826D-2476337D1C88}" type="sibTrans" cxnId="{7809CBCC-112E-41EB-A2C4-C959B15C7928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46C54-7F26-413F-A74D-024CB27FF7D4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Realizar un seguimiento sobre las condiciones de vida de este grupo social.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9616C-B67C-4D02-B944-A2B5707B5853}" type="parTrans" cxnId="{18B6FAA2-03C1-4AE0-9FFB-61A6A6A2B86C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1834-32DD-4B18-A760-747711B94477}" type="sibTrans" cxnId="{18B6FAA2-03C1-4AE0-9FFB-61A6A6A2B86C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A543F-95C9-49E5-B071-F78F0646C6A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Disminuir el efecto del estrés en minorías y se promueve el; cuidado de la salud mental.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4EE88-3DBE-46C3-848A-BF50A7C4D104}" type="sibTrans" cxnId="{C43A136F-752A-4776-9438-026A36F8CBD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B2BB8-CDFF-4231-AEBB-5CDFA34589A9}" type="parTrans" cxnId="{C43A136F-752A-4776-9438-026A36F8CBD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3C4E1-9088-40D6-B75B-96389336E557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Sensibilizar a los profesionales de la salud mental.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4047C-623C-47B1-89AE-E62F089FD738}" type="sibTrans" cxnId="{D7745223-36E5-4E3B-AE26-6E6CC0DBAEAA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31B8E-7E40-4F40-B168-2785A553D0A1}" type="parTrans" cxnId="{D7745223-36E5-4E3B-AE26-6E6CC0DBAEAA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FBB76-7BEE-4C4B-8DF8-BDB1505CDCE4}" type="pres">
      <dgm:prSet presAssocID="{0D624EAF-31CC-48E7-9B56-E29AF911B9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D4FFADD-E931-4904-98DA-2ED9BD0CD7EC}" type="pres">
      <dgm:prSet presAssocID="{D19A9E9C-53E7-495C-99EA-B23B4E537F1F}" presName="Parent" presStyleLbl="node0" presStyleIdx="0" presStyleCnt="1" custLinFactNeighborX="-3666" custLinFactNeighborY="353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C4B447B6-EF60-46CD-8E54-AECDCC03A80B}" type="pres">
      <dgm:prSet presAssocID="{F26FA24A-CC2C-4917-A27C-3D7512BCC366}" presName="Accent1" presStyleCnt="0"/>
      <dgm:spPr/>
    </dgm:pt>
    <dgm:pt modelId="{835DB8BE-6EBA-42C5-AD41-0DEA8B17DA05}" type="pres">
      <dgm:prSet presAssocID="{F26FA24A-CC2C-4917-A27C-3D7512BCC366}" presName="Accent" presStyleLbl="bgShp" presStyleIdx="0" presStyleCnt="5"/>
      <dgm:spPr/>
    </dgm:pt>
    <dgm:pt modelId="{3763BB66-7C3E-4DC9-9412-498CE95D83FC}" type="pres">
      <dgm:prSet presAssocID="{F26FA24A-CC2C-4917-A27C-3D7512BCC366}" presName="Child1" presStyleLbl="node1" presStyleIdx="0" presStyleCnt="5" custScaleX="116361" custScaleY="117948" custLinFactNeighborX="-4473" custLinFactNeighborY="-2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272A2-5649-4AC5-B237-ED8B835F9C9C}" type="pres">
      <dgm:prSet presAssocID="{4D3F1C38-6D0C-46EA-8C31-EE3F0FA616BA}" presName="Accent2" presStyleCnt="0"/>
      <dgm:spPr/>
    </dgm:pt>
    <dgm:pt modelId="{067E0D9B-2B5D-47B1-A757-0D6E53B129D3}" type="pres">
      <dgm:prSet presAssocID="{4D3F1C38-6D0C-46EA-8C31-EE3F0FA616BA}" presName="Accent" presStyleLbl="bgShp" presStyleIdx="1" presStyleCnt="5" custLinFactX="-100000" custLinFactY="192655" custLinFactNeighborX="-101143" custLinFactNeighborY="200000"/>
      <dgm:spPr/>
    </dgm:pt>
    <dgm:pt modelId="{F5BA590E-8542-4796-8EC1-E2BE161AEA02}" type="pres">
      <dgm:prSet presAssocID="{4D3F1C38-6D0C-46EA-8C31-EE3F0FA616BA}" presName="Child2" presStyleLbl="node1" presStyleIdx="1" presStyleCnt="5" custScaleX="116361" custScaleY="117948" custLinFactNeighborX="1491" custLinFactNeighborY="-1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C6F81-61EF-450C-A708-E9CF902CB43B}" type="pres">
      <dgm:prSet presAssocID="{59FA543F-95C9-49E5-B071-F78F0646C6A7}" presName="Accent3" presStyleCnt="0"/>
      <dgm:spPr/>
    </dgm:pt>
    <dgm:pt modelId="{6B97660A-C862-4D81-98BA-32721873C973}" type="pres">
      <dgm:prSet presAssocID="{59FA543F-95C9-49E5-B071-F78F0646C6A7}" presName="Accent" presStyleLbl="bgShp" presStyleIdx="2" presStyleCnt="5"/>
      <dgm:spPr/>
    </dgm:pt>
    <dgm:pt modelId="{2A91989B-02C2-4056-97CC-CA9A94572477}" type="pres">
      <dgm:prSet presAssocID="{59FA543F-95C9-49E5-B071-F78F0646C6A7}" presName="Child3" presStyleLbl="node1" presStyleIdx="2" presStyleCnt="5" custScaleX="116361" custScaleY="117948" custLinFactX="-90117" custLinFactNeighborX="-100000" custLinFactNeighborY="14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6D04E0-8A00-4B9C-A6E8-9DA87B7F98A2}" type="pres">
      <dgm:prSet presAssocID="{0BB46C54-7F26-413F-A74D-024CB27FF7D4}" presName="Accent4" presStyleCnt="0"/>
      <dgm:spPr/>
    </dgm:pt>
    <dgm:pt modelId="{33BB1FFC-5AD3-48C0-8A13-5E659B446C46}" type="pres">
      <dgm:prSet presAssocID="{0BB46C54-7F26-413F-A74D-024CB27FF7D4}" presName="Accent" presStyleLbl="bgShp" presStyleIdx="3" presStyleCnt="5" custLinFactNeighborX="-19432"/>
      <dgm:spPr/>
    </dgm:pt>
    <dgm:pt modelId="{819A0782-E5BB-4E14-8BFB-63690A42A8C5}" type="pres">
      <dgm:prSet presAssocID="{0BB46C54-7F26-413F-A74D-024CB27FF7D4}" presName="Child4" presStyleLbl="node1" presStyleIdx="3" presStyleCnt="5" custScaleX="116361" custScaleY="117948" custLinFactX="-5125" custLinFactY="-8097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80512-E478-4725-B67B-DDEE998C488C}" type="pres">
      <dgm:prSet presAssocID="{BB83C4E1-9088-40D6-B75B-96389336E557}" presName="Accent5" presStyleCnt="0"/>
      <dgm:spPr/>
    </dgm:pt>
    <dgm:pt modelId="{5E3283D7-65AB-4169-B6C5-3EA4B525497B}" type="pres">
      <dgm:prSet presAssocID="{BB83C4E1-9088-40D6-B75B-96389336E557}" presName="Accent" presStyleLbl="bgShp" presStyleIdx="4" presStyleCnt="5" custLinFactX="-38905" custLinFactY="-100000" custLinFactNeighborX="-100000" custLinFactNeighborY="-144322"/>
      <dgm:spPr/>
    </dgm:pt>
    <dgm:pt modelId="{07B0C456-B70F-4435-ACA7-0381FA1CBF3E}" type="pres">
      <dgm:prSet presAssocID="{BB83C4E1-9088-40D6-B75B-96389336E557}" presName="Child5" presStyleLbl="node1" presStyleIdx="4" presStyleCnt="5" custScaleX="116361" custScaleY="117948" custLinFactX="84896" custLinFactNeighborX="100000" custLinFactNeighborY="12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8339B8-E67E-48F9-A3F3-DA62CFC99859}" type="presOf" srcId="{0D624EAF-31CC-48E7-9B56-E29AF911B918}" destId="{1E1FBB76-7BEE-4C4B-8DF8-BDB1505CDCE4}" srcOrd="0" destOrd="0" presId="urn:microsoft.com/office/officeart/2011/layout/HexagonRadial"/>
    <dgm:cxn modelId="{9DF0D42A-D9F1-4E3C-A294-1168BCB5B0D0}" srcId="{0D624EAF-31CC-48E7-9B56-E29AF911B918}" destId="{D19A9E9C-53E7-495C-99EA-B23B4E537F1F}" srcOrd="0" destOrd="0" parTransId="{00DFCB9F-D487-4A5F-B5DB-6E7E41804774}" sibTransId="{841298C2-F971-42A7-8504-941A688DF26F}"/>
    <dgm:cxn modelId="{B453A372-0A0D-4483-B4B3-60D39D24CED3}" type="presOf" srcId="{D19A9E9C-53E7-495C-99EA-B23B4E537F1F}" destId="{2D4FFADD-E931-4904-98DA-2ED9BD0CD7EC}" srcOrd="0" destOrd="0" presId="urn:microsoft.com/office/officeart/2011/layout/HexagonRadial"/>
    <dgm:cxn modelId="{1B2D36A3-CAB3-4C22-B779-ABB4B9F47DB0}" srcId="{D19A9E9C-53E7-495C-99EA-B23B4E537F1F}" destId="{F26FA24A-CC2C-4917-A27C-3D7512BCC366}" srcOrd="0" destOrd="0" parTransId="{3022E5C6-F0B8-4B6D-A925-B3C13735D42E}" sibTransId="{54946FD7-F10B-4A82-8454-F0B23C701A3A}"/>
    <dgm:cxn modelId="{C7A6736A-91E0-4E94-986C-BCC1A7F82D69}" type="presOf" srcId="{BB83C4E1-9088-40D6-B75B-96389336E557}" destId="{07B0C456-B70F-4435-ACA7-0381FA1CBF3E}" srcOrd="0" destOrd="0" presId="urn:microsoft.com/office/officeart/2011/layout/HexagonRadial"/>
    <dgm:cxn modelId="{7C47FF52-5ADF-472B-B7A9-6BBD1D39B2B6}" type="presOf" srcId="{59FA543F-95C9-49E5-B071-F78F0646C6A7}" destId="{2A91989B-02C2-4056-97CC-CA9A94572477}" srcOrd="0" destOrd="0" presId="urn:microsoft.com/office/officeart/2011/layout/HexagonRadial"/>
    <dgm:cxn modelId="{18B6FAA2-03C1-4AE0-9FFB-61A6A6A2B86C}" srcId="{D19A9E9C-53E7-495C-99EA-B23B4E537F1F}" destId="{0BB46C54-7F26-413F-A74D-024CB27FF7D4}" srcOrd="3" destOrd="0" parTransId="{9849616C-B67C-4D02-B944-A2B5707B5853}" sibTransId="{747A1834-32DD-4B18-A760-747711B94477}"/>
    <dgm:cxn modelId="{C43A136F-752A-4776-9438-026A36F8CBD1}" srcId="{D19A9E9C-53E7-495C-99EA-B23B4E537F1F}" destId="{59FA543F-95C9-49E5-B071-F78F0646C6A7}" srcOrd="2" destOrd="0" parTransId="{C7AB2BB8-CDFF-4231-AEBB-5CDFA34589A9}" sibTransId="{66B4EE88-3DBE-46C3-848A-BF50A7C4D104}"/>
    <dgm:cxn modelId="{88734A22-22DD-4FEA-8B8A-85F145232CFD}" type="presOf" srcId="{0BB46C54-7F26-413F-A74D-024CB27FF7D4}" destId="{819A0782-E5BB-4E14-8BFB-63690A42A8C5}" srcOrd="0" destOrd="0" presId="urn:microsoft.com/office/officeart/2011/layout/HexagonRadial"/>
    <dgm:cxn modelId="{D7745223-36E5-4E3B-AE26-6E6CC0DBAEAA}" srcId="{D19A9E9C-53E7-495C-99EA-B23B4E537F1F}" destId="{BB83C4E1-9088-40D6-B75B-96389336E557}" srcOrd="4" destOrd="0" parTransId="{93A31B8E-7E40-4F40-B168-2785A553D0A1}" sibTransId="{AD44047C-623C-47B1-89AE-E62F089FD738}"/>
    <dgm:cxn modelId="{7809CBCC-112E-41EB-A2C4-C959B15C7928}" srcId="{D19A9E9C-53E7-495C-99EA-B23B4E537F1F}" destId="{4D3F1C38-6D0C-46EA-8C31-EE3F0FA616BA}" srcOrd="1" destOrd="0" parTransId="{6463A3F4-31DD-4D1F-A597-B31436BBC857}" sibTransId="{AF089E5C-0590-42DE-826D-2476337D1C88}"/>
    <dgm:cxn modelId="{7EFC8AE6-B83E-4618-9175-086B837D447A}" type="presOf" srcId="{F26FA24A-CC2C-4917-A27C-3D7512BCC366}" destId="{3763BB66-7C3E-4DC9-9412-498CE95D83FC}" srcOrd="0" destOrd="0" presId="urn:microsoft.com/office/officeart/2011/layout/HexagonRadial"/>
    <dgm:cxn modelId="{6B49391F-553F-4ABF-BD79-1A568CD5BF26}" type="presOf" srcId="{4D3F1C38-6D0C-46EA-8C31-EE3F0FA616BA}" destId="{F5BA590E-8542-4796-8EC1-E2BE161AEA02}" srcOrd="0" destOrd="0" presId="urn:microsoft.com/office/officeart/2011/layout/HexagonRadial"/>
    <dgm:cxn modelId="{433FEA5B-9989-492E-BCE5-C7030479F013}" type="presParOf" srcId="{1E1FBB76-7BEE-4C4B-8DF8-BDB1505CDCE4}" destId="{2D4FFADD-E931-4904-98DA-2ED9BD0CD7EC}" srcOrd="0" destOrd="0" presId="urn:microsoft.com/office/officeart/2011/layout/HexagonRadial"/>
    <dgm:cxn modelId="{BD867128-6BB8-4A5B-B10C-DABD5E3ED0AE}" type="presParOf" srcId="{1E1FBB76-7BEE-4C4B-8DF8-BDB1505CDCE4}" destId="{C4B447B6-EF60-46CD-8E54-AECDCC03A80B}" srcOrd="1" destOrd="0" presId="urn:microsoft.com/office/officeart/2011/layout/HexagonRadial"/>
    <dgm:cxn modelId="{8B66B03E-6CC3-4BB0-87CB-47645C5E5EC7}" type="presParOf" srcId="{C4B447B6-EF60-46CD-8E54-AECDCC03A80B}" destId="{835DB8BE-6EBA-42C5-AD41-0DEA8B17DA05}" srcOrd="0" destOrd="0" presId="urn:microsoft.com/office/officeart/2011/layout/HexagonRadial"/>
    <dgm:cxn modelId="{2ECD0F3B-7736-4E8B-A695-ABC8C9436A50}" type="presParOf" srcId="{1E1FBB76-7BEE-4C4B-8DF8-BDB1505CDCE4}" destId="{3763BB66-7C3E-4DC9-9412-498CE95D83FC}" srcOrd="2" destOrd="0" presId="urn:microsoft.com/office/officeart/2011/layout/HexagonRadial"/>
    <dgm:cxn modelId="{6CDB8ECA-C83A-46D1-9C78-2424474B8C8D}" type="presParOf" srcId="{1E1FBB76-7BEE-4C4B-8DF8-BDB1505CDCE4}" destId="{42A272A2-5649-4AC5-B237-ED8B835F9C9C}" srcOrd="3" destOrd="0" presId="urn:microsoft.com/office/officeart/2011/layout/HexagonRadial"/>
    <dgm:cxn modelId="{55A753F5-2BB1-4FC1-88B4-61DA1B59AD14}" type="presParOf" srcId="{42A272A2-5649-4AC5-B237-ED8B835F9C9C}" destId="{067E0D9B-2B5D-47B1-A757-0D6E53B129D3}" srcOrd="0" destOrd="0" presId="urn:microsoft.com/office/officeart/2011/layout/HexagonRadial"/>
    <dgm:cxn modelId="{5158241A-5E80-4B56-8FC6-014B1B1AB260}" type="presParOf" srcId="{1E1FBB76-7BEE-4C4B-8DF8-BDB1505CDCE4}" destId="{F5BA590E-8542-4796-8EC1-E2BE161AEA02}" srcOrd="4" destOrd="0" presId="urn:microsoft.com/office/officeart/2011/layout/HexagonRadial"/>
    <dgm:cxn modelId="{D32D95FA-2B13-4235-8B03-2DC764BFB1A7}" type="presParOf" srcId="{1E1FBB76-7BEE-4C4B-8DF8-BDB1505CDCE4}" destId="{080C6F81-61EF-450C-A708-E9CF902CB43B}" srcOrd="5" destOrd="0" presId="urn:microsoft.com/office/officeart/2011/layout/HexagonRadial"/>
    <dgm:cxn modelId="{C05924EC-A821-4CC4-9900-DCFE1398F40F}" type="presParOf" srcId="{080C6F81-61EF-450C-A708-E9CF902CB43B}" destId="{6B97660A-C862-4D81-98BA-32721873C973}" srcOrd="0" destOrd="0" presId="urn:microsoft.com/office/officeart/2011/layout/HexagonRadial"/>
    <dgm:cxn modelId="{66629779-0566-4680-A018-8A72B3082069}" type="presParOf" srcId="{1E1FBB76-7BEE-4C4B-8DF8-BDB1505CDCE4}" destId="{2A91989B-02C2-4056-97CC-CA9A94572477}" srcOrd="6" destOrd="0" presId="urn:microsoft.com/office/officeart/2011/layout/HexagonRadial"/>
    <dgm:cxn modelId="{17B4080A-9AF1-4DFF-B8B4-A3F17351953D}" type="presParOf" srcId="{1E1FBB76-7BEE-4C4B-8DF8-BDB1505CDCE4}" destId="{056D04E0-8A00-4B9C-A6E8-9DA87B7F98A2}" srcOrd="7" destOrd="0" presId="urn:microsoft.com/office/officeart/2011/layout/HexagonRadial"/>
    <dgm:cxn modelId="{5D35221D-F986-4D8C-9929-9C93C8CFAFB7}" type="presParOf" srcId="{056D04E0-8A00-4B9C-A6E8-9DA87B7F98A2}" destId="{33BB1FFC-5AD3-48C0-8A13-5E659B446C46}" srcOrd="0" destOrd="0" presId="urn:microsoft.com/office/officeart/2011/layout/HexagonRadial"/>
    <dgm:cxn modelId="{20E2F989-814D-41DE-B62C-FB2B25734C0F}" type="presParOf" srcId="{1E1FBB76-7BEE-4C4B-8DF8-BDB1505CDCE4}" destId="{819A0782-E5BB-4E14-8BFB-63690A42A8C5}" srcOrd="8" destOrd="0" presId="urn:microsoft.com/office/officeart/2011/layout/HexagonRadial"/>
    <dgm:cxn modelId="{2DBA2E6B-671C-4D6C-9566-89C1A667D5D5}" type="presParOf" srcId="{1E1FBB76-7BEE-4C4B-8DF8-BDB1505CDCE4}" destId="{D1C80512-E478-4725-B67B-DDEE998C488C}" srcOrd="9" destOrd="0" presId="urn:microsoft.com/office/officeart/2011/layout/HexagonRadial"/>
    <dgm:cxn modelId="{968FDEB4-135F-4282-BFBD-7E24C15EF8B6}" type="presParOf" srcId="{D1C80512-E478-4725-B67B-DDEE998C488C}" destId="{5E3283D7-65AB-4169-B6C5-3EA4B525497B}" srcOrd="0" destOrd="0" presId="urn:microsoft.com/office/officeart/2011/layout/HexagonRadial"/>
    <dgm:cxn modelId="{4DD24A20-B0A0-4C49-9F36-717642E246CD}" type="presParOf" srcId="{1E1FBB76-7BEE-4C4B-8DF8-BDB1505CDCE4}" destId="{07B0C456-B70F-4435-ACA7-0381FA1CBF3E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8F8BB0-9C39-49C0-A682-59067F0A62F1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CD03B3D3-C31C-4FBF-8981-21FAEC07E71F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Universidad de Washington (2016):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E991C-63A2-4221-9B73-9E8FBE0D40BE}" type="parTrans" cxnId="{CC932BD3-9CFE-4B1A-81DD-167281381D66}">
      <dgm:prSet/>
      <dgm:spPr/>
      <dgm:t>
        <a:bodyPr/>
        <a:lstStyle/>
        <a:p>
          <a:endParaRPr lang="es-EC"/>
        </a:p>
      </dgm:t>
    </dgm:pt>
    <dgm:pt modelId="{B5FA46C8-00B6-4DD2-A9CA-641FD0A1074B}" type="sibTrans" cxnId="{CC932BD3-9CFE-4B1A-81DD-167281381D66}">
      <dgm:prSet/>
      <dgm:spPr/>
      <dgm:t>
        <a:bodyPr/>
        <a:lstStyle/>
        <a:p>
          <a:endParaRPr lang="es-EC"/>
        </a:p>
      </dgm:t>
    </dgm:pt>
    <dgm:pt modelId="{4650EACF-A153-48AF-9FD6-AF1B6C285AA9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Investigación con niños transgénero sobre el apoyo familiar.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1935E-5664-4DCF-95C8-ABE61E2AEA60}" type="parTrans" cxnId="{34E761EC-D332-4F36-896F-F2D549AF789F}">
      <dgm:prSet/>
      <dgm:spPr/>
      <dgm:t>
        <a:bodyPr/>
        <a:lstStyle/>
        <a:p>
          <a:endParaRPr lang="es-EC"/>
        </a:p>
      </dgm:t>
    </dgm:pt>
    <dgm:pt modelId="{CFFDC8B0-A5C9-4608-94B0-3426715C5566}" type="sibTrans" cxnId="{34E761EC-D332-4F36-896F-F2D549AF789F}">
      <dgm:prSet/>
      <dgm:spPr/>
      <dgm:t>
        <a:bodyPr/>
        <a:lstStyle/>
        <a:p>
          <a:endParaRPr lang="es-EC"/>
        </a:p>
      </dgm:t>
    </dgm:pt>
    <dgm:pt modelId="{A4801E85-84D5-4DFB-89D8-95FD6989DF6D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Soler (2016):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BF2D6-444C-418F-B143-753394923E92}" type="parTrans" cxnId="{17FD5E85-2A78-47D9-928D-A05DCDC414D6}">
      <dgm:prSet/>
      <dgm:spPr/>
      <dgm:t>
        <a:bodyPr/>
        <a:lstStyle/>
        <a:p>
          <a:endParaRPr lang="es-EC"/>
        </a:p>
      </dgm:t>
    </dgm:pt>
    <dgm:pt modelId="{80388D7C-3371-46D7-AC82-55EFB3283343}" type="sibTrans" cxnId="{17FD5E85-2A78-47D9-928D-A05DCDC414D6}">
      <dgm:prSet/>
      <dgm:spPr/>
      <dgm:t>
        <a:bodyPr/>
        <a:lstStyle/>
        <a:p>
          <a:endParaRPr lang="es-EC"/>
        </a:p>
      </dgm:t>
    </dgm:pt>
    <dgm:pt modelId="{E813D8BD-1563-4747-98AD-8D5A1DDB338A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familia necesita de recursos y herramientas para asumir la nueva identidad de su pariente y permitir que su familiar transgénero exprese libremente su identidad de género.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FA969-7974-46D3-8173-22C018BECC55}" type="parTrans" cxnId="{A1237834-96A0-4747-9C6C-E5C969A40275}">
      <dgm:prSet/>
      <dgm:spPr/>
      <dgm:t>
        <a:bodyPr/>
        <a:lstStyle/>
        <a:p>
          <a:endParaRPr lang="es-EC"/>
        </a:p>
      </dgm:t>
    </dgm:pt>
    <dgm:pt modelId="{2B9111D6-FC32-4AA6-99FE-B681DA4D59BD}" type="sibTrans" cxnId="{A1237834-96A0-4747-9C6C-E5C969A40275}">
      <dgm:prSet/>
      <dgm:spPr/>
      <dgm:t>
        <a:bodyPr/>
        <a:lstStyle/>
        <a:p>
          <a:endParaRPr lang="es-EC"/>
        </a:p>
      </dgm:t>
    </dgm:pt>
    <dgm:pt modelId="{9D9D0BA0-BA7A-41FD-98D9-8E1095012420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González y Prieto (2018):</a:t>
          </a:r>
          <a:endParaRPr lang="es-EC" dirty="0"/>
        </a:p>
      </dgm:t>
    </dgm:pt>
    <dgm:pt modelId="{99CB5E88-0534-4E00-A0E8-0DEBDA4D5A3C}" type="parTrans" cxnId="{4B0D72F7-6CA5-4745-913F-DE36CCA3D564}">
      <dgm:prSet/>
      <dgm:spPr/>
      <dgm:t>
        <a:bodyPr/>
        <a:lstStyle/>
        <a:p>
          <a:endParaRPr lang="es-EC"/>
        </a:p>
      </dgm:t>
    </dgm:pt>
    <dgm:pt modelId="{522AD540-BCE4-431E-8D66-2F7144518E47}" type="sibTrans" cxnId="{4B0D72F7-6CA5-4745-913F-DE36CCA3D564}">
      <dgm:prSet/>
      <dgm:spPr/>
      <dgm:t>
        <a:bodyPr/>
        <a:lstStyle/>
        <a:p>
          <a:endParaRPr lang="es-EC"/>
        </a:p>
      </dgm:t>
    </dgm:pt>
    <dgm:pt modelId="{1B8E09F3-81F9-44C5-A8FC-C9990D842AAD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Corroboran que el acompañamiento familiar oportuno fortalece la salud mental y resiliencia de estas personas. </a:t>
          </a:r>
          <a:endParaRPr lang="es-EC" dirty="0"/>
        </a:p>
      </dgm:t>
    </dgm:pt>
    <dgm:pt modelId="{18B24055-F74D-4152-9148-4EF849ACE87B}" type="parTrans" cxnId="{F0BBECDA-A10D-497B-A43A-AB7AF2AA5BA6}">
      <dgm:prSet/>
      <dgm:spPr/>
      <dgm:t>
        <a:bodyPr/>
        <a:lstStyle/>
        <a:p>
          <a:endParaRPr lang="es-EC"/>
        </a:p>
      </dgm:t>
    </dgm:pt>
    <dgm:pt modelId="{76CCA447-ECE7-4BEA-ABB4-73EF7742BE12}" type="sibTrans" cxnId="{F0BBECDA-A10D-497B-A43A-AB7AF2AA5BA6}">
      <dgm:prSet/>
      <dgm:spPr/>
      <dgm:t>
        <a:bodyPr/>
        <a:lstStyle/>
        <a:p>
          <a:endParaRPr lang="es-EC"/>
        </a:p>
      </dgm:t>
    </dgm:pt>
    <dgm:pt modelId="{4D683C99-B711-4FE3-9482-15962F48A2D7}" type="pres">
      <dgm:prSet presAssocID="{D08F8BB0-9C39-49C0-A682-59067F0A62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A13DE4D-F268-4C5B-B1FB-78FA4844584B}" type="pres">
      <dgm:prSet presAssocID="{CD03B3D3-C31C-4FBF-8981-21FAEC07E71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01997E-2D67-4951-810F-EDF6DABB1038}" type="pres">
      <dgm:prSet presAssocID="{CD03B3D3-C31C-4FBF-8981-21FAEC07E71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F56EC5-DE7F-4058-B9AA-FF4ED59A6BF8}" type="pres">
      <dgm:prSet presAssocID="{A4801E85-84D5-4DFB-89D8-95FD6989DF6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23F582-FF06-4A99-B619-BFCEDC7C2E34}" type="pres">
      <dgm:prSet presAssocID="{A4801E85-84D5-4DFB-89D8-95FD6989DF6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3E3592-47AD-4E3B-A845-34A6A4AC3BDB}" type="pres">
      <dgm:prSet presAssocID="{9D9D0BA0-BA7A-41FD-98D9-8E109501242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A6EC74-910B-43A6-AA82-0FDF56AEE3D4}" type="pres">
      <dgm:prSet presAssocID="{9D9D0BA0-BA7A-41FD-98D9-8E109501242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932BD3-9CFE-4B1A-81DD-167281381D66}" srcId="{D08F8BB0-9C39-49C0-A682-59067F0A62F1}" destId="{CD03B3D3-C31C-4FBF-8981-21FAEC07E71F}" srcOrd="0" destOrd="0" parTransId="{D37E991C-63A2-4221-9B73-9E8FBE0D40BE}" sibTransId="{B5FA46C8-00B6-4DD2-A9CA-641FD0A1074B}"/>
    <dgm:cxn modelId="{80D53D38-FF85-4E21-A9E1-42736A0B6E8F}" type="presOf" srcId="{9D9D0BA0-BA7A-41FD-98D9-8E1095012420}" destId="{E43E3592-47AD-4E3B-A845-34A6A4AC3BDB}" srcOrd="0" destOrd="0" presId="urn:microsoft.com/office/officeart/2009/3/layout/IncreasingArrowsProcess"/>
    <dgm:cxn modelId="{7138561B-03F8-4584-BF9C-51C4183F4361}" type="presOf" srcId="{1B8E09F3-81F9-44C5-A8FC-C9990D842AAD}" destId="{A7A6EC74-910B-43A6-AA82-0FDF56AEE3D4}" srcOrd="0" destOrd="0" presId="urn:microsoft.com/office/officeart/2009/3/layout/IncreasingArrowsProcess"/>
    <dgm:cxn modelId="{A1237834-96A0-4747-9C6C-E5C969A40275}" srcId="{A4801E85-84D5-4DFB-89D8-95FD6989DF6D}" destId="{E813D8BD-1563-4747-98AD-8D5A1DDB338A}" srcOrd="0" destOrd="0" parTransId="{108FA969-7974-46D3-8173-22C018BECC55}" sibTransId="{2B9111D6-FC32-4AA6-99FE-B681DA4D59BD}"/>
    <dgm:cxn modelId="{17FD5E85-2A78-47D9-928D-A05DCDC414D6}" srcId="{D08F8BB0-9C39-49C0-A682-59067F0A62F1}" destId="{A4801E85-84D5-4DFB-89D8-95FD6989DF6D}" srcOrd="1" destOrd="0" parTransId="{93FBF2D6-444C-418F-B143-753394923E92}" sibTransId="{80388D7C-3371-46D7-AC82-55EFB3283343}"/>
    <dgm:cxn modelId="{34E761EC-D332-4F36-896F-F2D549AF789F}" srcId="{CD03B3D3-C31C-4FBF-8981-21FAEC07E71F}" destId="{4650EACF-A153-48AF-9FD6-AF1B6C285AA9}" srcOrd="0" destOrd="0" parTransId="{2781935E-5664-4DCF-95C8-ABE61E2AEA60}" sibTransId="{CFFDC8B0-A5C9-4608-94B0-3426715C5566}"/>
    <dgm:cxn modelId="{F0BBECDA-A10D-497B-A43A-AB7AF2AA5BA6}" srcId="{9D9D0BA0-BA7A-41FD-98D9-8E1095012420}" destId="{1B8E09F3-81F9-44C5-A8FC-C9990D842AAD}" srcOrd="0" destOrd="0" parTransId="{18B24055-F74D-4152-9148-4EF849ACE87B}" sibTransId="{76CCA447-ECE7-4BEA-ABB4-73EF7742BE12}"/>
    <dgm:cxn modelId="{4F78D771-9795-473E-8422-CC946F90B190}" type="presOf" srcId="{CD03B3D3-C31C-4FBF-8981-21FAEC07E71F}" destId="{CA13DE4D-F268-4C5B-B1FB-78FA4844584B}" srcOrd="0" destOrd="0" presId="urn:microsoft.com/office/officeart/2009/3/layout/IncreasingArrowsProcess"/>
    <dgm:cxn modelId="{4D7DD8CF-9121-426F-B3DE-43B6C604346A}" type="presOf" srcId="{4650EACF-A153-48AF-9FD6-AF1B6C285AA9}" destId="{3901997E-2D67-4951-810F-EDF6DABB1038}" srcOrd="0" destOrd="0" presId="urn:microsoft.com/office/officeart/2009/3/layout/IncreasingArrowsProcess"/>
    <dgm:cxn modelId="{4B0D72F7-6CA5-4745-913F-DE36CCA3D564}" srcId="{D08F8BB0-9C39-49C0-A682-59067F0A62F1}" destId="{9D9D0BA0-BA7A-41FD-98D9-8E1095012420}" srcOrd="2" destOrd="0" parTransId="{99CB5E88-0534-4E00-A0E8-0DEBDA4D5A3C}" sibTransId="{522AD540-BCE4-431E-8D66-2F7144518E47}"/>
    <dgm:cxn modelId="{702068E8-FEFB-45B6-BF67-D5AE1E14568C}" type="presOf" srcId="{D08F8BB0-9C39-49C0-A682-59067F0A62F1}" destId="{4D683C99-B711-4FE3-9482-15962F48A2D7}" srcOrd="0" destOrd="0" presId="urn:microsoft.com/office/officeart/2009/3/layout/IncreasingArrowsProcess"/>
    <dgm:cxn modelId="{16E5E178-003A-4A71-9C5D-DE399CC0DE9B}" type="presOf" srcId="{E813D8BD-1563-4747-98AD-8D5A1DDB338A}" destId="{9223F582-FF06-4A99-B619-BFCEDC7C2E34}" srcOrd="0" destOrd="0" presId="urn:microsoft.com/office/officeart/2009/3/layout/IncreasingArrowsProcess"/>
    <dgm:cxn modelId="{C65587D6-4768-4914-A2CD-AD15DC06F461}" type="presOf" srcId="{A4801E85-84D5-4DFB-89D8-95FD6989DF6D}" destId="{BFF56EC5-DE7F-4058-B9AA-FF4ED59A6BF8}" srcOrd="0" destOrd="0" presId="urn:microsoft.com/office/officeart/2009/3/layout/IncreasingArrowsProcess"/>
    <dgm:cxn modelId="{F18FCB6D-677A-4A60-A7A8-043171F2275B}" type="presParOf" srcId="{4D683C99-B711-4FE3-9482-15962F48A2D7}" destId="{CA13DE4D-F268-4C5B-B1FB-78FA4844584B}" srcOrd="0" destOrd="0" presId="urn:microsoft.com/office/officeart/2009/3/layout/IncreasingArrowsProcess"/>
    <dgm:cxn modelId="{97480E0C-791F-4FAE-863A-F32BB4FBC221}" type="presParOf" srcId="{4D683C99-B711-4FE3-9482-15962F48A2D7}" destId="{3901997E-2D67-4951-810F-EDF6DABB1038}" srcOrd="1" destOrd="0" presId="urn:microsoft.com/office/officeart/2009/3/layout/IncreasingArrowsProcess"/>
    <dgm:cxn modelId="{378C3DA5-B6A1-4209-A465-D7356862D7AF}" type="presParOf" srcId="{4D683C99-B711-4FE3-9482-15962F48A2D7}" destId="{BFF56EC5-DE7F-4058-B9AA-FF4ED59A6BF8}" srcOrd="2" destOrd="0" presId="urn:microsoft.com/office/officeart/2009/3/layout/IncreasingArrowsProcess"/>
    <dgm:cxn modelId="{A856F41C-633F-4E46-9B20-2B65B04AAE6C}" type="presParOf" srcId="{4D683C99-B711-4FE3-9482-15962F48A2D7}" destId="{9223F582-FF06-4A99-B619-BFCEDC7C2E34}" srcOrd="3" destOrd="0" presId="urn:microsoft.com/office/officeart/2009/3/layout/IncreasingArrowsProcess"/>
    <dgm:cxn modelId="{D5A5F2DF-071A-450C-AF40-15D81143F337}" type="presParOf" srcId="{4D683C99-B711-4FE3-9482-15962F48A2D7}" destId="{E43E3592-47AD-4E3B-A845-34A6A4AC3BDB}" srcOrd="4" destOrd="0" presId="urn:microsoft.com/office/officeart/2009/3/layout/IncreasingArrowsProcess"/>
    <dgm:cxn modelId="{98FA14BC-9FB6-4816-B4D5-86D7F726D991}" type="presParOf" srcId="{4D683C99-B711-4FE3-9482-15962F48A2D7}" destId="{A7A6EC74-910B-43A6-AA82-0FDF56AEE3D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4227FC-8F76-4C3F-AB4C-CB2D15B07ED5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A4BB377-0066-4A2F-A9CA-278FE8B5A1D7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1994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AE322-0E92-40FF-8540-7AAC11191E6F}" type="parTrans" cxnId="{4F1EB900-922A-42E5-BDE9-D128A3A09130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BCD93-42BA-4BC1-B3F5-3FD235F806DE}" type="sibTrans" cxnId="{4F1EB900-922A-42E5-BDE9-D128A3A09130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38A47-8909-47BA-810B-98EF7D6D372D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COMISIÓN INTERAMERICANA DE DERECHOS HUMANOS.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79CED-8DFD-4786-867F-B20ED52CFCCA}" type="parTrans" cxnId="{26EA752B-214A-4418-9757-356F8868FCC1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79825-6103-41AE-BC33-5201AFBD193E}" type="sibTrans" cxnId="{26EA752B-214A-4418-9757-356F8868FCC1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D0255-A14E-48CE-8D59-F763862F5B56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Casos de violación de derechos humanos a personas LGBTI.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167F-9FCC-4614-9F69-9B652F78A406}" type="parTrans" cxnId="{AB0CC5AB-F3BF-44A7-94DD-EA8FE5FB3E7C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B8542-5B17-49B3-B9DE-33EF9C0BF0C6}" type="sibTrans" cxnId="{AB0CC5AB-F3BF-44A7-94DD-EA8FE5FB3E7C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0B920-E149-4A2F-B42D-AE24A78268BE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1997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034C8-127B-4BE6-9212-80BCB245E7CC}" type="parTrans" cxnId="{81B689B2-D0C1-4C7A-9B83-95719E98B22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C93CD-5DB6-43E4-A0EE-34A3A8446FA5}" type="sibTrans" cxnId="{81B689B2-D0C1-4C7A-9B83-95719E98B22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5C2CA-CFDF-4B56-AA21-3C472FC7FE3B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DESPENALIZACIÓN DE LA HOMOSEXUALIDAD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2FC63-35B5-493C-9B89-3E29E8E31417}" type="parTrans" cxnId="{4DD716FB-4E9D-400C-A69C-390709BE6C6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1CD7-0437-4405-8839-5F532537F00F}" type="sibTrans" cxnId="{4DD716FB-4E9D-400C-A69C-390709BE6C6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6A570-BC97-47CB-A58D-671D8B2148A8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Sean consideradas seres humanos sujetos de derechos y miembros plenos de la sociedad.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AF513-064A-40D9-B13A-A5F90CF0FEAB}" type="parTrans" cxnId="{6A13C2CC-31AC-4798-8B4A-9E25A3D7151A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DFE40-DDDD-4A82-9B8C-97D6BAD19AD1}" type="sibTrans" cxnId="{6A13C2CC-31AC-4798-8B4A-9E25A3D7151A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F4ABF-530A-401A-A80A-85C8561696DD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2000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03E1-3CFE-402C-AC60-6DF23190FF24}" type="parTrans" cxnId="{CD9E7B50-10BE-4F39-9C69-B4953A2C3B3A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8FB10-D91B-4D9B-A8DB-397113E38460}" type="sibTrans" cxnId="{CD9E7B50-10BE-4F39-9C69-B4953A2C3B3A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23145-6337-47F2-AB9E-6336C6164BEF}">
      <dgm:prSet phldrT="[Texto]"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A2F00-8D3D-47FE-ABE6-01AF2DF34841}" type="parTrans" cxnId="{C88A5683-87FF-4DFA-B19F-423C4EA76730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FF900-C3E1-4B03-9BA4-4F926E378235}" type="sibTrans" cxnId="{C88A5683-87FF-4DFA-B19F-423C4EA76730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E87D6-E66A-4792-B97F-84F39DFC197B}">
      <dgm:prSet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ACTIVISTAS DE LA COMUNIDAD TRANS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BBE9F-25AC-437E-9ADB-3A410B0CD284}" type="parTrans" cxnId="{AF15070E-E7DA-41A9-B72A-44E53FE9175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AAE45-A032-4AB7-8BA8-8F6D9297A773}" type="sibTrans" cxnId="{AF15070E-E7DA-41A9-B72A-44E53FE91759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C8479-7C70-426A-8BA2-96010183F150}">
      <dgm:prSet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b="0" dirty="0" smtClean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ucha personal  de auto reconocimiento y reivindicación de sus identidades.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D436E-5D5B-4D33-A537-45A6EA2EA216}" type="parTrans" cxnId="{E2E03379-BBAF-451E-B367-9AFB1142DB7F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9AFAD-81D6-4729-BDCE-442074E9F4DC}" type="sibTrans" cxnId="{E2E03379-BBAF-451E-B367-9AFB1142DB7F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F9744-24E9-46EC-940E-283F1A185513}">
      <dgm:prSet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CONSTITUCIÓN DE LA REPUBLICA DEL ECUADOR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DCF6A-D23C-4FCB-B83D-28C29D57688B}" type="parTrans" cxnId="{6E703E5F-1FEB-4350-9E06-88938FA53C87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39473-B310-4E75-9D11-096CA37B9992}" type="sibTrans" cxnId="{6E703E5F-1FEB-4350-9E06-88938FA53C87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2B9FC-94C4-43DF-8E21-98337A24DA34}">
      <dgm:prSet/>
      <dgm:spPr/>
      <dgm:t>
        <a:bodyPr/>
        <a:lstStyle/>
        <a:p>
          <a:pPr algn="just"/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 consagra la igualdad y la no discriminación por motivos de orientación sexual e identidad de género. 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4D52D-B454-44C4-92C8-2C2D16B31205}" type="parTrans" cxnId="{BA68527A-8543-4308-B96A-EE4E6C848158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A2E18-53FC-466B-9B69-97D504A988EF}" type="sibTrans" cxnId="{BA68527A-8543-4308-B96A-EE4E6C848158}">
      <dgm:prSet/>
      <dgm:spPr/>
      <dgm:t>
        <a:bodyPr/>
        <a:lstStyle/>
        <a:p>
          <a:pPr algn="just"/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D4427-CE58-4925-BF62-EDF5868CC9F6}" type="pres">
      <dgm:prSet presAssocID="{444227FC-8F76-4C3F-AB4C-CB2D15B07E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0A57CA-A376-453B-ACF2-E3C928A9B38C}" type="pres">
      <dgm:prSet presAssocID="{6A4BB377-0066-4A2F-A9CA-278FE8B5A1D7}" presName="composite" presStyleCnt="0"/>
      <dgm:spPr/>
      <dgm:t>
        <a:bodyPr/>
        <a:lstStyle/>
        <a:p>
          <a:endParaRPr lang="es-EC"/>
        </a:p>
      </dgm:t>
    </dgm:pt>
    <dgm:pt modelId="{8F93CA16-3B44-4C55-9956-89D2B580D3E9}" type="pres">
      <dgm:prSet presAssocID="{6A4BB377-0066-4A2F-A9CA-278FE8B5A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C1624-AC0D-4564-9486-0FF1BD4EB573}" type="pres">
      <dgm:prSet presAssocID="{6A4BB377-0066-4A2F-A9CA-278FE8B5A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294A3B-5BBE-4896-9137-F96076FF3D2B}" type="pres">
      <dgm:prSet presAssocID="{372BCD93-42BA-4BC1-B3F5-3FD235F806DE}" presName="sp" presStyleCnt="0"/>
      <dgm:spPr/>
      <dgm:t>
        <a:bodyPr/>
        <a:lstStyle/>
        <a:p>
          <a:endParaRPr lang="es-EC"/>
        </a:p>
      </dgm:t>
    </dgm:pt>
    <dgm:pt modelId="{1BCC0B3E-AE89-49CF-9FD1-17921F56D43C}" type="pres">
      <dgm:prSet presAssocID="{EED0B920-E149-4A2F-B42D-AE24A78268BE}" presName="composite" presStyleCnt="0"/>
      <dgm:spPr/>
      <dgm:t>
        <a:bodyPr/>
        <a:lstStyle/>
        <a:p>
          <a:endParaRPr lang="es-EC"/>
        </a:p>
      </dgm:t>
    </dgm:pt>
    <dgm:pt modelId="{601780C1-D688-4B04-B1A7-AFB1723B918D}" type="pres">
      <dgm:prSet presAssocID="{EED0B920-E149-4A2F-B42D-AE24A78268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77C52-FFCF-481F-8AF5-D732C1FD0798}" type="pres">
      <dgm:prSet presAssocID="{EED0B920-E149-4A2F-B42D-AE24A78268BE}" presName="descendantText" presStyleLbl="alignAcc1" presStyleIdx="1" presStyleCnt="4" custLinFactNeighborX="18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530BD-14FE-4633-9C9C-2B66D938B920}" type="pres">
      <dgm:prSet presAssocID="{8ADC93CD-5DB6-43E4-A0EE-34A3A8446FA5}" presName="sp" presStyleCnt="0"/>
      <dgm:spPr/>
      <dgm:t>
        <a:bodyPr/>
        <a:lstStyle/>
        <a:p>
          <a:endParaRPr lang="es-EC"/>
        </a:p>
      </dgm:t>
    </dgm:pt>
    <dgm:pt modelId="{69E4FD7C-D612-42CD-8647-94CB9EB8A196}" type="pres">
      <dgm:prSet presAssocID="{48DF4ABF-530A-401A-A80A-85C8561696DD}" presName="composite" presStyleCnt="0"/>
      <dgm:spPr/>
      <dgm:t>
        <a:bodyPr/>
        <a:lstStyle/>
        <a:p>
          <a:endParaRPr lang="es-EC"/>
        </a:p>
      </dgm:t>
    </dgm:pt>
    <dgm:pt modelId="{5AA396A6-AD2E-42FE-B244-C573F4863E50}" type="pres">
      <dgm:prSet presAssocID="{48DF4ABF-530A-401A-A80A-85C8561696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532BA5-1444-4F1F-B4C9-BC75D4782D67}" type="pres">
      <dgm:prSet presAssocID="{48DF4ABF-530A-401A-A80A-85C8561696D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092527-BEB8-4A0F-BFE5-2D0FB8561FB3}" type="pres">
      <dgm:prSet presAssocID="{8788FB10-D91B-4D9B-A8DB-397113E38460}" presName="sp" presStyleCnt="0"/>
      <dgm:spPr/>
      <dgm:t>
        <a:bodyPr/>
        <a:lstStyle/>
        <a:p>
          <a:endParaRPr lang="es-EC"/>
        </a:p>
      </dgm:t>
    </dgm:pt>
    <dgm:pt modelId="{E6C66506-EE5E-4E62-A7B9-97B5ABD8C7C6}" type="pres">
      <dgm:prSet presAssocID="{D6D23145-6337-47F2-AB9E-6336C6164BEF}" presName="composite" presStyleCnt="0"/>
      <dgm:spPr/>
      <dgm:t>
        <a:bodyPr/>
        <a:lstStyle/>
        <a:p>
          <a:endParaRPr lang="es-EC"/>
        </a:p>
      </dgm:t>
    </dgm:pt>
    <dgm:pt modelId="{31AA439C-1EC7-4BE1-914E-6184DB5132DE}" type="pres">
      <dgm:prSet presAssocID="{D6D23145-6337-47F2-AB9E-6336C6164B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B713E-4605-4FD9-890C-32B3885D7A55}" type="pres">
      <dgm:prSet presAssocID="{D6D23145-6337-47F2-AB9E-6336C6164B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68527A-8543-4308-B96A-EE4E6C848158}" srcId="{D6D23145-6337-47F2-AB9E-6336C6164BEF}" destId="{3512B9FC-94C4-43DF-8E21-98337A24DA34}" srcOrd="1" destOrd="0" parTransId="{BB24D52D-B454-44C4-92C8-2C2D16B31205}" sibTransId="{4F3A2E18-53FC-466B-9B69-97D504A988EF}"/>
    <dgm:cxn modelId="{AB0CC5AB-F3BF-44A7-94DD-EA8FE5FB3E7C}" srcId="{6A4BB377-0066-4A2F-A9CA-278FE8B5A1D7}" destId="{E6FD0255-A14E-48CE-8D59-F763862F5B56}" srcOrd="1" destOrd="0" parTransId="{B037167F-9FCC-4614-9F69-9B652F78A406}" sibTransId="{9D2B8542-5B17-49B3-B9DE-33EF9C0BF0C6}"/>
    <dgm:cxn modelId="{4997243A-AD11-446B-B834-34E291F7773F}" type="presOf" srcId="{EED0B920-E149-4A2F-B42D-AE24A78268BE}" destId="{601780C1-D688-4B04-B1A7-AFB1723B918D}" srcOrd="0" destOrd="0" presId="urn:microsoft.com/office/officeart/2005/8/layout/chevron2"/>
    <dgm:cxn modelId="{E2E03379-BBAF-451E-B367-9AFB1142DB7F}" srcId="{48DF4ABF-530A-401A-A80A-85C8561696DD}" destId="{CD8C8479-7C70-426A-8BA2-96010183F150}" srcOrd="1" destOrd="0" parTransId="{824D436E-5D5B-4D33-A537-45A6EA2EA216}" sibTransId="{AA19AFAD-81D6-4729-BDCE-442074E9F4DC}"/>
    <dgm:cxn modelId="{26EA752B-214A-4418-9757-356F8868FCC1}" srcId="{6A4BB377-0066-4A2F-A9CA-278FE8B5A1D7}" destId="{6AB38A47-8909-47BA-810B-98EF7D6D372D}" srcOrd="0" destOrd="0" parTransId="{01E79CED-8DFD-4786-867F-B20ED52CFCCA}" sibTransId="{E5479825-6103-41AE-BC33-5201AFBD193E}"/>
    <dgm:cxn modelId="{6E703E5F-1FEB-4350-9E06-88938FA53C87}" srcId="{D6D23145-6337-47F2-AB9E-6336C6164BEF}" destId="{13FF9744-24E9-46EC-940E-283F1A185513}" srcOrd="0" destOrd="0" parTransId="{BFADCF6A-D23C-4FCB-B83D-28C29D57688B}" sibTransId="{9B439473-B310-4E75-9D11-096CA37B9992}"/>
    <dgm:cxn modelId="{6EAD0048-ED23-4BEA-9895-C97553711346}" type="presOf" srcId="{E6FD0255-A14E-48CE-8D59-F763862F5B56}" destId="{460C1624-AC0D-4564-9486-0FF1BD4EB573}" srcOrd="0" destOrd="1" presId="urn:microsoft.com/office/officeart/2005/8/layout/chevron2"/>
    <dgm:cxn modelId="{0841BDC5-C5BC-4CE3-99D2-3377781013BB}" type="presOf" srcId="{CD8C8479-7C70-426A-8BA2-96010183F150}" destId="{D6532BA5-1444-4F1F-B4C9-BC75D4782D67}" srcOrd="0" destOrd="1" presId="urn:microsoft.com/office/officeart/2005/8/layout/chevron2"/>
    <dgm:cxn modelId="{AF15070E-E7DA-41A9-B72A-44E53FE91759}" srcId="{48DF4ABF-530A-401A-A80A-85C8561696DD}" destId="{6E6E87D6-E66A-4792-B97F-84F39DFC197B}" srcOrd="0" destOrd="0" parTransId="{31ABBE9F-25AC-437E-9ADB-3A410B0CD284}" sibTransId="{6D3AAE45-A032-4AB7-8BA8-8F6D9297A773}"/>
    <dgm:cxn modelId="{0F3A4C3B-D40B-4870-8E00-C029835127CA}" type="presOf" srcId="{B285C2CA-CFDF-4B56-AA21-3C472FC7FE3B}" destId="{59777C52-FFCF-481F-8AF5-D732C1FD0798}" srcOrd="0" destOrd="0" presId="urn:microsoft.com/office/officeart/2005/8/layout/chevron2"/>
    <dgm:cxn modelId="{4DD716FB-4E9D-400C-A69C-390709BE6C69}" srcId="{EED0B920-E149-4A2F-B42D-AE24A78268BE}" destId="{B285C2CA-CFDF-4B56-AA21-3C472FC7FE3B}" srcOrd="0" destOrd="0" parTransId="{1592FC63-35B5-493C-9B89-3E29E8E31417}" sibTransId="{6AF71CD7-0437-4405-8839-5F532537F00F}"/>
    <dgm:cxn modelId="{F04683F6-841C-4C3A-921A-6CD93B267BE8}" type="presOf" srcId="{6A4BB377-0066-4A2F-A9CA-278FE8B5A1D7}" destId="{8F93CA16-3B44-4C55-9956-89D2B580D3E9}" srcOrd="0" destOrd="0" presId="urn:microsoft.com/office/officeart/2005/8/layout/chevron2"/>
    <dgm:cxn modelId="{4F1EB900-922A-42E5-BDE9-D128A3A09130}" srcId="{444227FC-8F76-4C3F-AB4C-CB2D15B07ED5}" destId="{6A4BB377-0066-4A2F-A9CA-278FE8B5A1D7}" srcOrd="0" destOrd="0" parTransId="{19FAE322-0E92-40FF-8540-7AAC11191E6F}" sibTransId="{372BCD93-42BA-4BC1-B3F5-3FD235F806DE}"/>
    <dgm:cxn modelId="{95068D09-4CFE-4B57-9E34-42F1D8C9E28A}" type="presOf" srcId="{3512B9FC-94C4-43DF-8E21-98337A24DA34}" destId="{2E1B713E-4605-4FD9-890C-32B3885D7A55}" srcOrd="0" destOrd="1" presId="urn:microsoft.com/office/officeart/2005/8/layout/chevron2"/>
    <dgm:cxn modelId="{9371D0AE-F748-4A53-A1D0-4779717BF3C9}" type="presOf" srcId="{D6D23145-6337-47F2-AB9E-6336C6164BEF}" destId="{31AA439C-1EC7-4BE1-914E-6184DB5132DE}" srcOrd="0" destOrd="0" presId="urn:microsoft.com/office/officeart/2005/8/layout/chevron2"/>
    <dgm:cxn modelId="{9B9D1751-DE0C-4B95-816C-21057EE88CDF}" type="presOf" srcId="{444227FC-8F76-4C3F-AB4C-CB2D15B07ED5}" destId="{C95D4427-CE58-4925-BF62-EDF5868CC9F6}" srcOrd="0" destOrd="0" presId="urn:microsoft.com/office/officeart/2005/8/layout/chevron2"/>
    <dgm:cxn modelId="{50EAFEC5-99B7-4C2B-A7B5-79C06CE8C37A}" type="presOf" srcId="{48DF4ABF-530A-401A-A80A-85C8561696DD}" destId="{5AA396A6-AD2E-42FE-B244-C573F4863E50}" srcOrd="0" destOrd="0" presId="urn:microsoft.com/office/officeart/2005/8/layout/chevron2"/>
    <dgm:cxn modelId="{C88A5683-87FF-4DFA-B19F-423C4EA76730}" srcId="{444227FC-8F76-4C3F-AB4C-CB2D15B07ED5}" destId="{D6D23145-6337-47F2-AB9E-6336C6164BEF}" srcOrd="3" destOrd="0" parTransId="{91EA2F00-8D3D-47FE-ABE6-01AF2DF34841}" sibTransId="{A46FF900-C3E1-4B03-9BA4-4F926E378235}"/>
    <dgm:cxn modelId="{CD9E7B50-10BE-4F39-9C69-B4953A2C3B3A}" srcId="{444227FC-8F76-4C3F-AB4C-CB2D15B07ED5}" destId="{48DF4ABF-530A-401A-A80A-85C8561696DD}" srcOrd="2" destOrd="0" parTransId="{A89003E1-3CFE-402C-AC60-6DF23190FF24}" sibTransId="{8788FB10-D91B-4D9B-A8DB-397113E38460}"/>
    <dgm:cxn modelId="{81B689B2-D0C1-4C7A-9B83-95719E98B229}" srcId="{444227FC-8F76-4C3F-AB4C-CB2D15B07ED5}" destId="{EED0B920-E149-4A2F-B42D-AE24A78268BE}" srcOrd="1" destOrd="0" parTransId="{0BD034C8-127B-4BE6-9212-80BCB245E7CC}" sibTransId="{8ADC93CD-5DB6-43E4-A0EE-34A3A8446FA5}"/>
    <dgm:cxn modelId="{6A13C2CC-31AC-4798-8B4A-9E25A3D7151A}" srcId="{EED0B920-E149-4A2F-B42D-AE24A78268BE}" destId="{5D56A570-BC97-47CB-A58D-671D8B2148A8}" srcOrd="1" destOrd="0" parTransId="{123AF513-064A-40D9-B13A-A5F90CF0FEAB}" sibTransId="{826DFE40-DDDD-4A82-9B8C-97D6BAD19AD1}"/>
    <dgm:cxn modelId="{0EBE9AA6-5073-4EA3-8615-70F341202E06}" type="presOf" srcId="{6AB38A47-8909-47BA-810B-98EF7D6D372D}" destId="{460C1624-AC0D-4564-9486-0FF1BD4EB573}" srcOrd="0" destOrd="0" presId="urn:microsoft.com/office/officeart/2005/8/layout/chevron2"/>
    <dgm:cxn modelId="{E45975BC-5905-4722-BC84-2AA1818BA55F}" type="presOf" srcId="{13FF9744-24E9-46EC-940E-283F1A185513}" destId="{2E1B713E-4605-4FD9-890C-32B3885D7A55}" srcOrd="0" destOrd="0" presId="urn:microsoft.com/office/officeart/2005/8/layout/chevron2"/>
    <dgm:cxn modelId="{55D44ABA-4A5D-4F7A-8E97-D8E06C967D4D}" type="presOf" srcId="{6E6E87D6-E66A-4792-B97F-84F39DFC197B}" destId="{D6532BA5-1444-4F1F-B4C9-BC75D4782D67}" srcOrd="0" destOrd="0" presId="urn:microsoft.com/office/officeart/2005/8/layout/chevron2"/>
    <dgm:cxn modelId="{CB537D21-2A79-410D-A168-CA36F74F620F}" type="presOf" srcId="{5D56A570-BC97-47CB-A58D-671D8B2148A8}" destId="{59777C52-FFCF-481F-8AF5-D732C1FD0798}" srcOrd="0" destOrd="1" presId="urn:microsoft.com/office/officeart/2005/8/layout/chevron2"/>
    <dgm:cxn modelId="{6B08B607-DB25-46E6-817F-44098A699713}" type="presParOf" srcId="{C95D4427-CE58-4925-BF62-EDF5868CC9F6}" destId="{AA0A57CA-A376-453B-ACF2-E3C928A9B38C}" srcOrd="0" destOrd="0" presId="urn:microsoft.com/office/officeart/2005/8/layout/chevron2"/>
    <dgm:cxn modelId="{D36FE3BF-3A9D-45D4-88B4-1B0F8440095D}" type="presParOf" srcId="{AA0A57CA-A376-453B-ACF2-E3C928A9B38C}" destId="{8F93CA16-3B44-4C55-9956-89D2B580D3E9}" srcOrd="0" destOrd="0" presId="urn:microsoft.com/office/officeart/2005/8/layout/chevron2"/>
    <dgm:cxn modelId="{D47AC5D6-2AF3-49D2-9661-CD0921D8150A}" type="presParOf" srcId="{AA0A57CA-A376-453B-ACF2-E3C928A9B38C}" destId="{460C1624-AC0D-4564-9486-0FF1BD4EB573}" srcOrd="1" destOrd="0" presId="urn:microsoft.com/office/officeart/2005/8/layout/chevron2"/>
    <dgm:cxn modelId="{005C527A-4FFB-459A-8B89-E28DCDD44E32}" type="presParOf" srcId="{C95D4427-CE58-4925-BF62-EDF5868CC9F6}" destId="{64294A3B-5BBE-4896-9137-F96076FF3D2B}" srcOrd="1" destOrd="0" presId="urn:microsoft.com/office/officeart/2005/8/layout/chevron2"/>
    <dgm:cxn modelId="{ED3A7C58-8388-442F-BEAC-B74E4EB7EB9B}" type="presParOf" srcId="{C95D4427-CE58-4925-BF62-EDF5868CC9F6}" destId="{1BCC0B3E-AE89-49CF-9FD1-17921F56D43C}" srcOrd="2" destOrd="0" presId="urn:microsoft.com/office/officeart/2005/8/layout/chevron2"/>
    <dgm:cxn modelId="{E957FD19-21B2-45BA-9BF2-7274F7051EA8}" type="presParOf" srcId="{1BCC0B3E-AE89-49CF-9FD1-17921F56D43C}" destId="{601780C1-D688-4B04-B1A7-AFB1723B918D}" srcOrd="0" destOrd="0" presId="urn:microsoft.com/office/officeart/2005/8/layout/chevron2"/>
    <dgm:cxn modelId="{FC102393-9FC5-44AF-8B54-D12C025344EE}" type="presParOf" srcId="{1BCC0B3E-AE89-49CF-9FD1-17921F56D43C}" destId="{59777C52-FFCF-481F-8AF5-D732C1FD0798}" srcOrd="1" destOrd="0" presId="urn:microsoft.com/office/officeart/2005/8/layout/chevron2"/>
    <dgm:cxn modelId="{5CC18455-0B92-434F-A66C-54DFE0522462}" type="presParOf" srcId="{C95D4427-CE58-4925-BF62-EDF5868CC9F6}" destId="{DCC530BD-14FE-4633-9C9C-2B66D938B920}" srcOrd="3" destOrd="0" presId="urn:microsoft.com/office/officeart/2005/8/layout/chevron2"/>
    <dgm:cxn modelId="{1F8A498F-80F2-4ED2-9DBC-480286029B61}" type="presParOf" srcId="{C95D4427-CE58-4925-BF62-EDF5868CC9F6}" destId="{69E4FD7C-D612-42CD-8647-94CB9EB8A196}" srcOrd="4" destOrd="0" presId="urn:microsoft.com/office/officeart/2005/8/layout/chevron2"/>
    <dgm:cxn modelId="{D8AC9CAD-C41D-4926-A52F-C60E8C905360}" type="presParOf" srcId="{69E4FD7C-D612-42CD-8647-94CB9EB8A196}" destId="{5AA396A6-AD2E-42FE-B244-C573F4863E50}" srcOrd="0" destOrd="0" presId="urn:microsoft.com/office/officeart/2005/8/layout/chevron2"/>
    <dgm:cxn modelId="{5AB24A17-E7BE-4323-805E-BEFF4CF57F1B}" type="presParOf" srcId="{69E4FD7C-D612-42CD-8647-94CB9EB8A196}" destId="{D6532BA5-1444-4F1F-B4C9-BC75D4782D67}" srcOrd="1" destOrd="0" presId="urn:microsoft.com/office/officeart/2005/8/layout/chevron2"/>
    <dgm:cxn modelId="{D5EC5F52-E5D9-48F6-9A28-A0077AAEB46A}" type="presParOf" srcId="{C95D4427-CE58-4925-BF62-EDF5868CC9F6}" destId="{51092527-BEB8-4A0F-BFE5-2D0FB8561FB3}" srcOrd="5" destOrd="0" presId="urn:microsoft.com/office/officeart/2005/8/layout/chevron2"/>
    <dgm:cxn modelId="{73199289-9603-41BE-A725-E2E62B5A8BD3}" type="presParOf" srcId="{C95D4427-CE58-4925-BF62-EDF5868CC9F6}" destId="{E6C66506-EE5E-4E62-A7B9-97B5ABD8C7C6}" srcOrd="6" destOrd="0" presId="urn:microsoft.com/office/officeart/2005/8/layout/chevron2"/>
    <dgm:cxn modelId="{56177D0C-78CC-4022-875F-20014EDAE3E7}" type="presParOf" srcId="{E6C66506-EE5E-4E62-A7B9-97B5ABD8C7C6}" destId="{31AA439C-1EC7-4BE1-914E-6184DB5132DE}" srcOrd="0" destOrd="0" presId="urn:microsoft.com/office/officeart/2005/8/layout/chevron2"/>
    <dgm:cxn modelId="{AF9CBCAD-4BBE-4272-B334-C830ED7A5EAC}" type="presParOf" srcId="{E6C66506-EE5E-4E62-A7B9-97B5ABD8C7C6}" destId="{2E1B713E-4605-4FD9-890C-32B3885D7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4227FC-8F76-4C3F-AB4C-CB2D15B07ED5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A4BB377-0066-4A2F-A9CA-278FE8B5A1D7}">
      <dgm:prSet phldrT="[Texto]" custT="1"/>
      <dgm:spPr/>
      <dgm:t>
        <a:bodyPr/>
        <a:lstStyle/>
        <a:p>
          <a:r>
            <a:rPr lang="es-EC" sz="2300" b="1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s-EC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AE322-0E92-40FF-8540-7AAC11191E6F}" type="parTrans" cxnId="{4F1EB900-922A-42E5-BDE9-D128A3A091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BCD93-42BA-4BC1-B3F5-3FD235F806DE}" type="sibTrans" cxnId="{4F1EB900-922A-42E5-BDE9-D128A3A091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38A47-8909-47BA-810B-98EF7D6D372D}">
      <dgm:prSet phldrT="[Texto]" custT="1"/>
      <dgm:spPr/>
      <dgm:t>
        <a:bodyPr/>
        <a:lstStyle/>
        <a:p>
          <a:pPr algn="l"/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INSTITUTO NACIONAL DE ESTADÍSTICAS Y CENSOS (INEC)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79CED-8DFD-4786-867F-B20ED52CFCCA}" type="parTrans" cxnId="{26EA752B-214A-4418-9757-356F8868FCC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79825-6103-41AE-BC33-5201AFBD193E}" type="sibTrans" cxnId="{26EA752B-214A-4418-9757-356F8868FCC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D0255-A14E-48CE-8D59-F763862F5B56}">
      <dgm:prSet phldrT="[Texto]" custT="1"/>
      <dgm:spPr/>
      <dgm:t>
        <a:bodyPr/>
        <a:lstStyle/>
        <a:p>
          <a:pPr algn="just"/>
          <a:r>
            <a:rPr lang="es-EC" sz="1500" dirty="0" smtClean="0">
              <a:latin typeface="Arial" panose="020B0604020202020204" pitchFamily="34" charset="0"/>
              <a:cs typeface="Arial" panose="020B0604020202020204" pitchFamily="34" charset="0"/>
            </a:rPr>
            <a:t>Estudio “Condiciones de vida, inclusión social y cumplimiento de derechos de la población LGBTI”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167F-9FCC-4614-9F69-9B652F78A406}" type="parTrans" cxnId="{AB0CC5AB-F3BF-44A7-94DD-EA8FE5FB3E7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B8542-5B17-49B3-B9DE-33EF9C0BF0C6}" type="sibTrans" cxnId="{AB0CC5AB-F3BF-44A7-94DD-EA8FE5FB3E7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0B920-E149-4A2F-B42D-AE24A78268BE}">
      <dgm:prSet phldrT="[Texto]" custT="1"/>
      <dgm:spPr/>
      <dgm:t>
        <a:bodyPr/>
        <a:lstStyle/>
        <a:p>
          <a:r>
            <a:rPr lang="es-EC" sz="2300" b="1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es-EC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034C8-127B-4BE6-9212-80BCB245E7CC}" type="parTrans" cxnId="{81B689B2-D0C1-4C7A-9B83-95719E98B22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C93CD-5DB6-43E4-A0EE-34A3A8446FA5}" type="sibTrans" cxnId="{81B689B2-D0C1-4C7A-9B83-95719E98B22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5C2CA-CFDF-4B56-AA21-3C472FC7FE3B}">
      <dgm:prSet phldrT="[Texto]" custT="1"/>
      <dgm:spPr/>
      <dgm:t>
        <a:bodyPr/>
        <a:lstStyle/>
        <a:p>
          <a:pPr algn="just"/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CONSEJO </a:t>
          </a:r>
          <a:r>
            <a:rPr lang="es-E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NACIONAL PARA LA IGUALDAD DE GÉNERO EN COORDINACIÓN CON EL MSP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2FC63-35B5-493C-9B89-3E29E8E31417}" type="parTrans" cxnId="{4DD716FB-4E9D-400C-A69C-390709BE6C6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71CD7-0437-4405-8839-5F532537F00F}" type="sibTrans" cxnId="{4DD716FB-4E9D-400C-A69C-390709BE6C6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F4ABF-530A-401A-A80A-85C8561696DD}">
      <dgm:prSet phldrT="[Texto]" custT="1"/>
      <dgm:spPr/>
      <dgm:t>
        <a:bodyPr/>
        <a:lstStyle/>
        <a:p>
          <a:r>
            <a:rPr lang="es-EC" sz="2300" b="1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s-EC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03E1-3CFE-402C-AC60-6DF23190FF24}" type="parTrans" cxnId="{CD9E7B50-10BE-4F39-9C69-B4953A2C3B3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88FB10-D91B-4D9B-A8DB-397113E38460}" type="sibTrans" cxnId="{CD9E7B50-10BE-4F39-9C69-B4953A2C3B3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23145-6337-47F2-AB9E-6336C6164BEF}">
      <dgm:prSet phldrT="[Texto]" custT="1"/>
      <dgm:spPr/>
      <dgm:t>
        <a:bodyPr/>
        <a:lstStyle/>
        <a:p>
          <a:r>
            <a:rPr lang="es-EC" sz="2300" b="1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es-EC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A2F00-8D3D-47FE-ABE6-01AF2DF34841}" type="parTrans" cxnId="{C88A5683-87FF-4DFA-B19F-423C4EA767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FF900-C3E1-4B03-9BA4-4F926E378235}" type="sibTrans" cxnId="{C88A5683-87FF-4DFA-B19F-423C4EA7673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F9744-24E9-46EC-940E-283F1A185513}">
      <dgm:prSet custT="1"/>
      <dgm:spPr/>
      <dgm:t>
        <a:bodyPr/>
        <a:lstStyle/>
        <a:p>
          <a:pPr algn="l"/>
          <a:r>
            <a:rPr lang="es-E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LUIS CUPICHAMBA, ACTIVISTA DE UN COLECTIVO LGBTI DE LA SIERRA NORTE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DCF6A-D23C-4FCB-B83D-28C29D57688B}" type="parTrans" cxnId="{6E703E5F-1FEB-4350-9E06-88938FA53C8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39473-B310-4E75-9D11-096CA37B9992}" type="sibTrans" cxnId="{6E703E5F-1FEB-4350-9E06-88938FA53C8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2B9FC-94C4-43DF-8E21-98337A24DA34}">
      <dgm:prSet custT="1"/>
      <dgm:spPr/>
      <dgm:t>
        <a:bodyPr/>
        <a:lstStyle/>
        <a:p>
          <a:pPr algn="just"/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Afirmó que </a:t>
          </a:r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“Los psicólogos no se encuentran en la capacidad de poder atender a nuestra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población.....”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4D52D-B454-44C4-92C8-2C2D16B31205}" type="parTrans" cxnId="{BA68527A-8543-4308-B96A-EE4E6C848158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A2E18-53FC-466B-9B69-97D504A988EF}" type="sibTrans" cxnId="{BA68527A-8543-4308-B96A-EE4E6C848158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BB13B-2C52-437B-8390-3DC78C5EDD43}">
      <dgm:prSet phldrT="[Texto]" custT="1"/>
      <dgm:spPr/>
      <dgm:t>
        <a:bodyPr/>
        <a:lstStyle/>
        <a:p>
          <a:pPr algn="just"/>
          <a:r>
            <a:rPr lang="es-ES" sz="1500" dirty="0" smtClean="0">
              <a:latin typeface="Arial" panose="020B0604020202020204" pitchFamily="34" charset="0"/>
              <a:cs typeface="Arial" panose="020B0604020202020204" pitchFamily="34" charset="0"/>
            </a:rPr>
            <a:t>“Manual de Atención en Salud a personas lesbianas, gays, bisexuales, transgénero e intersex (LGBTI)”. </a:t>
          </a:r>
          <a:endParaRPr lang="es-EC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031E8-8433-48FF-A0B1-E9662FC07064}" type="parTrans" cxnId="{5246C2A4-8722-4B7B-A8B3-9D81D390734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D0C80C-218B-430A-9C80-B35F3C976CA0}" type="sibTrans" cxnId="{5246C2A4-8722-4B7B-A8B3-9D81D3907347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C8479-7C70-426A-8BA2-96010183F150}">
      <dgm:prSet custT="1"/>
      <dgm:spPr/>
      <dgm:t>
        <a:bodyPr/>
        <a:lstStyle/>
        <a:p>
          <a:pPr algn="just"/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500" b="0" dirty="0" smtClean="0">
              <a:latin typeface="Arial" panose="020B0604020202020204" pitchFamily="34" charset="0"/>
              <a:cs typeface="Arial" panose="020B0604020202020204" pitchFamily="34" charset="0"/>
            </a:rPr>
            <a:t>“Guía de orientaciones técnicas para prevenir y combatir la DISCRIMINACIÓN POR DIVERSIDAD SEXUAL E IDENTIDAD DE GENERO en el sistema educativo nacional”. 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9AFAD-81D6-4729-BDCE-442074E9F4DC}" type="sibTrans" cxnId="{E2E03379-BBAF-451E-B367-9AFB1142DB7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D436E-5D5B-4D33-A537-45A6EA2EA216}" type="parTrans" cxnId="{E2E03379-BBAF-451E-B367-9AFB1142DB7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E87D6-E66A-4792-B97F-84F39DFC197B}">
      <dgm:prSet custT="1"/>
      <dgm:spPr/>
      <dgm:t>
        <a:bodyPr/>
        <a:lstStyle/>
        <a:p>
          <a:pPr algn="l"/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CONSEJO NACIONAL PARA LA IGUALDAD DE GENERO EN COORDINACIÓN CON EL MINISTERIO DE EDUCACIÓN 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AAE45-A032-4AB7-8BA8-8F6D9297A773}" type="sibTrans" cxnId="{AF15070E-E7DA-41A9-B72A-44E53FE9175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BBE9F-25AC-437E-9ADB-3A410B0CD284}" type="parTrans" cxnId="{AF15070E-E7DA-41A9-B72A-44E53FE9175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D4427-CE58-4925-BF62-EDF5868CC9F6}" type="pres">
      <dgm:prSet presAssocID="{444227FC-8F76-4C3F-AB4C-CB2D15B07E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0A57CA-A376-453B-ACF2-E3C928A9B38C}" type="pres">
      <dgm:prSet presAssocID="{6A4BB377-0066-4A2F-A9CA-278FE8B5A1D7}" presName="composite" presStyleCnt="0"/>
      <dgm:spPr/>
      <dgm:t>
        <a:bodyPr/>
        <a:lstStyle/>
        <a:p>
          <a:endParaRPr lang="es-EC"/>
        </a:p>
      </dgm:t>
    </dgm:pt>
    <dgm:pt modelId="{8F93CA16-3B44-4C55-9956-89D2B580D3E9}" type="pres">
      <dgm:prSet presAssocID="{6A4BB377-0066-4A2F-A9CA-278FE8B5A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0C1624-AC0D-4564-9486-0FF1BD4EB573}" type="pres">
      <dgm:prSet presAssocID="{6A4BB377-0066-4A2F-A9CA-278FE8B5A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294A3B-5BBE-4896-9137-F96076FF3D2B}" type="pres">
      <dgm:prSet presAssocID="{372BCD93-42BA-4BC1-B3F5-3FD235F806DE}" presName="sp" presStyleCnt="0"/>
      <dgm:spPr/>
      <dgm:t>
        <a:bodyPr/>
        <a:lstStyle/>
        <a:p>
          <a:endParaRPr lang="es-EC"/>
        </a:p>
      </dgm:t>
    </dgm:pt>
    <dgm:pt modelId="{1BCC0B3E-AE89-49CF-9FD1-17921F56D43C}" type="pres">
      <dgm:prSet presAssocID="{EED0B920-E149-4A2F-B42D-AE24A78268BE}" presName="composite" presStyleCnt="0"/>
      <dgm:spPr/>
      <dgm:t>
        <a:bodyPr/>
        <a:lstStyle/>
        <a:p>
          <a:endParaRPr lang="es-EC"/>
        </a:p>
      </dgm:t>
    </dgm:pt>
    <dgm:pt modelId="{601780C1-D688-4B04-B1A7-AFB1723B918D}" type="pres">
      <dgm:prSet presAssocID="{EED0B920-E149-4A2F-B42D-AE24A78268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77C52-FFCF-481F-8AF5-D732C1FD0798}" type="pres">
      <dgm:prSet presAssocID="{EED0B920-E149-4A2F-B42D-AE24A78268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530BD-14FE-4633-9C9C-2B66D938B920}" type="pres">
      <dgm:prSet presAssocID="{8ADC93CD-5DB6-43E4-A0EE-34A3A8446FA5}" presName="sp" presStyleCnt="0"/>
      <dgm:spPr/>
      <dgm:t>
        <a:bodyPr/>
        <a:lstStyle/>
        <a:p>
          <a:endParaRPr lang="es-EC"/>
        </a:p>
      </dgm:t>
    </dgm:pt>
    <dgm:pt modelId="{69E4FD7C-D612-42CD-8647-94CB9EB8A196}" type="pres">
      <dgm:prSet presAssocID="{48DF4ABF-530A-401A-A80A-85C8561696DD}" presName="composite" presStyleCnt="0"/>
      <dgm:spPr/>
      <dgm:t>
        <a:bodyPr/>
        <a:lstStyle/>
        <a:p>
          <a:endParaRPr lang="es-EC"/>
        </a:p>
      </dgm:t>
    </dgm:pt>
    <dgm:pt modelId="{5AA396A6-AD2E-42FE-B244-C573F4863E50}" type="pres">
      <dgm:prSet presAssocID="{48DF4ABF-530A-401A-A80A-85C8561696DD}" presName="parentText" presStyleLbl="alignNode1" presStyleIdx="2" presStyleCnt="4" custLinFactNeighborX="-50000" custLinFactNeighborY="-261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532BA5-1444-4F1F-B4C9-BC75D4782D67}" type="pres">
      <dgm:prSet presAssocID="{48DF4ABF-530A-401A-A80A-85C8561696DD}" presName="descendantText" presStyleLbl="alignAcc1" presStyleIdx="2" presStyleCnt="4" custScaleY="1414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092527-BEB8-4A0F-BFE5-2D0FB8561FB3}" type="pres">
      <dgm:prSet presAssocID="{8788FB10-D91B-4D9B-A8DB-397113E38460}" presName="sp" presStyleCnt="0"/>
      <dgm:spPr/>
      <dgm:t>
        <a:bodyPr/>
        <a:lstStyle/>
        <a:p>
          <a:endParaRPr lang="es-EC"/>
        </a:p>
      </dgm:t>
    </dgm:pt>
    <dgm:pt modelId="{E6C66506-EE5E-4E62-A7B9-97B5ABD8C7C6}" type="pres">
      <dgm:prSet presAssocID="{D6D23145-6337-47F2-AB9E-6336C6164BEF}" presName="composite" presStyleCnt="0"/>
      <dgm:spPr/>
      <dgm:t>
        <a:bodyPr/>
        <a:lstStyle/>
        <a:p>
          <a:endParaRPr lang="es-EC"/>
        </a:p>
      </dgm:t>
    </dgm:pt>
    <dgm:pt modelId="{31AA439C-1EC7-4BE1-914E-6184DB5132DE}" type="pres">
      <dgm:prSet presAssocID="{D6D23145-6337-47F2-AB9E-6336C6164B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B713E-4605-4FD9-890C-32B3885D7A55}" type="pres">
      <dgm:prSet presAssocID="{D6D23145-6337-47F2-AB9E-6336C6164B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46C2A4-8722-4B7B-A8B3-9D81D3907347}" srcId="{EED0B920-E149-4A2F-B42D-AE24A78268BE}" destId="{90EBB13B-2C52-437B-8390-3DC78C5EDD43}" srcOrd="1" destOrd="0" parTransId="{AD9031E8-8433-48FF-A0B1-E9662FC07064}" sibTransId="{30D0C80C-218B-430A-9C80-B35F3C976CA0}"/>
    <dgm:cxn modelId="{BA68527A-8543-4308-B96A-EE4E6C848158}" srcId="{D6D23145-6337-47F2-AB9E-6336C6164BEF}" destId="{3512B9FC-94C4-43DF-8E21-98337A24DA34}" srcOrd="1" destOrd="0" parTransId="{BB24D52D-B454-44C4-92C8-2C2D16B31205}" sibTransId="{4F3A2E18-53FC-466B-9B69-97D504A988EF}"/>
    <dgm:cxn modelId="{AB0CC5AB-F3BF-44A7-94DD-EA8FE5FB3E7C}" srcId="{6A4BB377-0066-4A2F-A9CA-278FE8B5A1D7}" destId="{E6FD0255-A14E-48CE-8D59-F763862F5B56}" srcOrd="1" destOrd="0" parTransId="{B037167F-9FCC-4614-9F69-9B652F78A406}" sibTransId="{9D2B8542-5B17-49B3-B9DE-33EF9C0BF0C6}"/>
    <dgm:cxn modelId="{7274E0D8-0A6C-4187-85B0-EA638029101D}" type="presOf" srcId="{E6FD0255-A14E-48CE-8D59-F763862F5B56}" destId="{460C1624-AC0D-4564-9486-0FF1BD4EB573}" srcOrd="0" destOrd="1" presId="urn:microsoft.com/office/officeart/2005/8/layout/chevron2"/>
    <dgm:cxn modelId="{CE8082F4-11E1-4D1A-AE7B-7FF3A486009E}" type="presOf" srcId="{6A4BB377-0066-4A2F-A9CA-278FE8B5A1D7}" destId="{8F93CA16-3B44-4C55-9956-89D2B580D3E9}" srcOrd="0" destOrd="0" presId="urn:microsoft.com/office/officeart/2005/8/layout/chevron2"/>
    <dgm:cxn modelId="{E2E03379-BBAF-451E-B367-9AFB1142DB7F}" srcId="{48DF4ABF-530A-401A-A80A-85C8561696DD}" destId="{CD8C8479-7C70-426A-8BA2-96010183F150}" srcOrd="1" destOrd="0" parTransId="{824D436E-5D5B-4D33-A537-45A6EA2EA216}" sibTransId="{AA19AFAD-81D6-4729-BDCE-442074E9F4DC}"/>
    <dgm:cxn modelId="{26EA752B-214A-4418-9757-356F8868FCC1}" srcId="{6A4BB377-0066-4A2F-A9CA-278FE8B5A1D7}" destId="{6AB38A47-8909-47BA-810B-98EF7D6D372D}" srcOrd="0" destOrd="0" parTransId="{01E79CED-8DFD-4786-867F-B20ED52CFCCA}" sibTransId="{E5479825-6103-41AE-BC33-5201AFBD193E}"/>
    <dgm:cxn modelId="{6E703E5F-1FEB-4350-9E06-88938FA53C87}" srcId="{D6D23145-6337-47F2-AB9E-6336C6164BEF}" destId="{13FF9744-24E9-46EC-940E-283F1A185513}" srcOrd="0" destOrd="0" parTransId="{BFADCF6A-D23C-4FCB-B83D-28C29D57688B}" sibTransId="{9B439473-B310-4E75-9D11-096CA37B9992}"/>
    <dgm:cxn modelId="{7C6F0335-BF91-4499-A429-1A72B51F04A3}" type="presOf" srcId="{90EBB13B-2C52-437B-8390-3DC78C5EDD43}" destId="{59777C52-FFCF-481F-8AF5-D732C1FD0798}" srcOrd="0" destOrd="1" presId="urn:microsoft.com/office/officeart/2005/8/layout/chevron2"/>
    <dgm:cxn modelId="{944CF0AC-FC7D-4245-B1A7-CD32AC229754}" type="presOf" srcId="{48DF4ABF-530A-401A-A80A-85C8561696DD}" destId="{5AA396A6-AD2E-42FE-B244-C573F4863E50}" srcOrd="0" destOrd="0" presId="urn:microsoft.com/office/officeart/2005/8/layout/chevron2"/>
    <dgm:cxn modelId="{97C66E08-A3BB-44E7-9A60-5EC34ECD1606}" type="presOf" srcId="{6E6E87D6-E66A-4792-B97F-84F39DFC197B}" destId="{D6532BA5-1444-4F1F-B4C9-BC75D4782D67}" srcOrd="0" destOrd="0" presId="urn:microsoft.com/office/officeart/2005/8/layout/chevron2"/>
    <dgm:cxn modelId="{AF15070E-E7DA-41A9-B72A-44E53FE91759}" srcId="{48DF4ABF-530A-401A-A80A-85C8561696DD}" destId="{6E6E87D6-E66A-4792-B97F-84F39DFC197B}" srcOrd="0" destOrd="0" parTransId="{31ABBE9F-25AC-437E-9ADB-3A410B0CD284}" sibTransId="{6D3AAE45-A032-4AB7-8BA8-8F6D9297A773}"/>
    <dgm:cxn modelId="{7E2E9B4F-C8E9-47A2-A8A0-2140A88BC4C1}" type="presOf" srcId="{6AB38A47-8909-47BA-810B-98EF7D6D372D}" destId="{460C1624-AC0D-4564-9486-0FF1BD4EB573}" srcOrd="0" destOrd="0" presId="urn:microsoft.com/office/officeart/2005/8/layout/chevron2"/>
    <dgm:cxn modelId="{2F7C67EB-C29D-4FF7-88CE-37938859D4ED}" type="presOf" srcId="{CD8C8479-7C70-426A-8BA2-96010183F150}" destId="{D6532BA5-1444-4F1F-B4C9-BC75D4782D67}" srcOrd="0" destOrd="1" presId="urn:microsoft.com/office/officeart/2005/8/layout/chevron2"/>
    <dgm:cxn modelId="{4DD716FB-4E9D-400C-A69C-390709BE6C69}" srcId="{EED0B920-E149-4A2F-B42D-AE24A78268BE}" destId="{B285C2CA-CFDF-4B56-AA21-3C472FC7FE3B}" srcOrd="0" destOrd="0" parTransId="{1592FC63-35B5-493C-9B89-3E29E8E31417}" sibTransId="{6AF71CD7-0437-4405-8839-5F532537F00F}"/>
    <dgm:cxn modelId="{4F1EB900-922A-42E5-BDE9-D128A3A09130}" srcId="{444227FC-8F76-4C3F-AB4C-CB2D15B07ED5}" destId="{6A4BB377-0066-4A2F-A9CA-278FE8B5A1D7}" srcOrd="0" destOrd="0" parTransId="{19FAE322-0E92-40FF-8540-7AAC11191E6F}" sibTransId="{372BCD93-42BA-4BC1-B3F5-3FD235F806DE}"/>
    <dgm:cxn modelId="{FE7A69E5-DA4E-40AC-91F9-EE6DADD404ED}" type="presOf" srcId="{13FF9744-24E9-46EC-940E-283F1A185513}" destId="{2E1B713E-4605-4FD9-890C-32B3885D7A55}" srcOrd="0" destOrd="0" presId="urn:microsoft.com/office/officeart/2005/8/layout/chevron2"/>
    <dgm:cxn modelId="{C88A5683-87FF-4DFA-B19F-423C4EA76730}" srcId="{444227FC-8F76-4C3F-AB4C-CB2D15B07ED5}" destId="{D6D23145-6337-47F2-AB9E-6336C6164BEF}" srcOrd="3" destOrd="0" parTransId="{91EA2F00-8D3D-47FE-ABE6-01AF2DF34841}" sibTransId="{A46FF900-C3E1-4B03-9BA4-4F926E378235}"/>
    <dgm:cxn modelId="{CD9E7B50-10BE-4F39-9C69-B4953A2C3B3A}" srcId="{444227FC-8F76-4C3F-AB4C-CB2D15B07ED5}" destId="{48DF4ABF-530A-401A-A80A-85C8561696DD}" srcOrd="2" destOrd="0" parTransId="{A89003E1-3CFE-402C-AC60-6DF23190FF24}" sibTransId="{8788FB10-D91B-4D9B-A8DB-397113E38460}"/>
    <dgm:cxn modelId="{81B689B2-D0C1-4C7A-9B83-95719E98B229}" srcId="{444227FC-8F76-4C3F-AB4C-CB2D15B07ED5}" destId="{EED0B920-E149-4A2F-B42D-AE24A78268BE}" srcOrd="1" destOrd="0" parTransId="{0BD034C8-127B-4BE6-9212-80BCB245E7CC}" sibTransId="{8ADC93CD-5DB6-43E4-A0EE-34A3A8446FA5}"/>
    <dgm:cxn modelId="{3106FD84-176E-4BE5-AB76-FD789BA7E2E4}" type="presOf" srcId="{B285C2CA-CFDF-4B56-AA21-3C472FC7FE3B}" destId="{59777C52-FFCF-481F-8AF5-D732C1FD0798}" srcOrd="0" destOrd="0" presId="urn:microsoft.com/office/officeart/2005/8/layout/chevron2"/>
    <dgm:cxn modelId="{79297D8D-829F-4A01-B04F-C933CCD6CE4D}" type="presOf" srcId="{D6D23145-6337-47F2-AB9E-6336C6164BEF}" destId="{31AA439C-1EC7-4BE1-914E-6184DB5132DE}" srcOrd="0" destOrd="0" presId="urn:microsoft.com/office/officeart/2005/8/layout/chevron2"/>
    <dgm:cxn modelId="{7763F2AD-00F1-455F-872B-74097CACCAEB}" type="presOf" srcId="{444227FC-8F76-4C3F-AB4C-CB2D15B07ED5}" destId="{C95D4427-CE58-4925-BF62-EDF5868CC9F6}" srcOrd="0" destOrd="0" presId="urn:microsoft.com/office/officeart/2005/8/layout/chevron2"/>
    <dgm:cxn modelId="{89056010-B776-470E-A559-B19131777532}" type="presOf" srcId="{EED0B920-E149-4A2F-B42D-AE24A78268BE}" destId="{601780C1-D688-4B04-B1A7-AFB1723B918D}" srcOrd="0" destOrd="0" presId="urn:microsoft.com/office/officeart/2005/8/layout/chevron2"/>
    <dgm:cxn modelId="{1A7ABDB5-F148-4C0E-9120-419BBC9E63C5}" type="presOf" srcId="{3512B9FC-94C4-43DF-8E21-98337A24DA34}" destId="{2E1B713E-4605-4FD9-890C-32B3885D7A55}" srcOrd="0" destOrd="1" presId="urn:microsoft.com/office/officeart/2005/8/layout/chevron2"/>
    <dgm:cxn modelId="{3714AC7B-89F7-4820-80B6-DA6A74E11F59}" type="presParOf" srcId="{C95D4427-CE58-4925-BF62-EDF5868CC9F6}" destId="{AA0A57CA-A376-453B-ACF2-E3C928A9B38C}" srcOrd="0" destOrd="0" presId="urn:microsoft.com/office/officeart/2005/8/layout/chevron2"/>
    <dgm:cxn modelId="{E067FF7F-53AC-42E3-89D6-A1A4AFAB7C18}" type="presParOf" srcId="{AA0A57CA-A376-453B-ACF2-E3C928A9B38C}" destId="{8F93CA16-3B44-4C55-9956-89D2B580D3E9}" srcOrd="0" destOrd="0" presId="urn:microsoft.com/office/officeart/2005/8/layout/chevron2"/>
    <dgm:cxn modelId="{1BD573D7-EF9F-4E52-BF5E-ADAE3627F015}" type="presParOf" srcId="{AA0A57CA-A376-453B-ACF2-E3C928A9B38C}" destId="{460C1624-AC0D-4564-9486-0FF1BD4EB573}" srcOrd="1" destOrd="0" presId="urn:microsoft.com/office/officeart/2005/8/layout/chevron2"/>
    <dgm:cxn modelId="{A8972F1E-1364-4C60-990D-246AD3CBBF19}" type="presParOf" srcId="{C95D4427-CE58-4925-BF62-EDF5868CC9F6}" destId="{64294A3B-5BBE-4896-9137-F96076FF3D2B}" srcOrd="1" destOrd="0" presId="urn:microsoft.com/office/officeart/2005/8/layout/chevron2"/>
    <dgm:cxn modelId="{F9055425-6BCA-45FC-9CC9-FCC36A9E00EE}" type="presParOf" srcId="{C95D4427-CE58-4925-BF62-EDF5868CC9F6}" destId="{1BCC0B3E-AE89-49CF-9FD1-17921F56D43C}" srcOrd="2" destOrd="0" presId="urn:microsoft.com/office/officeart/2005/8/layout/chevron2"/>
    <dgm:cxn modelId="{80B9A0A0-A8B4-4A64-B0D1-1F8536EABBC4}" type="presParOf" srcId="{1BCC0B3E-AE89-49CF-9FD1-17921F56D43C}" destId="{601780C1-D688-4B04-B1A7-AFB1723B918D}" srcOrd="0" destOrd="0" presId="urn:microsoft.com/office/officeart/2005/8/layout/chevron2"/>
    <dgm:cxn modelId="{5A612DBD-8208-4372-BCB5-543104E779FF}" type="presParOf" srcId="{1BCC0B3E-AE89-49CF-9FD1-17921F56D43C}" destId="{59777C52-FFCF-481F-8AF5-D732C1FD0798}" srcOrd="1" destOrd="0" presId="urn:microsoft.com/office/officeart/2005/8/layout/chevron2"/>
    <dgm:cxn modelId="{6FA71D32-E9DE-4220-917D-2A3B90CA0968}" type="presParOf" srcId="{C95D4427-CE58-4925-BF62-EDF5868CC9F6}" destId="{DCC530BD-14FE-4633-9C9C-2B66D938B920}" srcOrd="3" destOrd="0" presId="urn:microsoft.com/office/officeart/2005/8/layout/chevron2"/>
    <dgm:cxn modelId="{FDEA9092-CB84-45B0-AB88-5158BD1AE9BC}" type="presParOf" srcId="{C95D4427-CE58-4925-BF62-EDF5868CC9F6}" destId="{69E4FD7C-D612-42CD-8647-94CB9EB8A196}" srcOrd="4" destOrd="0" presId="urn:microsoft.com/office/officeart/2005/8/layout/chevron2"/>
    <dgm:cxn modelId="{3691B79F-FB8A-4CEE-A5C4-1CA20BC21932}" type="presParOf" srcId="{69E4FD7C-D612-42CD-8647-94CB9EB8A196}" destId="{5AA396A6-AD2E-42FE-B244-C573F4863E50}" srcOrd="0" destOrd="0" presId="urn:microsoft.com/office/officeart/2005/8/layout/chevron2"/>
    <dgm:cxn modelId="{59C5B435-797F-4D11-8EA0-8406841DA2B7}" type="presParOf" srcId="{69E4FD7C-D612-42CD-8647-94CB9EB8A196}" destId="{D6532BA5-1444-4F1F-B4C9-BC75D4782D67}" srcOrd="1" destOrd="0" presId="urn:microsoft.com/office/officeart/2005/8/layout/chevron2"/>
    <dgm:cxn modelId="{CCCCF90D-A3E7-4124-A5A3-5FA4C96000D4}" type="presParOf" srcId="{C95D4427-CE58-4925-BF62-EDF5868CC9F6}" destId="{51092527-BEB8-4A0F-BFE5-2D0FB8561FB3}" srcOrd="5" destOrd="0" presId="urn:microsoft.com/office/officeart/2005/8/layout/chevron2"/>
    <dgm:cxn modelId="{FA8A50F9-E67F-4CD6-A8C4-72CB565453B7}" type="presParOf" srcId="{C95D4427-CE58-4925-BF62-EDF5868CC9F6}" destId="{E6C66506-EE5E-4E62-A7B9-97B5ABD8C7C6}" srcOrd="6" destOrd="0" presId="urn:microsoft.com/office/officeart/2005/8/layout/chevron2"/>
    <dgm:cxn modelId="{2D2459D3-C4D4-4A8C-B3AB-905225A9E20D}" type="presParOf" srcId="{E6C66506-EE5E-4E62-A7B9-97B5ABD8C7C6}" destId="{31AA439C-1EC7-4BE1-914E-6184DB5132DE}" srcOrd="0" destOrd="0" presId="urn:microsoft.com/office/officeart/2005/8/layout/chevron2"/>
    <dgm:cxn modelId="{9999A535-AC6D-41EE-B421-8AED620EBE99}" type="presParOf" srcId="{E6C66506-EE5E-4E62-A7B9-97B5ABD8C7C6}" destId="{2E1B713E-4605-4FD9-890C-32B3885D7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2BBCE5-55A7-4B07-9CE3-AE368FC0C590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</dgm:pt>
    <dgm:pt modelId="{27F33C91-292E-453F-83BB-E0D32264DC69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Se documentó las narrativas de tres mujeres transgénero y dos familiares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315B0-37EC-4D6C-B774-3407173D0CBF}" type="parTrans" cxnId="{A99AB389-A5B0-4A79-93C1-E39AB41D9A0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41A5A-3B29-4507-8F46-4F792DFCA0B7}" type="sibTrans" cxnId="{A99AB389-A5B0-4A79-93C1-E39AB41D9A0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05543-AA08-49C9-964C-2EAB7DBCD6F1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Metodología: Historias de vida de tipo temáticas.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A8C0C-3904-4427-B0DE-B3A7B7F4511E}" type="parTrans" cxnId="{F35C8AD0-5A0E-4649-BE3A-C2B025D1729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F99B7-5037-4D04-92E7-37942E5A5854}" type="sibTrans" cxnId="{F35C8AD0-5A0E-4649-BE3A-C2B025D1729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B0358-05DD-4476-824F-ABD09E477B84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Firma de consentimiento informado previo a la recolección de información.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30096F-3B3F-4DFD-A237-4A7C0F47FABF}" type="parTrans" cxnId="{730B3446-A48C-4D77-AEF8-F0F344363DF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62FBB-E44F-4799-B79B-30A906897F9B}" type="sibTrans" cxnId="{730B3446-A48C-4D77-AEF8-F0F344363DF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8964F3-3E44-4525-9FFF-86D85AB16E52}" type="pres">
      <dgm:prSet presAssocID="{5B2BBCE5-55A7-4B07-9CE3-AE368FC0C590}" presName="CompostProcess" presStyleCnt="0">
        <dgm:presLayoutVars>
          <dgm:dir/>
          <dgm:resizeHandles val="exact"/>
        </dgm:presLayoutVars>
      </dgm:prSet>
      <dgm:spPr/>
    </dgm:pt>
    <dgm:pt modelId="{9A8931C5-B5E1-4D81-BF5E-923345DBF524}" type="pres">
      <dgm:prSet presAssocID="{5B2BBCE5-55A7-4B07-9CE3-AE368FC0C590}" presName="arrow" presStyleLbl="bgShp" presStyleIdx="0" presStyleCnt="1"/>
      <dgm:spPr/>
    </dgm:pt>
    <dgm:pt modelId="{AD0505E5-B178-44CF-BBFE-3961DFB8CAA9}" type="pres">
      <dgm:prSet presAssocID="{5B2BBCE5-55A7-4B07-9CE3-AE368FC0C590}" presName="linearProcess" presStyleCnt="0"/>
      <dgm:spPr/>
    </dgm:pt>
    <dgm:pt modelId="{8F49AD79-C4DE-422E-98D0-3AA85BA48B42}" type="pres">
      <dgm:prSet presAssocID="{27F33C91-292E-453F-83BB-E0D32264DC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30B8B9-6D62-4930-8006-8558DE0EEED7}" type="pres">
      <dgm:prSet presAssocID="{88F41A5A-3B29-4507-8F46-4F792DFCA0B7}" presName="sibTrans" presStyleCnt="0"/>
      <dgm:spPr/>
    </dgm:pt>
    <dgm:pt modelId="{45D6E54D-C917-4DC2-9301-93176A8C74FE}" type="pres">
      <dgm:prSet presAssocID="{E1C05543-AA08-49C9-964C-2EAB7DBCD6F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93CE18-0842-47F5-A9EC-D0449988DAF9}" type="pres">
      <dgm:prSet presAssocID="{4E1F99B7-5037-4D04-92E7-37942E5A5854}" presName="sibTrans" presStyleCnt="0"/>
      <dgm:spPr/>
    </dgm:pt>
    <dgm:pt modelId="{B8832466-FB3B-4523-96F4-D1512C490543}" type="pres">
      <dgm:prSet presAssocID="{83EB0358-05DD-4476-824F-ABD09E477B8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9AB389-A5B0-4A79-93C1-E39AB41D9A0A}" srcId="{5B2BBCE5-55A7-4B07-9CE3-AE368FC0C590}" destId="{27F33C91-292E-453F-83BB-E0D32264DC69}" srcOrd="0" destOrd="0" parTransId="{197315B0-37EC-4D6C-B774-3407173D0CBF}" sibTransId="{88F41A5A-3B29-4507-8F46-4F792DFCA0B7}"/>
    <dgm:cxn modelId="{F8F8E092-BBC2-4453-961D-182F8BC66421}" type="presOf" srcId="{83EB0358-05DD-4476-824F-ABD09E477B84}" destId="{B8832466-FB3B-4523-96F4-D1512C490543}" srcOrd="0" destOrd="0" presId="urn:microsoft.com/office/officeart/2005/8/layout/hProcess9"/>
    <dgm:cxn modelId="{730B3446-A48C-4D77-AEF8-F0F344363DF9}" srcId="{5B2BBCE5-55A7-4B07-9CE3-AE368FC0C590}" destId="{83EB0358-05DD-4476-824F-ABD09E477B84}" srcOrd="2" destOrd="0" parTransId="{3130096F-3B3F-4DFD-A237-4A7C0F47FABF}" sibTransId="{FC662FBB-E44F-4799-B79B-30A906897F9B}"/>
    <dgm:cxn modelId="{E4014729-E325-4EE8-8BC3-FB391B08A8BE}" type="presOf" srcId="{27F33C91-292E-453F-83BB-E0D32264DC69}" destId="{8F49AD79-C4DE-422E-98D0-3AA85BA48B42}" srcOrd="0" destOrd="0" presId="urn:microsoft.com/office/officeart/2005/8/layout/hProcess9"/>
    <dgm:cxn modelId="{F35C8AD0-5A0E-4649-BE3A-C2B025D1729C}" srcId="{5B2BBCE5-55A7-4B07-9CE3-AE368FC0C590}" destId="{E1C05543-AA08-49C9-964C-2EAB7DBCD6F1}" srcOrd="1" destOrd="0" parTransId="{34FA8C0C-3904-4427-B0DE-B3A7B7F4511E}" sibTransId="{4E1F99B7-5037-4D04-92E7-37942E5A5854}"/>
    <dgm:cxn modelId="{6B049D0F-1283-401A-BD90-E2F2F34B1FDA}" type="presOf" srcId="{5B2BBCE5-55A7-4B07-9CE3-AE368FC0C590}" destId="{078964F3-3E44-4525-9FFF-86D85AB16E52}" srcOrd="0" destOrd="0" presId="urn:microsoft.com/office/officeart/2005/8/layout/hProcess9"/>
    <dgm:cxn modelId="{B9393E34-E12B-485A-8065-C1D9E7A1AC8E}" type="presOf" srcId="{E1C05543-AA08-49C9-964C-2EAB7DBCD6F1}" destId="{45D6E54D-C917-4DC2-9301-93176A8C74FE}" srcOrd="0" destOrd="0" presId="urn:microsoft.com/office/officeart/2005/8/layout/hProcess9"/>
    <dgm:cxn modelId="{3FF0BAB3-5525-4EF5-988C-31DDFA784D83}" type="presParOf" srcId="{078964F3-3E44-4525-9FFF-86D85AB16E52}" destId="{9A8931C5-B5E1-4D81-BF5E-923345DBF524}" srcOrd="0" destOrd="0" presId="urn:microsoft.com/office/officeart/2005/8/layout/hProcess9"/>
    <dgm:cxn modelId="{CF8BC537-85AD-4A8D-9EB7-3CC445A19B98}" type="presParOf" srcId="{078964F3-3E44-4525-9FFF-86D85AB16E52}" destId="{AD0505E5-B178-44CF-BBFE-3961DFB8CAA9}" srcOrd="1" destOrd="0" presId="urn:microsoft.com/office/officeart/2005/8/layout/hProcess9"/>
    <dgm:cxn modelId="{93731ACA-0427-4142-8419-EF24BFCA4B9E}" type="presParOf" srcId="{AD0505E5-B178-44CF-BBFE-3961DFB8CAA9}" destId="{8F49AD79-C4DE-422E-98D0-3AA85BA48B42}" srcOrd="0" destOrd="0" presId="urn:microsoft.com/office/officeart/2005/8/layout/hProcess9"/>
    <dgm:cxn modelId="{3852AF67-6ACF-45D7-92AC-6957009E10DF}" type="presParOf" srcId="{AD0505E5-B178-44CF-BBFE-3961DFB8CAA9}" destId="{3B30B8B9-6D62-4930-8006-8558DE0EEED7}" srcOrd="1" destOrd="0" presId="urn:microsoft.com/office/officeart/2005/8/layout/hProcess9"/>
    <dgm:cxn modelId="{25CEA4ED-A3D7-4EF2-B5BD-6E87007AA99C}" type="presParOf" srcId="{AD0505E5-B178-44CF-BBFE-3961DFB8CAA9}" destId="{45D6E54D-C917-4DC2-9301-93176A8C74FE}" srcOrd="2" destOrd="0" presId="urn:microsoft.com/office/officeart/2005/8/layout/hProcess9"/>
    <dgm:cxn modelId="{BFD3B3FD-7192-4AE8-8A9D-4B5F16FF9F27}" type="presParOf" srcId="{AD0505E5-B178-44CF-BBFE-3961DFB8CAA9}" destId="{2093CE18-0842-47F5-A9EC-D0449988DAF9}" srcOrd="3" destOrd="0" presId="urn:microsoft.com/office/officeart/2005/8/layout/hProcess9"/>
    <dgm:cxn modelId="{05CC4B64-647F-426A-BF7E-EB1B5DB1C93A}" type="presParOf" srcId="{AD0505E5-B178-44CF-BBFE-3961DFB8CAA9}" destId="{B8832466-FB3B-4523-96F4-D1512C4905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8C2F6D-0898-48B8-A28F-07FE26EA0846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CCDE2E2-CA5E-4F42-85C9-A51A0C00CF38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Las historias de vida narradas reflejan la necesidad del acompañamiento familiar durante el proceso de construcción de la identidad de género.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94D79-CF36-4FFE-AE55-E7DDF697AF31}" type="parTrans" cxnId="{9612084A-714F-40E7-A41A-8F1430632368}">
      <dgm:prSet/>
      <dgm:spPr/>
      <dgm:t>
        <a:bodyPr/>
        <a:lstStyle/>
        <a:p>
          <a:endParaRPr lang="es-EC"/>
        </a:p>
      </dgm:t>
    </dgm:pt>
    <dgm:pt modelId="{569AD1A3-9FD8-4973-95D7-C39C131BF3F6}" type="sibTrans" cxnId="{9612084A-714F-40E7-A41A-8F1430632368}">
      <dgm:prSet/>
      <dgm:spPr/>
      <dgm:t>
        <a:bodyPr/>
        <a:lstStyle/>
        <a:p>
          <a:endParaRPr lang="es-EC"/>
        </a:p>
      </dgm:t>
    </dgm:pt>
    <dgm:pt modelId="{347C57E4-E0F1-40BB-93E3-9FF0039CAE44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Predominio de la concepción binaria de género en los contextos familiares, especialmente en la figura masculina (padres y hermanos) al contrario de la figura materna que demuestra una posición más flexible.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D5524-58B0-4BD6-A48F-42FB2A3C6B54}" type="parTrans" cxnId="{A3B7727C-EC66-47A6-8BFC-78F06BA054F2}">
      <dgm:prSet/>
      <dgm:spPr/>
      <dgm:t>
        <a:bodyPr/>
        <a:lstStyle/>
        <a:p>
          <a:endParaRPr lang="es-EC"/>
        </a:p>
      </dgm:t>
    </dgm:pt>
    <dgm:pt modelId="{DD0F3E0E-15A4-4AF7-AFA2-DA8D1732FBE3}" type="sibTrans" cxnId="{A3B7727C-EC66-47A6-8BFC-78F06BA054F2}">
      <dgm:prSet/>
      <dgm:spPr/>
      <dgm:t>
        <a:bodyPr/>
        <a:lstStyle/>
        <a:p>
          <a:endParaRPr lang="es-EC"/>
        </a:p>
      </dgm:t>
    </dgm:pt>
    <dgm:pt modelId="{55128AC6-F348-4108-B4DD-4D7D58E226C9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Calibri (Cuerpo)arial"/>
            </a:rPr>
            <a:t>Las ideas sobre lo que significa ser una mujer o un hombre en la sociedad son construcciones sociales, culturales, históricas.</a:t>
          </a:r>
          <a:endParaRPr lang="es-EC" sz="1600" dirty="0">
            <a:latin typeface="Calibri (Cuerpo)arial"/>
          </a:endParaRPr>
        </a:p>
      </dgm:t>
    </dgm:pt>
    <dgm:pt modelId="{B754EAE4-C850-4A59-83E7-510065C7284C}" type="parTrans" cxnId="{108CB154-C974-4CB4-8A6A-3B44DD31B772}">
      <dgm:prSet/>
      <dgm:spPr/>
      <dgm:t>
        <a:bodyPr/>
        <a:lstStyle/>
        <a:p>
          <a:endParaRPr lang="es-EC"/>
        </a:p>
      </dgm:t>
    </dgm:pt>
    <dgm:pt modelId="{7E27A9D7-FF78-428C-A560-E214B35CD52B}" type="sibTrans" cxnId="{108CB154-C974-4CB4-8A6A-3B44DD31B772}">
      <dgm:prSet/>
      <dgm:spPr/>
      <dgm:t>
        <a:bodyPr/>
        <a:lstStyle/>
        <a:p>
          <a:endParaRPr lang="es-EC"/>
        </a:p>
      </dgm:t>
    </dgm:pt>
    <dgm:pt modelId="{093494C2-FBCC-4318-8FBF-781696177EA1}" type="pres">
      <dgm:prSet presAssocID="{388C2F6D-0898-48B8-A28F-07FE26EA08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BAAD60-78DC-43B7-830D-4D962E934180}" type="pres">
      <dgm:prSet presAssocID="{4CCDE2E2-CA5E-4F42-85C9-A51A0C00CF38}" presName="parentLin" presStyleCnt="0"/>
      <dgm:spPr/>
    </dgm:pt>
    <dgm:pt modelId="{9CB73936-0DBE-42ED-A343-7022E1871156}" type="pres">
      <dgm:prSet presAssocID="{4CCDE2E2-CA5E-4F42-85C9-A51A0C00CF38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C107A65-49F7-4038-A9EF-BD5DD57F5F12}" type="pres">
      <dgm:prSet presAssocID="{4CCDE2E2-CA5E-4F42-85C9-A51A0C00CF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F285C8-1314-46F6-940E-19BD3AADD3AE}" type="pres">
      <dgm:prSet presAssocID="{4CCDE2E2-CA5E-4F42-85C9-A51A0C00CF38}" presName="negativeSpace" presStyleCnt="0"/>
      <dgm:spPr/>
    </dgm:pt>
    <dgm:pt modelId="{A16DE787-2839-440E-AA08-3FB31AA4364C}" type="pres">
      <dgm:prSet presAssocID="{4CCDE2E2-CA5E-4F42-85C9-A51A0C00CF38}" presName="childText" presStyleLbl="conFgAcc1" presStyleIdx="0" presStyleCnt="3">
        <dgm:presLayoutVars>
          <dgm:bulletEnabled val="1"/>
        </dgm:presLayoutVars>
      </dgm:prSet>
      <dgm:spPr/>
    </dgm:pt>
    <dgm:pt modelId="{DE0824D3-E825-4D85-981A-53E5B432F07B}" type="pres">
      <dgm:prSet presAssocID="{569AD1A3-9FD8-4973-95D7-C39C131BF3F6}" presName="spaceBetweenRectangles" presStyleCnt="0"/>
      <dgm:spPr/>
    </dgm:pt>
    <dgm:pt modelId="{00E05768-9818-4C74-A1A8-0E711E163A75}" type="pres">
      <dgm:prSet presAssocID="{347C57E4-E0F1-40BB-93E3-9FF0039CAE44}" presName="parentLin" presStyleCnt="0"/>
      <dgm:spPr/>
    </dgm:pt>
    <dgm:pt modelId="{9B4951A1-7172-4E18-95C2-7FCDCCE4CC4A}" type="pres">
      <dgm:prSet presAssocID="{347C57E4-E0F1-40BB-93E3-9FF0039CAE4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B1AF78D3-8C0A-4844-AA00-4DACEBCD6782}" type="pres">
      <dgm:prSet presAssocID="{347C57E4-E0F1-40BB-93E3-9FF0039CAE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4C1419-D475-47F4-B9CA-6DEC670C33CD}" type="pres">
      <dgm:prSet presAssocID="{347C57E4-E0F1-40BB-93E3-9FF0039CAE44}" presName="negativeSpace" presStyleCnt="0"/>
      <dgm:spPr/>
    </dgm:pt>
    <dgm:pt modelId="{A2D33189-98FD-4480-80CD-7379A7994B94}" type="pres">
      <dgm:prSet presAssocID="{347C57E4-E0F1-40BB-93E3-9FF0039CAE44}" presName="childText" presStyleLbl="conFgAcc1" presStyleIdx="1" presStyleCnt="3">
        <dgm:presLayoutVars>
          <dgm:bulletEnabled val="1"/>
        </dgm:presLayoutVars>
      </dgm:prSet>
      <dgm:spPr/>
    </dgm:pt>
    <dgm:pt modelId="{744D417D-D804-41FB-ADE1-181C2568F1A0}" type="pres">
      <dgm:prSet presAssocID="{DD0F3E0E-15A4-4AF7-AFA2-DA8D1732FBE3}" presName="spaceBetweenRectangles" presStyleCnt="0"/>
      <dgm:spPr/>
    </dgm:pt>
    <dgm:pt modelId="{270C0918-CA66-4023-9356-C08D1F964080}" type="pres">
      <dgm:prSet presAssocID="{55128AC6-F348-4108-B4DD-4D7D58E226C9}" presName="parentLin" presStyleCnt="0"/>
      <dgm:spPr/>
    </dgm:pt>
    <dgm:pt modelId="{437AAA84-F9BB-45EC-9360-7F03051A2573}" type="pres">
      <dgm:prSet presAssocID="{55128AC6-F348-4108-B4DD-4D7D58E226C9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04FF7913-B50B-4983-9EDF-32DB0DDE013C}" type="pres">
      <dgm:prSet presAssocID="{55128AC6-F348-4108-B4DD-4D7D58E226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5A33F4-C937-4256-B6BE-E565D15FE637}" type="pres">
      <dgm:prSet presAssocID="{55128AC6-F348-4108-B4DD-4D7D58E226C9}" presName="negativeSpace" presStyleCnt="0"/>
      <dgm:spPr/>
    </dgm:pt>
    <dgm:pt modelId="{78C35D12-C89E-477B-8296-AC7707C7C78F}" type="pres">
      <dgm:prSet presAssocID="{55128AC6-F348-4108-B4DD-4D7D58E226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D5134B-4200-4D33-8F1A-A6E950B4BEDB}" type="presOf" srcId="{55128AC6-F348-4108-B4DD-4D7D58E226C9}" destId="{437AAA84-F9BB-45EC-9360-7F03051A2573}" srcOrd="0" destOrd="0" presId="urn:microsoft.com/office/officeart/2005/8/layout/list1"/>
    <dgm:cxn modelId="{9612084A-714F-40E7-A41A-8F1430632368}" srcId="{388C2F6D-0898-48B8-A28F-07FE26EA0846}" destId="{4CCDE2E2-CA5E-4F42-85C9-A51A0C00CF38}" srcOrd="0" destOrd="0" parTransId="{47594D79-CF36-4FFE-AE55-E7DDF697AF31}" sibTransId="{569AD1A3-9FD8-4973-95D7-C39C131BF3F6}"/>
    <dgm:cxn modelId="{FA9A3FBA-B827-4684-A8A3-E361B5A900D8}" type="presOf" srcId="{347C57E4-E0F1-40BB-93E3-9FF0039CAE44}" destId="{B1AF78D3-8C0A-4844-AA00-4DACEBCD6782}" srcOrd="1" destOrd="0" presId="urn:microsoft.com/office/officeart/2005/8/layout/list1"/>
    <dgm:cxn modelId="{509C47AA-C9AC-42E2-863D-ECE278884A9F}" type="presOf" srcId="{388C2F6D-0898-48B8-A28F-07FE26EA0846}" destId="{093494C2-FBCC-4318-8FBF-781696177EA1}" srcOrd="0" destOrd="0" presId="urn:microsoft.com/office/officeart/2005/8/layout/list1"/>
    <dgm:cxn modelId="{A3B7727C-EC66-47A6-8BFC-78F06BA054F2}" srcId="{388C2F6D-0898-48B8-A28F-07FE26EA0846}" destId="{347C57E4-E0F1-40BB-93E3-9FF0039CAE44}" srcOrd="1" destOrd="0" parTransId="{617D5524-58B0-4BD6-A48F-42FB2A3C6B54}" sibTransId="{DD0F3E0E-15A4-4AF7-AFA2-DA8D1732FBE3}"/>
    <dgm:cxn modelId="{B5720E05-FABA-4C0F-8925-F93B06901B90}" type="presOf" srcId="{55128AC6-F348-4108-B4DD-4D7D58E226C9}" destId="{04FF7913-B50B-4983-9EDF-32DB0DDE013C}" srcOrd="1" destOrd="0" presId="urn:microsoft.com/office/officeart/2005/8/layout/list1"/>
    <dgm:cxn modelId="{C8ED3CED-EC1C-47A6-A9EC-A4AE597CCA94}" type="presOf" srcId="{347C57E4-E0F1-40BB-93E3-9FF0039CAE44}" destId="{9B4951A1-7172-4E18-95C2-7FCDCCE4CC4A}" srcOrd="0" destOrd="0" presId="urn:microsoft.com/office/officeart/2005/8/layout/list1"/>
    <dgm:cxn modelId="{45D730F3-CC72-49E2-8E86-40341D59BC62}" type="presOf" srcId="{4CCDE2E2-CA5E-4F42-85C9-A51A0C00CF38}" destId="{3C107A65-49F7-4038-A9EF-BD5DD57F5F12}" srcOrd="1" destOrd="0" presId="urn:microsoft.com/office/officeart/2005/8/layout/list1"/>
    <dgm:cxn modelId="{64C859A1-878E-4250-9C92-22032F3A485A}" type="presOf" srcId="{4CCDE2E2-CA5E-4F42-85C9-A51A0C00CF38}" destId="{9CB73936-0DBE-42ED-A343-7022E1871156}" srcOrd="0" destOrd="0" presId="urn:microsoft.com/office/officeart/2005/8/layout/list1"/>
    <dgm:cxn modelId="{108CB154-C974-4CB4-8A6A-3B44DD31B772}" srcId="{388C2F6D-0898-48B8-A28F-07FE26EA0846}" destId="{55128AC6-F348-4108-B4DD-4D7D58E226C9}" srcOrd="2" destOrd="0" parTransId="{B754EAE4-C850-4A59-83E7-510065C7284C}" sibTransId="{7E27A9D7-FF78-428C-A560-E214B35CD52B}"/>
    <dgm:cxn modelId="{AAB574FA-D332-46A0-8AF9-7242843ECF9F}" type="presParOf" srcId="{093494C2-FBCC-4318-8FBF-781696177EA1}" destId="{F7BAAD60-78DC-43B7-830D-4D962E934180}" srcOrd="0" destOrd="0" presId="urn:microsoft.com/office/officeart/2005/8/layout/list1"/>
    <dgm:cxn modelId="{D67A1000-B433-46A4-925D-B6A5CDEE7CF5}" type="presParOf" srcId="{F7BAAD60-78DC-43B7-830D-4D962E934180}" destId="{9CB73936-0DBE-42ED-A343-7022E1871156}" srcOrd="0" destOrd="0" presId="urn:microsoft.com/office/officeart/2005/8/layout/list1"/>
    <dgm:cxn modelId="{4A68DFEB-B60A-4FD4-8989-5747B99310EE}" type="presParOf" srcId="{F7BAAD60-78DC-43B7-830D-4D962E934180}" destId="{3C107A65-49F7-4038-A9EF-BD5DD57F5F12}" srcOrd="1" destOrd="0" presId="urn:microsoft.com/office/officeart/2005/8/layout/list1"/>
    <dgm:cxn modelId="{9B9489A8-1F24-4ABC-88AE-BC92716A8C48}" type="presParOf" srcId="{093494C2-FBCC-4318-8FBF-781696177EA1}" destId="{AFF285C8-1314-46F6-940E-19BD3AADD3AE}" srcOrd="1" destOrd="0" presId="urn:microsoft.com/office/officeart/2005/8/layout/list1"/>
    <dgm:cxn modelId="{52198637-599F-4F01-9946-5B628EF77155}" type="presParOf" srcId="{093494C2-FBCC-4318-8FBF-781696177EA1}" destId="{A16DE787-2839-440E-AA08-3FB31AA4364C}" srcOrd="2" destOrd="0" presId="urn:microsoft.com/office/officeart/2005/8/layout/list1"/>
    <dgm:cxn modelId="{DCF68C17-2F6A-4761-BB09-912E725B7D5B}" type="presParOf" srcId="{093494C2-FBCC-4318-8FBF-781696177EA1}" destId="{DE0824D3-E825-4D85-981A-53E5B432F07B}" srcOrd="3" destOrd="0" presId="urn:microsoft.com/office/officeart/2005/8/layout/list1"/>
    <dgm:cxn modelId="{AFC15B09-4DA2-4879-94C1-5B246ABC1A32}" type="presParOf" srcId="{093494C2-FBCC-4318-8FBF-781696177EA1}" destId="{00E05768-9818-4C74-A1A8-0E711E163A75}" srcOrd="4" destOrd="0" presId="urn:microsoft.com/office/officeart/2005/8/layout/list1"/>
    <dgm:cxn modelId="{03772C4D-DACC-4F90-BEF7-0AAE9BEF7717}" type="presParOf" srcId="{00E05768-9818-4C74-A1A8-0E711E163A75}" destId="{9B4951A1-7172-4E18-95C2-7FCDCCE4CC4A}" srcOrd="0" destOrd="0" presId="urn:microsoft.com/office/officeart/2005/8/layout/list1"/>
    <dgm:cxn modelId="{36419248-A831-4EF3-953E-C5D5CF3FB164}" type="presParOf" srcId="{00E05768-9818-4C74-A1A8-0E711E163A75}" destId="{B1AF78D3-8C0A-4844-AA00-4DACEBCD6782}" srcOrd="1" destOrd="0" presId="urn:microsoft.com/office/officeart/2005/8/layout/list1"/>
    <dgm:cxn modelId="{1E28CFC9-31A0-451D-BAE1-48D38CC279A9}" type="presParOf" srcId="{093494C2-FBCC-4318-8FBF-781696177EA1}" destId="{EE4C1419-D475-47F4-B9CA-6DEC670C33CD}" srcOrd="5" destOrd="0" presId="urn:microsoft.com/office/officeart/2005/8/layout/list1"/>
    <dgm:cxn modelId="{7D63F05E-E8C7-4506-964E-6BA79969CCB5}" type="presParOf" srcId="{093494C2-FBCC-4318-8FBF-781696177EA1}" destId="{A2D33189-98FD-4480-80CD-7379A7994B94}" srcOrd="6" destOrd="0" presId="urn:microsoft.com/office/officeart/2005/8/layout/list1"/>
    <dgm:cxn modelId="{6D6CEE2F-1763-4B37-A771-4B2177652895}" type="presParOf" srcId="{093494C2-FBCC-4318-8FBF-781696177EA1}" destId="{744D417D-D804-41FB-ADE1-181C2568F1A0}" srcOrd="7" destOrd="0" presId="urn:microsoft.com/office/officeart/2005/8/layout/list1"/>
    <dgm:cxn modelId="{AF1030E2-C6CE-4098-927F-A64A43342515}" type="presParOf" srcId="{093494C2-FBCC-4318-8FBF-781696177EA1}" destId="{270C0918-CA66-4023-9356-C08D1F964080}" srcOrd="8" destOrd="0" presId="urn:microsoft.com/office/officeart/2005/8/layout/list1"/>
    <dgm:cxn modelId="{B17AA726-6ABA-4E75-8FA1-D20803E7EC8A}" type="presParOf" srcId="{270C0918-CA66-4023-9356-C08D1F964080}" destId="{437AAA84-F9BB-45EC-9360-7F03051A2573}" srcOrd="0" destOrd="0" presId="urn:microsoft.com/office/officeart/2005/8/layout/list1"/>
    <dgm:cxn modelId="{6267CEE7-2D61-4C2C-B6F4-3DDEDC90A567}" type="presParOf" srcId="{270C0918-CA66-4023-9356-C08D1F964080}" destId="{04FF7913-B50B-4983-9EDF-32DB0DDE013C}" srcOrd="1" destOrd="0" presId="urn:microsoft.com/office/officeart/2005/8/layout/list1"/>
    <dgm:cxn modelId="{61816FFA-322D-4F51-9B5E-F9058B01F346}" type="presParOf" srcId="{093494C2-FBCC-4318-8FBF-781696177EA1}" destId="{DB5A33F4-C937-4256-B6BE-E565D15FE637}" srcOrd="9" destOrd="0" presId="urn:microsoft.com/office/officeart/2005/8/layout/list1"/>
    <dgm:cxn modelId="{02015F99-DAE0-4FF6-AA02-7C85D39C5A43}" type="presParOf" srcId="{093494C2-FBCC-4318-8FBF-781696177EA1}" destId="{78C35D12-C89E-477B-8296-AC7707C7C7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9597B-7812-4351-9412-9B4974B9FD0D}">
      <dsp:nvSpPr>
        <dsp:cNvPr id="0" name=""/>
        <dsp:cNvSpPr/>
      </dsp:nvSpPr>
      <dsp:spPr>
        <a:xfrm>
          <a:off x="1279141" y="-32276"/>
          <a:ext cx="5275532" cy="5275532"/>
        </a:xfrm>
        <a:prstGeom prst="circularArrow">
          <a:avLst>
            <a:gd name="adj1" fmla="val 5544"/>
            <a:gd name="adj2" fmla="val 330680"/>
            <a:gd name="adj3" fmla="val 13775287"/>
            <a:gd name="adj4" fmla="val 173863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F94D28-82FF-4209-B777-3E2894A95FC4}">
      <dsp:nvSpPr>
        <dsp:cNvPr id="0" name=""/>
        <dsp:cNvSpPr/>
      </dsp:nvSpPr>
      <dsp:spPr>
        <a:xfrm>
          <a:off x="2681398" y="871"/>
          <a:ext cx="2471017" cy="12355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Binarismo de género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711" y="61184"/>
        <a:ext cx="2350391" cy="1114882"/>
      </dsp:txXfrm>
    </dsp:sp>
    <dsp:sp modelId="{C4A2BA42-DD67-42A8-9E4F-307306425463}">
      <dsp:nvSpPr>
        <dsp:cNvPr id="0" name=""/>
        <dsp:cNvSpPr/>
      </dsp:nvSpPr>
      <dsp:spPr>
        <a:xfrm>
          <a:off x="4820984" y="1555371"/>
          <a:ext cx="2471017" cy="12355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Heterosexualidad como modelo dominante.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1297" y="1615684"/>
        <a:ext cx="2350391" cy="1114882"/>
      </dsp:txXfrm>
    </dsp:sp>
    <dsp:sp modelId="{B1CE6893-12FD-4110-8BC0-57730098EA81}">
      <dsp:nvSpPr>
        <dsp:cNvPr id="0" name=""/>
        <dsp:cNvSpPr/>
      </dsp:nvSpPr>
      <dsp:spPr>
        <a:xfrm>
          <a:off x="4003735" y="4070606"/>
          <a:ext cx="2471017" cy="12355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Modelo tradicional de la familia.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48" y="4130919"/>
        <a:ext cx="2350391" cy="1114882"/>
      </dsp:txXfrm>
    </dsp:sp>
    <dsp:sp modelId="{794DDC8C-85A5-4480-A646-1479B7FAC30E}">
      <dsp:nvSpPr>
        <dsp:cNvPr id="0" name=""/>
        <dsp:cNvSpPr/>
      </dsp:nvSpPr>
      <dsp:spPr>
        <a:xfrm>
          <a:off x="1359061" y="4070606"/>
          <a:ext cx="2471017" cy="12355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Exclusión y discriminación en diversos contextos.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9374" y="4130919"/>
        <a:ext cx="2350391" cy="1114882"/>
      </dsp:txXfrm>
    </dsp:sp>
    <dsp:sp modelId="{24BA5B63-419D-4FB6-BCC8-E396E3C132DC}">
      <dsp:nvSpPr>
        <dsp:cNvPr id="0" name=""/>
        <dsp:cNvSpPr/>
      </dsp:nvSpPr>
      <dsp:spPr>
        <a:xfrm>
          <a:off x="541812" y="1555371"/>
          <a:ext cx="2471017" cy="12355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Desconocimiento de información sobre diversidad sexual y de género.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125" y="1615684"/>
        <a:ext cx="2350391" cy="11148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4746-6B38-45FD-9DB4-879AA66B265B}">
      <dsp:nvSpPr>
        <dsp:cNvPr id="0" name=""/>
        <dsp:cNvSpPr/>
      </dsp:nvSpPr>
      <dsp:spPr>
        <a:xfrm>
          <a:off x="2284127" y="-31360"/>
          <a:ext cx="5073942" cy="5073942"/>
        </a:xfrm>
        <a:prstGeom prst="circularArrow">
          <a:avLst>
            <a:gd name="adj1" fmla="val 5544"/>
            <a:gd name="adj2" fmla="val 330680"/>
            <a:gd name="adj3" fmla="val 13746683"/>
            <a:gd name="adj4" fmla="val 174037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185857-D14D-4DE3-AF99-6B7C9F5619B9}">
      <dsp:nvSpPr>
        <dsp:cNvPr id="0" name=""/>
        <dsp:cNvSpPr/>
      </dsp:nvSpPr>
      <dsp:spPr>
        <a:xfrm>
          <a:off x="3618178" y="2380"/>
          <a:ext cx="2405841" cy="1202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Desestabilización del sistema familiar por la decisión de un miembro de cambiar de género.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900" y="61102"/>
        <a:ext cx="2288397" cy="1085476"/>
      </dsp:txXfrm>
    </dsp:sp>
    <dsp:sp modelId="{08B502C3-C622-487D-A03D-B35F74D17B4B}">
      <dsp:nvSpPr>
        <dsp:cNvPr id="0" name=""/>
        <dsp:cNvSpPr/>
      </dsp:nvSpPr>
      <dsp:spPr>
        <a:xfrm>
          <a:off x="5676005" y="1497479"/>
          <a:ext cx="2405841" cy="1202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Etapas de salida del clóset familiar según Arlen Lev (2004): descubrimiento/develación y turbulencia.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4727" y="1556201"/>
        <a:ext cx="2288397" cy="1085476"/>
      </dsp:txXfrm>
    </dsp:sp>
    <dsp:sp modelId="{1CD771EA-5FB3-497E-84C8-3FC5089D3465}">
      <dsp:nvSpPr>
        <dsp:cNvPr id="0" name=""/>
        <dsp:cNvSpPr/>
      </dsp:nvSpPr>
      <dsp:spPr>
        <a:xfrm>
          <a:off x="4889985" y="3916601"/>
          <a:ext cx="2405841" cy="1202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Estas dos etapas representan un gran impacto emocional y un periodo de alto estrés familiar.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8707" y="3975323"/>
        <a:ext cx="2288397" cy="1085476"/>
      </dsp:txXfrm>
    </dsp:sp>
    <dsp:sp modelId="{08C1D59C-873D-47E4-8BE3-B4F6EE7918FB}">
      <dsp:nvSpPr>
        <dsp:cNvPr id="0" name=""/>
        <dsp:cNvSpPr/>
      </dsp:nvSpPr>
      <dsp:spPr>
        <a:xfrm>
          <a:off x="2346370" y="3916601"/>
          <a:ext cx="2405841" cy="1202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Búsqueda de terapias enfocadas en la conversión de género.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5092" y="3975323"/>
        <a:ext cx="2288397" cy="1085476"/>
      </dsp:txXfrm>
    </dsp:sp>
    <dsp:sp modelId="{DD1801AF-7F54-421A-8CFF-E2DE0A3AB2B5}">
      <dsp:nvSpPr>
        <dsp:cNvPr id="0" name=""/>
        <dsp:cNvSpPr/>
      </dsp:nvSpPr>
      <dsp:spPr>
        <a:xfrm>
          <a:off x="1560350" y="1497479"/>
          <a:ext cx="2405841" cy="1202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Probabilidad de que las mujeres transgénero se impliquen en situaciones  de riesgo.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9072" y="1556201"/>
        <a:ext cx="2288397" cy="1085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FADD-E931-4904-98DA-2ED9BD0CD7EC}">
      <dsp:nvSpPr>
        <dsp:cNvPr id="0" name=""/>
        <dsp:cNvSpPr/>
      </dsp:nvSpPr>
      <dsp:spPr>
        <a:xfrm>
          <a:off x="3194637" y="1731594"/>
          <a:ext cx="2317882" cy="221051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988" y="2124845"/>
        <a:ext cx="1493180" cy="1424015"/>
      </dsp:txXfrm>
    </dsp:sp>
    <dsp:sp modelId="{067E0D9B-2B5D-47B1-A757-0D6E53B129D3}">
      <dsp:nvSpPr>
        <dsp:cNvPr id="0" name=""/>
        <dsp:cNvSpPr/>
      </dsp:nvSpPr>
      <dsp:spPr>
        <a:xfrm>
          <a:off x="2103865" y="2166990"/>
          <a:ext cx="877945" cy="75646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3BB66-7C3E-4DC9-9412-498CE95D83FC}">
      <dsp:nvSpPr>
        <dsp:cNvPr id="0" name=""/>
        <dsp:cNvSpPr/>
      </dsp:nvSpPr>
      <dsp:spPr>
        <a:xfrm>
          <a:off x="3232057" y="0"/>
          <a:ext cx="2136421" cy="157932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Grupo minoritario, expuesto a actos de exclusión y discriminación.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0496" y="242794"/>
        <a:ext cx="1479543" cy="1093733"/>
      </dsp:txXfrm>
    </dsp:sp>
    <dsp:sp modelId="{6B97660A-C862-4D81-98BA-32721873C973}">
      <dsp:nvSpPr>
        <dsp:cNvPr id="0" name=""/>
        <dsp:cNvSpPr/>
      </dsp:nvSpPr>
      <dsp:spPr>
        <a:xfrm>
          <a:off x="5727345" y="2063397"/>
          <a:ext cx="877945" cy="75646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A590E-8542-4796-8EC1-E2BE161AEA02}">
      <dsp:nvSpPr>
        <dsp:cNvPr id="0" name=""/>
        <dsp:cNvSpPr/>
      </dsp:nvSpPr>
      <dsp:spPr>
        <a:xfrm>
          <a:off x="5107682" y="828745"/>
          <a:ext cx="2136421" cy="19936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Abrir espacios de diálogo, generar conciencia sobre la realidad de las mujeres transgénero. 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1487" y="1177562"/>
        <a:ext cx="1388811" cy="1295975"/>
      </dsp:txXfrm>
    </dsp:sp>
    <dsp:sp modelId="{45D7BDF4-BAD4-4AB3-959A-0417642465E0}">
      <dsp:nvSpPr>
        <dsp:cNvPr id="0" name=""/>
        <dsp:cNvSpPr/>
      </dsp:nvSpPr>
      <dsp:spPr>
        <a:xfrm>
          <a:off x="4933764" y="3905171"/>
          <a:ext cx="877945" cy="75646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1989B-02C2-4056-97CC-CA9A94572477}">
      <dsp:nvSpPr>
        <dsp:cNvPr id="0" name=""/>
        <dsp:cNvSpPr/>
      </dsp:nvSpPr>
      <dsp:spPr>
        <a:xfrm>
          <a:off x="5094047" y="3072986"/>
          <a:ext cx="2136421" cy="176728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Conocer  las necesidades familiares e individuales.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0387" y="3359485"/>
        <a:ext cx="1443741" cy="1194289"/>
      </dsp:txXfrm>
    </dsp:sp>
    <dsp:sp modelId="{CE9BE68D-663D-43F4-8281-11573DF479AB}">
      <dsp:nvSpPr>
        <dsp:cNvPr id="0" name=""/>
        <dsp:cNvSpPr/>
      </dsp:nvSpPr>
      <dsp:spPr>
        <a:xfrm>
          <a:off x="2922709" y="3961804"/>
          <a:ext cx="877945" cy="756466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4C361-F425-4F03-AF9C-46628A8EF4D3}">
      <dsp:nvSpPr>
        <dsp:cNvPr id="0" name=""/>
        <dsp:cNvSpPr/>
      </dsp:nvSpPr>
      <dsp:spPr>
        <a:xfrm>
          <a:off x="1548335" y="3077729"/>
          <a:ext cx="2136421" cy="179879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Evitar tratamientos con sesgos de género y iatrogénicos.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676" y="3371862"/>
        <a:ext cx="1437739" cy="1210531"/>
      </dsp:txXfrm>
    </dsp:sp>
    <dsp:sp modelId="{C50646A3-BC2E-4431-A0BB-ECAD2C0E4589}">
      <dsp:nvSpPr>
        <dsp:cNvPr id="0" name=""/>
        <dsp:cNvSpPr/>
      </dsp:nvSpPr>
      <dsp:spPr>
        <a:xfrm>
          <a:off x="1438242" y="913190"/>
          <a:ext cx="2136421" cy="197150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Necesidad de abrir canales investigativos sobre abordaje terapéutico.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8889" y="1255225"/>
        <a:ext cx="1395127" cy="1287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FADD-E931-4904-98DA-2ED9BD0CD7EC}">
      <dsp:nvSpPr>
        <dsp:cNvPr id="0" name=""/>
        <dsp:cNvSpPr/>
      </dsp:nvSpPr>
      <dsp:spPr>
        <a:xfrm>
          <a:off x="3116216" y="1894494"/>
          <a:ext cx="2317992" cy="2005157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r>
            <a:rPr lang="es-EC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0340" y="2226777"/>
        <a:ext cx="1549744" cy="1340591"/>
      </dsp:txXfrm>
    </dsp:sp>
    <dsp:sp modelId="{067E0D9B-2B5D-47B1-A757-0D6E53B129D3}">
      <dsp:nvSpPr>
        <dsp:cNvPr id="0" name=""/>
        <dsp:cNvSpPr/>
      </dsp:nvSpPr>
      <dsp:spPr>
        <a:xfrm>
          <a:off x="2893562" y="3823247"/>
          <a:ext cx="874571" cy="75355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3BB66-7C3E-4DC9-9412-498CE95D83FC}">
      <dsp:nvSpPr>
        <dsp:cNvPr id="0" name=""/>
        <dsp:cNvSpPr/>
      </dsp:nvSpPr>
      <dsp:spPr>
        <a:xfrm>
          <a:off x="3174351" y="-147474"/>
          <a:ext cx="2210368" cy="193830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familia identifique su rol en este proceso.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3337" y="176096"/>
        <a:ext cx="1472396" cy="1291168"/>
      </dsp:txXfrm>
    </dsp:sp>
    <dsp:sp modelId="{6B97660A-C862-4D81-98BA-32721873C973}">
      <dsp:nvSpPr>
        <dsp:cNvPr id="0" name=""/>
        <dsp:cNvSpPr/>
      </dsp:nvSpPr>
      <dsp:spPr>
        <a:xfrm>
          <a:off x="5673395" y="2273114"/>
          <a:ext cx="874571" cy="75355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A590E-8542-4796-8EC1-E2BE161AEA02}">
      <dsp:nvSpPr>
        <dsp:cNvPr id="0" name=""/>
        <dsp:cNvSpPr/>
      </dsp:nvSpPr>
      <dsp:spPr>
        <a:xfrm>
          <a:off x="5029775" y="834985"/>
          <a:ext cx="2210368" cy="193830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acompañamiento psicoterapéutico, permite al sistema familiar readaptarse a una nueva realidad.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8761" y="1158555"/>
        <a:ext cx="1472396" cy="1291168"/>
      </dsp:txXfrm>
    </dsp:sp>
    <dsp:sp modelId="{33BB1FFC-5AD3-48C0-8A13-5E659B446C46}">
      <dsp:nvSpPr>
        <dsp:cNvPr id="0" name=""/>
        <dsp:cNvSpPr/>
      </dsp:nvSpPr>
      <dsp:spPr>
        <a:xfrm>
          <a:off x="4794409" y="3863333"/>
          <a:ext cx="874571" cy="75355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1989B-02C2-4056-97CC-CA9A94572477}">
      <dsp:nvSpPr>
        <dsp:cNvPr id="0" name=""/>
        <dsp:cNvSpPr/>
      </dsp:nvSpPr>
      <dsp:spPr>
        <a:xfrm>
          <a:off x="1390032" y="3091119"/>
          <a:ext cx="2210368" cy="193830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Disminuir el efecto del estrés en minorías y se promueve el; cuidado de la salud mental.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9018" y="3414689"/>
        <a:ext cx="1472396" cy="1291168"/>
      </dsp:txXfrm>
    </dsp:sp>
    <dsp:sp modelId="{5E3283D7-65AB-4169-B6C5-3EA4B525497B}">
      <dsp:nvSpPr>
        <dsp:cNvPr id="0" name=""/>
        <dsp:cNvSpPr/>
      </dsp:nvSpPr>
      <dsp:spPr>
        <a:xfrm>
          <a:off x="1990683" y="2187293"/>
          <a:ext cx="874571" cy="753559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A0782-E5BB-4E14-8BFB-63690A42A8C5}">
      <dsp:nvSpPr>
        <dsp:cNvPr id="0" name=""/>
        <dsp:cNvSpPr/>
      </dsp:nvSpPr>
      <dsp:spPr>
        <a:xfrm>
          <a:off x="1262387" y="888173"/>
          <a:ext cx="2210368" cy="193830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Realizar un seguimiento sobre las condiciones de vida de este grupo social.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1373" y="1211743"/>
        <a:ext cx="1472396" cy="1291168"/>
      </dsp:txXfrm>
    </dsp:sp>
    <dsp:sp modelId="{07B0C456-B70F-4435-ACA7-0381FA1CBF3E}">
      <dsp:nvSpPr>
        <dsp:cNvPr id="0" name=""/>
        <dsp:cNvSpPr/>
      </dsp:nvSpPr>
      <dsp:spPr>
        <a:xfrm>
          <a:off x="5021341" y="3063935"/>
          <a:ext cx="2210368" cy="193830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Sensibilizar a los profesionales de la salud mental. 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0327" y="3387505"/>
        <a:ext cx="1472396" cy="1291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3CA16-3B44-4C55-9956-89D2B580D3E9}">
      <dsp:nvSpPr>
        <dsp:cNvPr id="0" name=""/>
        <dsp:cNvSpPr/>
      </dsp:nvSpPr>
      <dsp:spPr>
        <a:xfrm rot="5400000">
          <a:off x="-227137" y="228960"/>
          <a:ext cx="1514251" cy="10599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1994</a:t>
          </a:r>
          <a:endParaRPr lang="es-EC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31810"/>
        <a:ext cx="1059976" cy="454275"/>
      </dsp:txXfrm>
    </dsp:sp>
    <dsp:sp modelId="{460C1624-AC0D-4564-9486-0FF1BD4EB573}">
      <dsp:nvSpPr>
        <dsp:cNvPr id="0" name=""/>
        <dsp:cNvSpPr/>
      </dsp:nvSpPr>
      <dsp:spPr>
        <a:xfrm rot="5400000">
          <a:off x="4318194" y="-3256395"/>
          <a:ext cx="984263" cy="750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COMISIÓN INTERAMERICANA DE DERECHOS HUMANOS.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Casos de violación de derechos humanos a personas LGBTI.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9976" y="49871"/>
        <a:ext cx="7452651" cy="888167"/>
      </dsp:txXfrm>
    </dsp:sp>
    <dsp:sp modelId="{601780C1-D688-4B04-B1A7-AFB1723B918D}">
      <dsp:nvSpPr>
        <dsp:cNvPr id="0" name=""/>
        <dsp:cNvSpPr/>
      </dsp:nvSpPr>
      <dsp:spPr>
        <a:xfrm rot="5400000">
          <a:off x="-227137" y="1599091"/>
          <a:ext cx="1514251" cy="10599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1997</a:t>
          </a:r>
          <a:endParaRPr lang="es-EC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901941"/>
        <a:ext cx="1059976" cy="454275"/>
      </dsp:txXfrm>
    </dsp:sp>
    <dsp:sp modelId="{59777C52-FFCF-481F-8AF5-D732C1FD0798}">
      <dsp:nvSpPr>
        <dsp:cNvPr id="0" name=""/>
        <dsp:cNvSpPr/>
      </dsp:nvSpPr>
      <dsp:spPr>
        <a:xfrm rot="5400000">
          <a:off x="4318194" y="-1886264"/>
          <a:ext cx="984263" cy="750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DESPENALIZACIÓN DE LA HOMOSEXUALIDAD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Sean consideradas seres humanos sujetos de derechos y miembros plenos de la sociedad.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9976" y="1420002"/>
        <a:ext cx="7452651" cy="888167"/>
      </dsp:txXfrm>
    </dsp:sp>
    <dsp:sp modelId="{5AA396A6-AD2E-42FE-B244-C573F4863E50}">
      <dsp:nvSpPr>
        <dsp:cNvPr id="0" name=""/>
        <dsp:cNvSpPr/>
      </dsp:nvSpPr>
      <dsp:spPr>
        <a:xfrm rot="5400000">
          <a:off x="-227137" y="2969222"/>
          <a:ext cx="1514251" cy="10599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2000</a:t>
          </a:r>
          <a:endParaRPr lang="es-EC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72072"/>
        <a:ext cx="1059976" cy="454275"/>
      </dsp:txXfrm>
    </dsp:sp>
    <dsp:sp modelId="{D6532BA5-1444-4F1F-B4C9-BC75D4782D67}">
      <dsp:nvSpPr>
        <dsp:cNvPr id="0" name=""/>
        <dsp:cNvSpPr/>
      </dsp:nvSpPr>
      <dsp:spPr>
        <a:xfrm rot="5400000">
          <a:off x="4318194" y="-516133"/>
          <a:ext cx="984263" cy="750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ACTIVISTAS DE LA COMUNIDAD TRANS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ucha personal  de auto reconocimiento y reivindicación de sus identidades.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9976" y="2790133"/>
        <a:ext cx="7452651" cy="888167"/>
      </dsp:txXfrm>
    </dsp:sp>
    <dsp:sp modelId="{31AA439C-1EC7-4BE1-914E-6184DB5132DE}">
      <dsp:nvSpPr>
        <dsp:cNvPr id="0" name=""/>
        <dsp:cNvSpPr/>
      </dsp:nvSpPr>
      <dsp:spPr>
        <a:xfrm rot="5400000">
          <a:off x="-227137" y="4339353"/>
          <a:ext cx="1514251" cy="10599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2008</a:t>
          </a:r>
          <a:endParaRPr lang="es-EC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642203"/>
        <a:ext cx="1059976" cy="454275"/>
      </dsp:txXfrm>
    </dsp:sp>
    <dsp:sp modelId="{2E1B713E-4605-4FD9-890C-32B3885D7A55}">
      <dsp:nvSpPr>
        <dsp:cNvPr id="0" name=""/>
        <dsp:cNvSpPr/>
      </dsp:nvSpPr>
      <dsp:spPr>
        <a:xfrm rot="5400000">
          <a:off x="4318194" y="853997"/>
          <a:ext cx="984263" cy="750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CONSTITUCIÓN DE LA REPUBLICA DEL ECUADOR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 consagra la igualdad y la no discriminación por motivos de orientación sexual e identidad de género. 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9976" y="4160263"/>
        <a:ext cx="7452651" cy="8881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3CA16-3B44-4C55-9956-89D2B580D3E9}">
      <dsp:nvSpPr>
        <dsp:cNvPr id="0" name=""/>
        <dsp:cNvSpPr/>
      </dsp:nvSpPr>
      <dsp:spPr>
        <a:xfrm rot="5400000">
          <a:off x="-222893" y="234923"/>
          <a:ext cx="1485953" cy="10401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endParaRPr lang="es-EC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32114"/>
        <a:ext cx="1040167" cy="445786"/>
      </dsp:txXfrm>
    </dsp:sp>
    <dsp:sp modelId="{460C1624-AC0D-4564-9486-0FF1BD4EB573}">
      <dsp:nvSpPr>
        <dsp:cNvPr id="0" name=""/>
        <dsp:cNvSpPr/>
      </dsp:nvSpPr>
      <dsp:spPr>
        <a:xfrm rot="5400000">
          <a:off x="4387752" y="-3335554"/>
          <a:ext cx="965869" cy="7661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INSTITUTO NACIONAL DE ESTADÍSTICAS Y CENSOS (INEC)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Estudio “Condiciones de vida, inclusión social y cumplimiento de derechos de la población LGBTI”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0167" y="59181"/>
        <a:ext cx="7613890" cy="871569"/>
      </dsp:txXfrm>
    </dsp:sp>
    <dsp:sp modelId="{601780C1-D688-4B04-B1A7-AFB1723B918D}">
      <dsp:nvSpPr>
        <dsp:cNvPr id="0" name=""/>
        <dsp:cNvSpPr/>
      </dsp:nvSpPr>
      <dsp:spPr>
        <a:xfrm rot="5400000">
          <a:off x="-222893" y="1582510"/>
          <a:ext cx="1485953" cy="10401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</a:t>
          </a:r>
          <a:endParaRPr lang="es-EC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879701"/>
        <a:ext cx="1040167" cy="445786"/>
      </dsp:txXfrm>
    </dsp:sp>
    <dsp:sp modelId="{59777C52-FFCF-481F-8AF5-D732C1FD0798}">
      <dsp:nvSpPr>
        <dsp:cNvPr id="0" name=""/>
        <dsp:cNvSpPr/>
      </dsp:nvSpPr>
      <dsp:spPr>
        <a:xfrm rot="5400000">
          <a:off x="4387752" y="-1987967"/>
          <a:ext cx="965869" cy="7661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CONSEJO </a:t>
          </a: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NACIONAL PARA LA IGUALDAD DE GÉNERO EN COORDINACIÓN CON EL MSP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“Manual de Atención en Salud a personas lesbianas, gays, bisexuales, transgénero e intersex (LGBTI)”. 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0167" y="1406768"/>
        <a:ext cx="7613890" cy="871569"/>
      </dsp:txXfrm>
    </dsp:sp>
    <dsp:sp modelId="{5AA396A6-AD2E-42FE-B244-C573F4863E50}">
      <dsp:nvSpPr>
        <dsp:cNvPr id="0" name=""/>
        <dsp:cNvSpPr/>
      </dsp:nvSpPr>
      <dsp:spPr>
        <a:xfrm rot="5400000">
          <a:off x="-222893" y="3091207"/>
          <a:ext cx="1485953" cy="10401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es-EC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88398"/>
        <a:ext cx="1040167" cy="445786"/>
      </dsp:txXfrm>
    </dsp:sp>
    <dsp:sp modelId="{D6532BA5-1444-4F1F-B4C9-BC75D4782D67}">
      <dsp:nvSpPr>
        <dsp:cNvPr id="0" name=""/>
        <dsp:cNvSpPr/>
      </dsp:nvSpPr>
      <dsp:spPr>
        <a:xfrm rot="5400000">
          <a:off x="4187726" y="-440353"/>
          <a:ext cx="1365923" cy="7661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CONSEJO NACIONAL PARA LA IGUALDAD DE GENERO EN COORDINACIÓN CON EL MINISTERIO DE EDUCACIÓN </a:t>
          </a:r>
          <a:endParaRPr lang="es-EC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“Guía de orientaciones técnicas para prevenir y combatir la DISCRIMINACIÓN POR DIVERSIDAD SEXUAL E IDENTIDAD DE GENERO en el sistema educativo nacional”. </a:t>
          </a:r>
          <a:endParaRPr lang="es-EC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0168" y="2773884"/>
        <a:ext cx="7594361" cy="1232565"/>
      </dsp:txXfrm>
    </dsp:sp>
    <dsp:sp modelId="{31AA439C-1EC7-4BE1-914E-6184DB5132DE}">
      <dsp:nvSpPr>
        <dsp:cNvPr id="0" name=""/>
        <dsp:cNvSpPr/>
      </dsp:nvSpPr>
      <dsp:spPr>
        <a:xfrm rot="5400000">
          <a:off x="-222893" y="4477711"/>
          <a:ext cx="1485953" cy="10401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es-EC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774902"/>
        <a:ext cx="1040167" cy="445786"/>
      </dsp:txXfrm>
    </dsp:sp>
    <dsp:sp modelId="{2E1B713E-4605-4FD9-890C-32B3885D7A55}">
      <dsp:nvSpPr>
        <dsp:cNvPr id="0" name=""/>
        <dsp:cNvSpPr/>
      </dsp:nvSpPr>
      <dsp:spPr>
        <a:xfrm rot="5400000">
          <a:off x="4387752" y="907233"/>
          <a:ext cx="965869" cy="7661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LUIS CUPICHAMBA, ACTIVISTA DE UN COLECTIVO LGBTI DE LA SIERRA NORTE</a:t>
          </a:r>
          <a:endParaRPr lang="es-EC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5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Afirmó que </a:t>
          </a:r>
          <a:r>
            <a:rPr lang="es-E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“Los psicólogos no se encuentran en la capacidad de poder atender a nuestra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población.....”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0167" y="4301968"/>
        <a:ext cx="7613890" cy="871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6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24/03/2020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01" y="1316997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75" y="175390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6319" y="6716624"/>
            <a:ext cx="915031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0629" y="1137272"/>
            <a:ext cx="88223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MAESTRÍA EN PSICOLOGÍA CON MENCIÓN EN PSICOTERAPIA</a:t>
            </a:r>
          </a:p>
          <a:p>
            <a:pPr algn="ctr"/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“MUJERES TRANSGÉNERO: ACOMPAÑAMIENTO FAMILIAR EN EL PROCESO DE CONSTRUCCIÓN DE SU IDENTIDAD DE GÉNERO”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9109" y="5350294"/>
            <a:ext cx="8694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Diego Tapia Figueroa, Ph.D.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Autoras: Margarita Mantilla &amp; Yanitza Pavón</a:t>
            </a: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Quito, Marzo 2020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37660" y="61345"/>
            <a:ext cx="60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HITOS DEL COLECTIVO LGBTI   </a:t>
            </a:r>
            <a:endParaRPr lang="es-EC" sz="3600" b="1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58907935"/>
              </p:ext>
            </p:extLst>
          </p:nvPr>
        </p:nvGraphicFramePr>
        <p:xfrm>
          <a:off x="440077" y="1008995"/>
          <a:ext cx="8560676" cy="562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0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153425" y="43862"/>
            <a:ext cx="60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HITOS DEL COLECTIVO LGBTI</a:t>
            </a:r>
            <a:endParaRPr lang="es-EC" sz="3600" b="1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406461446"/>
              </p:ext>
            </p:extLst>
          </p:nvPr>
        </p:nvGraphicFramePr>
        <p:xfrm>
          <a:off x="195333" y="821419"/>
          <a:ext cx="8701208" cy="575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4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457200" y="-1526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200" b="1" u="sng" dirty="0" smtClean="0"/>
              <a:t>PREGUNTA </a:t>
            </a:r>
            <a:endParaRPr lang="es-EC" sz="32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31137" y="2022294"/>
            <a:ext cx="8229600" cy="1740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¿Cuál es el rol que la familia puede tener en el proceso de construcción de la identidad de género en mujeres transgénero?</a:t>
            </a:r>
          </a:p>
          <a:p>
            <a:pPr marL="0" indent="0" algn="ctr">
              <a:buNone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370703" y="2224216"/>
            <a:ext cx="806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457200" y="-1526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C" sz="3200" b="1" u="sng" dirty="0" smtClean="0"/>
              <a:t>METODOLOGÍA</a:t>
            </a:r>
            <a:endParaRPr lang="es-EC" sz="32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44860682"/>
              </p:ext>
            </p:extLst>
          </p:nvPr>
        </p:nvGraphicFramePr>
        <p:xfrm>
          <a:off x="457200" y="1397000"/>
          <a:ext cx="8229600" cy="479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6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42428"/>
              </p:ext>
            </p:extLst>
          </p:nvPr>
        </p:nvGraphicFramePr>
        <p:xfrm>
          <a:off x="163772" y="1012489"/>
          <a:ext cx="8836982" cy="539576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70407"/>
                <a:gridCol w="2549652"/>
                <a:gridCol w="2407678"/>
                <a:gridCol w="2209245"/>
              </a:tblGrid>
              <a:tr h="579929">
                <a:tc>
                  <a:txBody>
                    <a:bodyPr/>
                    <a:lstStyle/>
                    <a:p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2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3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59487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EXPERIENCIAS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TEMPRANAS 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años)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-Primeras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manifestaciones de sentirse en un “cuerpo equivocado”.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-Atracción física hacia un niño.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años)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 dio cuenta que se sentía un niña. 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-Atracción por juegos y accesorios femeninos.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años) </a:t>
                      </a:r>
                    </a:p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-Preferencia por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actividades femeninas.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No sentía afinidad por la interacción con niños. </a:t>
                      </a:r>
                    </a:p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 madre busca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ayuda psicológica para revertir dichas conductas. </a:t>
                      </a:r>
                    </a:p>
                  </a:txBody>
                  <a:tcPr/>
                </a:tc>
              </a:tr>
              <a:tr h="1004415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ADOLESCENCIA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-Temor de expresar su identidad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género. 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-Revela a su madre la atracción hacia personas de su mismo sexo.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-Revela a su padre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atracción hacia personas de su mismo sexo.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Interés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realizar su proceso de transición  a través de tratamientos hormonales.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568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DE TRANSICIÓN </a:t>
                      </a:r>
                    </a:p>
                    <a:p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en shows nocturnos (Transformismo).</a:t>
                      </a:r>
                    </a:p>
                    <a:p>
                      <a:pPr algn="just"/>
                      <a:r>
                        <a:rPr lang="es-EC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 años se define como una mujer transgénero y empieza</a:t>
                      </a:r>
                      <a:r>
                        <a:rPr lang="es-EC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realizar</a:t>
                      </a:r>
                      <a:r>
                        <a:rPr lang="es-EC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cambios</a:t>
                      </a:r>
                      <a:r>
                        <a:rPr lang="es-EC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propios de esta identidad de género.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años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decide revelar su identidad de género a su familia. 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-Resistencia del padre al aceptar su decisión.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 la salida de su casa inicia su proceso de cambio.    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 años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decide irse de casa debido a las represalias de su padre. (Migración a otra ciudad).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-Empieza a realizar su proceso de cambio respaldada por un mujer transgénero.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153425" y="43862"/>
            <a:ext cx="60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RESULTADOS 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29823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698587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05" y="48041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12489"/>
              </p:ext>
            </p:extLst>
          </p:nvPr>
        </p:nvGraphicFramePr>
        <p:xfrm>
          <a:off x="239393" y="870125"/>
          <a:ext cx="8708731" cy="58385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09774"/>
                <a:gridCol w="2365253"/>
                <a:gridCol w="2456521"/>
                <a:gridCol w="2177183"/>
              </a:tblGrid>
              <a:tr h="433620">
                <a:tc>
                  <a:txBody>
                    <a:bodyPr/>
                    <a:lstStyle/>
                    <a:p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2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3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61783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EMOCIONES </a:t>
                      </a:r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-Temor, angustia y tristeza  frente</a:t>
                      </a:r>
                      <a:r>
                        <a:rPr lang="es-EC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las reacciones de su entorno familiar, social y laboral.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-Temor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 reacción del padre. </a:t>
                      </a:r>
                    </a:p>
                    <a:p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Resentimiento frente a la falta de apoyo del padre.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-Soledad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tristeza debido a la falta de apoyo familiar.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8080">
                <a:tc>
                  <a:txBody>
                    <a:bodyPr/>
                    <a:lstStyle/>
                    <a:p>
                      <a:pPr algn="ctr"/>
                      <a:endParaRPr lang="es-EC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  <a:r>
                        <a:rPr lang="es-EC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APOYO</a:t>
                      </a:r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-Madre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Hermano.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-Pareja actual.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-Colectivo Trans.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-Aceptación de sus hermanos tras su salida de casa.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-Pareja afectiva.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-Psicóloga de la institución.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transgénero. 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-Jefa de su trabajo. (Búsqueda de ayuda psicológica).</a:t>
                      </a:r>
                    </a:p>
                    <a:p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27391">
                <a:tc>
                  <a:txBody>
                    <a:bodyPr/>
                    <a:lstStyle/>
                    <a:p>
                      <a:pPr algn="ctr"/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ACOMPAÑAMIENTO FAMILIAR. 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-Madre: Aporto seguridad,    confianza en si misma, fortaleza y paciencia en su proceso de construcción de identidad de género.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-Realizó su acompañamiento sola y enfatiza esto:</a:t>
                      </a:r>
                    </a:p>
                    <a:p>
                      <a:pPr algn="just"/>
                      <a:r>
                        <a:rPr lang="es-EC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“Es importante</a:t>
                      </a:r>
                      <a:r>
                        <a:rPr lang="es-EC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tener a alguien de la familia que comprenda lo que esta pasando, así como también la educación que los padres deben tener en temas de género”.</a:t>
                      </a:r>
                      <a:endParaRPr lang="es-EC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Enfatiza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que” </a:t>
                      </a:r>
                      <a:r>
                        <a:rPr lang="es-EC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“hubiera deseado tener el acompañamiento de mi familia, sin embargo sentía que en ese momento mi familia no estaba preparada para aceptar esta decisión”.</a:t>
                      </a:r>
                    </a:p>
                    <a:p>
                      <a:pPr algn="just"/>
                      <a:r>
                        <a:rPr lang="es-EC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años después regresa a su familia de origen, y recibe apoyo y aceptación total por parte de su madre. </a:t>
                      </a:r>
                      <a:endParaRPr lang="es-EC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8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13648" y="780475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47463"/>
              </p:ext>
            </p:extLst>
          </p:nvPr>
        </p:nvGraphicFramePr>
        <p:xfrm>
          <a:off x="150127" y="910099"/>
          <a:ext cx="8905218" cy="564900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48350"/>
                <a:gridCol w="2704258"/>
                <a:gridCol w="2226305"/>
                <a:gridCol w="2226305"/>
              </a:tblGrid>
              <a:tr h="461783">
                <a:tc>
                  <a:txBody>
                    <a:bodyPr/>
                    <a:lstStyle/>
                    <a:p>
                      <a:endParaRPr lang="es-EC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2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DE VIDA 3</a:t>
                      </a:r>
                      <a:endParaRPr lang="es-EC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749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FAMILIARES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-Comunicación asertiva con su madre y hermano.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-Interés por conocer las necesidad de una mujer transgénero.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 madre ha honrado la necesidad de amor y respeto de forma incondicional.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-Aceptación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parte de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hermanos.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-Soporte emocional por parte de sus tías maternas.  </a:t>
                      </a:r>
                      <a:endParaRPr lang="es-EC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-Readaptación familiar y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estabilización de este sistema consolidándose como una familia unida. </a:t>
                      </a:r>
                    </a:p>
                  </a:txBody>
                  <a:tcPr/>
                </a:tc>
              </a:tr>
              <a:tr h="33888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 </a:t>
                      </a:r>
                    </a:p>
                    <a:p>
                      <a:pPr algn="ctr"/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-Desesperación de acelerar su proceso de cambio. (posible migración).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-Trato diferenciado en su lugar de trabajo.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-Limitaciones laborales.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-Rechazo de la familia extendida materna.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-Actitud distante del padre.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-Decisión de salir de su casa por experimentar agresión física y verbal (Madrastra).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-Implicación de conductas de riesgo (prostitución).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años muerte de su madre.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3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s-EC" sz="13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Rechaz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del padre desde tempranas edades.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-Discusiones entre los padre.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-La soledad desencadenó en dificultades emocionales (Depresión).</a:t>
                      </a:r>
                    </a:p>
                    <a:p>
                      <a:pPr algn="just"/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-Rechazo social y restricción en espacios públicos.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0542"/>
              </p:ext>
            </p:extLst>
          </p:nvPr>
        </p:nvGraphicFramePr>
        <p:xfrm>
          <a:off x="239087" y="1023583"/>
          <a:ext cx="8665826" cy="56540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68467"/>
                <a:gridCol w="3169915"/>
                <a:gridCol w="3227444"/>
              </a:tblGrid>
              <a:tr h="897394">
                <a:tc>
                  <a:txBody>
                    <a:bodyPr/>
                    <a:lstStyle/>
                    <a:p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 2</a:t>
                      </a:r>
                      <a:endParaRPr lang="es-EC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3313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EXPERIENCIAS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TEMPRANAS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-Primeras experiencias no fueron percibidas como significativas. (Juego con muñecas, atracción por actividades como tejer o bordar).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 me daba cuenta o no me quise dar cuenta o no quise aceptar”.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-Indica que durante la infancia su hija tenia mas afinidad de interactuar  con niñas, pero a esto no lo consideraron como significativo. </a:t>
                      </a:r>
                    </a:p>
                  </a:txBody>
                  <a:tcPr/>
                </a:tc>
              </a:tr>
              <a:tr h="1952583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DEVELACIÓN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entera que su hija practicaba el transformismo en show nocturnos.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-Conoce de la decisión de su hija de ser una mujer transgénero, cuando la misma se encontraba cursando la universidad. </a:t>
                      </a:r>
                      <a:endParaRPr lang="es-EC" sz="1400" i="1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-Conoce que su hija sentía atracción por los hombres.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-Asumía que era una confusión resultado de la adolescencia.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-Cuando inicia el proceso de transición la madre describe esta etapa como muy dura. </a:t>
                      </a:r>
                      <a:r>
                        <a:rPr lang="es-EC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“Esto fue como si se muriera el hijo varón y nacería una hija mujer”  </a:t>
                      </a:r>
                    </a:p>
                  </a:txBody>
                  <a:tcPr/>
                </a:tc>
              </a:tr>
              <a:tr h="1373354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SOLUCIONES INTENTADAS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Búsqueda de apoyo psicológico con la finalidad de revertir su identidad de género.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i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Búsqueda de ayuda psicológico, donde recibieron explicación sobre temas de orientación sexual e identidad de género. </a:t>
                      </a: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698587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6168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84092"/>
              </p:ext>
            </p:extLst>
          </p:nvPr>
        </p:nvGraphicFramePr>
        <p:xfrm>
          <a:off x="239087" y="832351"/>
          <a:ext cx="8665826" cy="57540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68467"/>
                <a:gridCol w="3169915"/>
                <a:gridCol w="3227444"/>
              </a:tblGrid>
              <a:tr h="882050">
                <a:tc>
                  <a:txBody>
                    <a:bodyPr/>
                    <a:lstStyle/>
                    <a:p>
                      <a:endParaRPr lang="es-EC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N°2</a:t>
                      </a:r>
                      <a:endParaRPr lang="es-EC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050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EMOCIONES</a:t>
                      </a:r>
                      <a:r>
                        <a:rPr lang="es-EC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C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-Miedo y preocupación de que su hija fuera violentada y humillada.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-Sentimientos de culpa. (Inicialmente)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-Temor de que su hija ponga en riesgo su vida.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-Alegría y satisfacción.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-Incertidumbre a no saber como actuar, ante la develación de su hija.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-Desesperación ante consumo problemático de su esposo.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-Satisfacción y tranquilidad.  </a:t>
                      </a:r>
                    </a:p>
                  </a:txBody>
                  <a:tcPr/>
                </a:tc>
              </a:tr>
              <a:tr h="899065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DE APOYO </a:t>
                      </a:r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-Compañera de trabajo.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-Su hija “Conocer y comprender”.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i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-Acompañamiento del colectivo LGBTI.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-Psicólogo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-Esposo e hijos. </a:t>
                      </a:r>
                    </a:p>
                  </a:txBody>
                  <a:tcPr/>
                </a:tc>
              </a:tr>
              <a:tr h="2523182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PERSONALES Y FAMILIARES </a:t>
                      </a:r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Aceptación de la condición de su hija.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-Empatía.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-Amor y apoyo incondicional.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“Si la familia les rechaza que podemos esperar de las otras personas, es importante demostrar a los hijos que son valiosos y que el amor de una madre es infinito”.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-Acceso a la información en temas de género que les permitía comprender la situación se su hija.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-Padre superó la etapa de turbulencia y actualmente la relación afectiva se ha consolidado.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-Respeto hacia la identidad de género desde cada miembro de la familia.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90698"/>
              </p:ext>
            </p:extLst>
          </p:nvPr>
        </p:nvGraphicFramePr>
        <p:xfrm>
          <a:off x="239087" y="1023582"/>
          <a:ext cx="8665826" cy="351657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268467"/>
                <a:gridCol w="3169915"/>
                <a:gridCol w="3227444"/>
              </a:tblGrid>
              <a:tr h="1078173">
                <a:tc>
                  <a:txBody>
                    <a:bodyPr/>
                    <a:lstStyle/>
                    <a:p>
                      <a:endParaRPr lang="es-EC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</a:t>
                      </a:r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VIDA DE  LA MADRE DE UNA MUJER TRANSGÉNERO  N°2</a:t>
                      </a:r>
                      <a:endParaRPr lang="es-EC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23833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 </a:t>
                      </a:r>
                      <a:endParaRPr lang="es-EC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-Prohibición de que su hija salga de casa.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-Desesperación de no saber a donde acudir para saber lo que estaba sucediendo.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-Percibía muestras de rechazo hacia su hija a nivel social, laboral y familiar.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i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-Padre de su hija, lo considera como un hombre machista.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-Resistencia  por parte del padre a aceptar en primera instancia la identidad de su hija, lo que generaba discusiones.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-Dificultad en la aceptación de la familia materna debido a ideas conservadoras.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C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-Percibe limitaciones laborales y académicas para su hija.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s-EC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2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224" y="181385"/>
            <a:ext cx="7772400" cy="1072456"/>
          </a:xfrm>
        </p:spPr>
        <p:txBody>
          <a:bodyPr>
            <a:noAutofit/>
          </a:bodyPr>
          <a:lstStyle/>
          <a:p>
            <a:pPr algn="ctr"/>
            <a:r>
              <a:rPr lang="es-EC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Datos DEL entorno estudiado 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13647" y="6668237"/>
            <a:ext cx="9144001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86946" y="1253841"/>
            <a:ext cx="240338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Mujer transgénero 1 Edad: 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32 años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Enfermera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Vive con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pareja.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Imbabura.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11160" y="1253841"/>
            <a:ext cx="240338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Mujer transgénero 3 Edad: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Estilista profesional. 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Vive con su madre.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Imbabura.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449053" y="1253840"/>
            <a:ext cx="240338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Mujer transgénero 2 Edad: 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años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Estilista Profesional.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Vive con su pareja.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Imbabura.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2 CuadroTexto"/>
          <p:cNvSpPr txBox="1"/>
          <p:nvPr/>
        </p:nvSpPr>
        <p:spPr>
          <a:xfrm>
            <a:off x="1690095" y="3636845"/>
            <a:ext cx="26004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1 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Madre de una mujer transgénero.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Edad: 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55 años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Auxiliar de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nfermería.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Vive sola.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Imbabura.</a:t>
            </a: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9 CuadroTexto"/>
          <p:cNvSpPr txBox="1"/>
          <p:nvPr/>
        </p:nvSpPr>
        <p:spPr>
          <a:xfrm>
            <a:off x="5156629" y="3636844"/>
            <a:ext cx="2683775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2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Madre de una mujer transgénero.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Edad: 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años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Profesión: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arvularia </a:t>
            </a:r>
            <a:endParaRPr 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Vive con su esposo, hijo e hijas. </a:t>
            </a:r>
          </a:p>
          <a:p>
            <a:pPr algn="just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Provincia: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Imbabura.</a:t>
            </a:r>
          </a:p>
          <a:p>
            <a:pPr algn="just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7 CuadroTexto"/>
          <p:cNvSpPr txBox="1"/>
          <p:nvPr/>
        </p:nvSpPr>
        <p:spPr>
          <a:xfrm>
            <a:off x="1153425" y="43862"/>
            <a:ext cx="60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CONCLUSIONES </a:t>
            </a:r>
            <a:endParaRPr lang="es-EC" sz="36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181638551"/>
              </p:ext>
            </p:extLst>
          </p:nvPr>
        </p:nvGraphicFramePr>
        <p:xfrm>
          <a:off x="368490" y="1146412"/>
          <a:ext cx="8420667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43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49975338"/>
              </p:ext>
            </p:extLst>
          </p:nvPr>
        </p:nvGraphicFramePr>
        <p:xfrm>
          <a:off x="559557" y="1397000"/>
          <a:ext cx="8441195" cy="509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397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1185624"/>
              </p:ext>
            </p:extLst>
          </p:nvPr>
        </p:nvGraphicFramePr>
        <p:xfrm>
          <a:off x="436729" y="1201003"/>
          <a:ext cx="8215952" cy="499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7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91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1012491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891749" y="324543"/>
            <a:ext cx="7772400" cy="1072456"/>
          </a:xfrm>
        </p:spPr>
        <p:txBody>
          <a:bodyPr>
            <a:noAutofit/>
          </a:bodyPr>
          <a:lstStyle/>
          <a:p>
            <a:pPr algn="ctr"/>
            <a:r>
              <a:rPr lang="es-EC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SOCIAL   </a:t>
            </a:r>
            <a:r>
              <a:rPr lang="es-EC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14535396"/>
              </p:ext>
            </p:extLst>
          </p:nvPr>
        </p:nvGraphicFramePr>
        <p:xfrm>
          <a:off x="655092" y="1221773"/>
          <a:ext cx="7833815" cy="530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1053435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93333" y="329272"/>
            <a:ext cx="7772400" cy="1072456"/>
          </a:xfrm>
        </p:spPr>
        <p:txBody>
          <a:bodyPr>
            <a:noAutofit/>
          </a:bodyPr>
          <a:lstStyle/>
          <a:p>
            <a:pPr algn="ctr"/>
            <a:r>
              <a:rPr lang="es-EC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DE INVESTIGACIÓN </a:t>
            </a:r>
            <a:r>
              <a:rPr lang="es-EC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1310198"/>
              </p:ext>
            </p:extLst>
          </p:nvPr>
        </p:nvGraphicFramePr>
        <p:xfrm>
          <a:off x="-252430" y="1411384"/>
          <a:ext cx="9642198" cy="512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4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101818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RELEVANCIA   </a:t>
            </a:r>
            <a:r>
              <a:rPr lang="es-EC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98390" y="1753058"/>
            <a:ext cx="8333094" cy="47982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GENERAL:</a:t>
            </a:r>
          </a:p>
          <a:p>
            <a:pPr marL="0" indent="0" algn="just">
              <a:buNone/>
            </a:pP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alibri" panose="020F0502020204030204" pitchFamily="34" charset="0"/>
              <a:buChar char="˗"/>
            </a:pPr>
            <a:r>
              <a:rPr lang="es-EC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el rol que cumple la familia en el proceso de construcción de la identidad de género en mujeres transgénero</a:t>
            </a:r>
            <a:r>
              <a:rPr lang="es-EC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ESPECÍFICOS:</a:t>
            </a:r>
          </a:p>
          <a:p>
            <a:pPr marL="0" indent="0" algn="just">
              <a:buNone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alibri" panose="020F0502020204030204" pitchFamily="34" charset="0"/>
              <a:buChar char="˗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como la familia puede ser un aporte relevante en la salud mental de las mujeres transgénero.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alibri" panose="020F0502020204030204" pitchFamily="34" charset="0"/>
              <a:buChar char="˗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alibri" panose="020F0502020204030204" pitchFamily="34" charset="0"/>
              <a:buChar char="˗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importancia de los espacios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psicoterapéuticos como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soporte en el proceso de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transición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individual y familiar.</a:t>
            </a:r>
          </a:p>
          <a:p>
            <a:pPr algn="just">
              <a:buFont typeface="Calibri" panose="020F0502020204030204" pitchFamily="34" charset="0"/>
              <a:buChar char="˗"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alibri" panose="020F0502020204030204" pitchFamily="34" charset="0"/>
              <a:buChar char="˗"/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Demostrar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la importancia de manejar temas sobre diversidad sexual y perspectiva de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en los diferentes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contextos, entre ellos, salud mental. 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457200" y="1389574"/>
            <a:ext cx="8229600" cy="53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59737" y="796705"/>
            <a:ext cx="7772400" cy="10724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b="1" u="sng" dirty="0" smtClean="0"/>
              <a:t>  </a:t>
            </a:r>
            <a:r>
              <a:rPr lang="es-EC" sz="4800" u="sng" dirty="0" smtClean="0"/>
              <a:t> </a:t>
            </a:r>
            <a:r>
              <a:rPr lang="es-EC" sz="4800" dirty="0"/>
              <a:t/>
            </a:r>
            <a:br>
              <a:rPr lang="es-EC" sz="4800" dirty="0"/>
            </a:br>
            <a:endParaRPr lang="es-EC" sz="4800" dirty="0">
              <a:solidFill>
                <a:srgbClr val="C00000"/>
              </a:solidFill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394393" y="63539"/>
            <a:ext cx="6303087" cy="75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u="sng" dirty="0" smtClean="0"/>
              <a:t>JUSTIFICACIÓN </a:t>
            </a:r>
            <a:endParaRPr lang="es-EC" sz="3200" b="1" u="sng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587052832"/>
              </p:ext>
            </p:extLst>
          </p:nvPr>
        </p:nvGraphicFramePr>
        <p:xfrm>
          <a:off x="209332" y="1029071"/>
          <a:ext cx="8791421" cy="567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6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59737" y="796705"/>
            <a:ext cx="7772400" cy="10724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b="1" u="sng" dirty="0" smtClean="0"/>
              <a:t>  </a:t>
            </a:r>
            <a:r>
              <a:rPr lang="es-EC" sz="4800" u="sng" dirty="0" smtClean="0"/>
              <a:t> </a:t>
            </a:r>
            <a:r>
              <a:rPr lang="es-EC" sz="4800" dirty="0"/>
              <a:t/>
            </a:r>
            <a:br>
              <a:rPr lang="es-EC" sz="4800" dirty="0"/>
            </a:br>
            <a:endParaRPr lang="es-EC" sz="4800" dirty="0">
              <a:solidFill>
                <a:srgbClr val="C00000"/>
              </a:solidFill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083954600"/>
              </p:ext>
            </p:extLst>
          </p:nvPr>
        </p:nvGraphicFramePr>
        <p:xfrm>
          <a:off x="136478" y="1050878"/>
          <a:ext cx="8720919" cy="565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14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59737" y="1238257"/>
            <a:ext cx="7772400" cy="10724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800" b="1" u="sng" dirty="0" smtClean="0"/>
              <a:t> </a:t>
            </a:r>
            <a:r>
              <a:rPr lang="es-EC" sz="4800" u="sng" dirty="0" smtClean="0"/>
              <a:t> </a:t>
            </a:r>
            <a:r>
              <a:rPr lang="es-EC" sz="4800" dirty="0"/>
              <a:t/>
            </a:r>
            <a:br>
              <a:rPr lang="es-EC" sz="4800" dirty="0"/>
            </a:br>
            <a:endParaRPr lang="es-EC" sz="4800" dirty="0">
              <a:solidFill>
                <a:srgbClr val="C00000"/>
              </a:solidFill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84405" y="-96172"/>
            <a:ext cx="7772400" cy="10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HIPOTESIS</a:t>
            </a:r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33383" y="2059336"/>
            <a:ext cx="657785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acompañamiento familiar en mujeres transgénero en su proceso de construcción de identidad de género es relevante porque fortalece sus recursos personales internos y contribuye a generar que estas mujeres puedan desenvolverse en sus diferentes espacios.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100429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685800" y="129928"/>
            <a:ext cx="7772400" cy="942527"/>
          </a:xfrm>
        </p:spPr>
        <p:txBody>
          <a:bodyPr>
            <a:normAutofit/>
          </a:bodyPr>
          <a:lstStyle/>
          <a:p>
            <a:pPr algn="ctr"/>
            <a:r>
              <a:rPr lang="es-EC" sz="3600" b="1" u="sng" dirty="0" smtClean="0"/>
              <a:t>MARCO TEÓRICO </a:t>
            </a:r>
            <a:endParaRPr lang="es-EC" sz="3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44643226"/>
              </p:ext>
            </p:extLst>
          </p:nvPr>
        </p:nvGraphicFramePr>
        <p:xfrm>
          <a:off x="334425" y="1397000"/>
          <a:ext cx="8488906" cy="499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4563</TotalTime>
  <Words>2344</Words>
  <Application>Microsoft Office PowerPoint</Application>
  <PresentationFormat>Presentación en pantalla (4:3)</PresentationFormat>
  <Paragraphs>260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(Cuerpo)arial</vt:lpstr>
      <vt:lpstr>Lucida Sans Unicode</vt:lpstr>
      <vt:lpstr>Tema de Office</vt:lpstr>
      <vt:lpstr>Presentación de PowerPoint</vt:lpstr>
      <vt:lpstr>Datos DEL entorno estudiado  </vt:lpstr>
      <vt:lpstr>PROBLEMA SOCIAL     </vt:lpstr>
      <vt:lpstr>PROBLEMA DE INVESTIGACIÓN   </vt:lpstr>
      <vt:lpstr>RELEVANCIA     </vt:lpstr>
      <vt:lpstr>    </vt:lpstr>
      <vt:lpstr>    </vt:lpstr>
      <vt:lpstr>   </vt:lpstr>
      <vt:lpstr>MARCO TEÓRICO </vt:lpstr>
      <vt:lpstr>Presentación de PowerPoint</vt:lpstr>
      <vt:lpstr>Presentación de PowerPoint</vt:lpstr>
      <vt:lpstr>PREGUNTA 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ºiuhoi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MARGARITA</cp:lastModifiedBy>
  <cp:revision>193</cp:revision>
  <dcterms:created xsi:type="dcterms:W3CDTF">2018-03-14T19:52:26Z</dcterms:created>
  <dcterms:modified xsi:type="dcterms:W3CDTF">2020-03-24T14:03:53Z</dcterms:modified>
</cp:coreProperties>
</file>