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40" r:id="rId10"/>
    <p:sldId id="314" r:id="rId11"/>
    <p:sldId id="315" r:id="rId12"/>
    <p:sldId id="316" r:id="rId13"/>
    <p:sldId id="317" r:id="rId14"/>
    <p:sldId id="331" r:id="rId15"/>
    <p:sldId id="319" r:id="rId16"/>
    <p:sldId id="342" r:id="rId17"/>
    <p:sldId id="326" r:id="rId18"/>
    <p:sldId id="294" r:id="rId19"/>
    <p:sldId id="321" r:id="rId20"/>
    <p:sldId id="350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LIS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LIS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LIS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LIS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[Libro1]Hoja1!TablaDinámica1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Hoja1!$G$1:$G$2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8-4EA7-A7FD-809A7E03ACA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58-4EA7-A7FD-809A7E03ACA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58-4EA7-A7FD-809A7E03A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Hoja1!$E$3:$F$8</c:f>
              <c:multiLvlStrCache>
                <c:ptCount val="5"/>
                <c:lvl>
                  <c:pt idx="0">
                    <c:v>estudia </c:v>
                  </c:pt>
                  <c:pt idx="1">
                    <c:v>estudia </c:v>
                  </c:pt>
                  <c:pt idx="2">
                    <c:v>no estudia</c:v>
                  </c:pt>
                  <c:pt idx="3">
                    <c:v>no estudia</c:v>
                  </c:pt>
                  <c:pt idx="4">
                    <c:v>no estudia</c:v>
                  </c:pt>
                </c:lvl>
                <c:lvl>
                  <c:pt idx="0">
                    <c:v>Embarazada 1</c:v>
                  </c:pt>
                  <c:pt idx="1">
                    <c:v>Embarazada 2</c:v>
                  </c:pt>
                  <c:pt idx="2">
                    <c:v>Embarazada 3</c:v>
                  </c:pt>
                  <c:pt idx="3">
                    <c:v>Embarazada 4</c:v>
                  </c:pt>
                  <c:pt idx="4">
                    <c:v>Embarazada 5</c:v>
                  </c:pt>
                </c:lvl>
              </c:multiLvlStrCache>
            </c:multiLvlStrRef>
          </c:cat>
          <c:val>
            <c:numRef>
              <c:f>Hoja1!$G$3:$G$8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58-4EA7-A7FD-809A7E03AC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098944"/>
        <c:axId val="54113024"/>
      </c:barChart>
      <c:catAx>
        <c:axId val="5409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54113024"/>
        <c:crosses val="autoZero"/>
        <c:auto val="1"/>
        <c:lblAlgn val="ctr"/>
        <c:lblOffset val="100"/>
        <c:noMultiLvlLbl val="0"/>
      </c:catAx>
      <c:valAx>
        <c:axId val="54113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0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[LISTO.xlsx]Hoja2!TablaDinámica2</c:name>
    <c:fmtId val="6"/>
  </c:pivotSource>
  <c:chart>
    <c:autoTitleDeleted val="1"/>
    <c:pivotFmts>
      <c:pivotFmt>
        <c:idx val="0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Hoja2!$F$3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0E6-4544-B411-ADEF3A705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0E6-4544-B411-ADEF3A705A6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Hoja2!$E$4:$E$6</c:f>
              <c:strCache>
                <c:ptCount val="2"/>
                <c:pt idx="0">
                  <c:v>APOYO DE LA PAREJA</c:v>
                </c:pt>
                <c:pt idx="1">
                  <c:v>NO APOYO DE LA PAREJA</c:v>
                </c:pt>
              </c:strCache>
            </c:strRef>
          </c:cat>
          <c:val>
            <c:numRef>
              <c:f>Hoja2!$F$4:$F$6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E6-4544-B411-ADEF3A705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86893709122591"/>
          <c:y val="0.40457696187575309"/>
          <c:w val="0.26309092469051554"/>
          <c:h val="0.206816123513033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[LISTO.xlsx]Hoja4!TablaDinámica3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spc="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Hoja4!$B$1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946-4F13-AD9F-87A825262DC6}"/>
              </c:ext>
            </c:extLst>
          </c:dPt>
          <c:dPt>
            <c:idx val="1"/>
            <c:bubble3D val="0"/>
            <c:explosion val="19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946-4F13-AD9F-87A825262DC6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46-4F13-AD9F-87A825262DC6}"/>
              </c:ext>
            </c:extLst>
          </c:dPt>
          <c:dPt>
            <c:idx val="3"/>
            <c:bubble3D val="0"/>
            <c:explosion val="3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946-4F13-AD9F-87A825262DC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46-4F13-AD9F-87A825262DC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46-4F13-AD9F-87A825262DC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946-4F13-AD9F-87A825262DC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946-4F13-AD9F-87A825262DC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Hoja4!$A$2:$A$6</c:f>
              <c:strCache>
                <c:ptCount val="4"/>
                <c:pt idx="0">
                  <c:v>FAMILIA NUCLEAR</c:v>
                </c:pt>
                <c:pt idx="1">
                  <c:v>FAMILIAS MONOPARENTALES</c:v>
                </c:pt>
                <c:pt idx="2">
                  <c:v>INCOMPLETA</c:v>
                </c:pt>
                <c:pt idx="3">
                  <c:v>RECONSTITUIDA</c:v>
                </c:pt>
              </c:strCache>
            </c:strRef>
          </c:cat>
          <c:val>
            <c:numRef>
              <c:f>Hoja4!$B$2:$B$6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46-4F13-AD9F-87A825262DC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[LISTO.xlsx]Hoja5!TablaDinámica4</c:name>
    <c:fmtId val="-1"/>
  </c:pivotSource>
  <c:chart>
    <c:autoTitleDeleted val="1"/>
    <c:pivotFmts>
      <c:pivotFmt>
        <c:idx val="0"/>
        <c:dLbl>
          <c:idx val="0"/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7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8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3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4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5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7030A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  <c:spPr>
          <a:solidFill>
            <a:schemeClr val="accent2">
              <a:lumMod val="75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9"/>
        <c:spPr>
          <a:solidFill>
            <a:srgbClr val="FFFF00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6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Hoja5!$G$1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68-49D4-8B2C-CD3C8C00766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68-49D4-8B2C-CD3C8C00766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68-49D4-8B2C-CD3C8C00766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68-49D4-8B2C-CD3C8C00766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868-49D4-8B2C-CD3C8C00766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Hoja5!$F$2:$F$7</c:f>
              <c:strCache>
                <c:ptCount val="5"/>
                <c:pt idx="0">
                  <c:v>CENTRALIDAD</c:v>
                </c:pt>
                <c:pt idx="1">
                  <c:v>FALTA DE LIMITES</c:v>
                </c:pt>
                <c:pt idx="2">
                  <c:v>HIJOS PARENTALES </c:v>
                </c:pt>
                <c:pt idx="3">
                  <c:v>COMUNICACIÓN DISFUNCIONAL</c:v>
                </c:pt>
                <c:pt idx="4">
                  <c:v>JERARQUIAS DESORGANIZADAS</c:v>
                </c:pt>
              </c:strCache>
            </c:strRef>
          </c:cat>
          <c:val>
            <c:numRef>
              <c:f>Hoja5!$G$2:$G$7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68-49D4-8B2C-CD3C8C007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3308447"/>
        <c:axId val="587985311"/>
      </c:barChart>
      <c:valAx>
        <c:axId val="58798531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593308447"/>
        <c:crosses val="autoZero"/>
        <c:crossBetween val="between"/>
      </c:valAx>
      <c:catAx>
        <c:axId val="59330844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5879853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[Libro1]Hoja6!TablaDinámica5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circle"/>
          <c:size val="6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plotArea>
      <c:layout>
        <c:manualLayout>
          <c:layoutTarget val="inner"/>
          <c:xMode val="edge"/>
          <c:yMode val="edge"/>
          <c:x val="0.2880867872514874"/>
          <c:y val="4.4739482346575279E-2"/>
          <c:w val="0.41147146187664396"/>
          <c:h val="0.897999147014173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Hoja6!$H$1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9C-46BE-B442-4B59D9A7B9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9C-46BE-B442-4B59D9A7B9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9C-46BE-B442-4B59D9A7B9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9C-46BE-B442-4B59D9A7B9F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Hoja6!$G$2:$G$6</c:f>
              <c:strCache>
                <c:ptCount val="4"/>
                <c:pt idx="0">
                  <c:v>CONSUMO DE ALCOHOL</c:v>
                </c:pt>
                <c:pt idx="1">
                  <c:v>EMBARAZOS EN LA ADOLESCENCIA </c:v>
                </c:pt>
                <c:pt idx="2">
                  <c:v>INFIDELIDAD</c:v>
                </c:pt>
                <c:pt idx="3">
                  <c:v>VIOLENCIA FISICA Y PSICOLOGICA</c:v>
                </c:pt>
              </c:strCache>
            </c:strRef>
          </c:cat>
          <c:val>
            <c:numRef>
              <c:f>Hoja6!$H$2:$H$6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9C-46BE-B442-4B59D9A7B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4104239"/>
        <c:axId val="1080485807"/>
      </c:barChart>
      <c:valAx>
        <c:axId val="108048580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084104239"/>
        <c:crosses val="autoZero"/>
        <c:crossBetween val="between"/>
      </c:valAx>
      <c:catAx>
        <c:axId val="10841042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08048580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[LISTO.xlsx]Hoja7!TablaDinámica2</c:name>
    <c:fmtId val="1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ES_tradnl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  <a:sp3d/>
        </c:spPr>
      </c:pivotFmt>
    </c:pivotFmts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86277363238626E-2"/>
          <c:y val="1.4125440585838745E-2"/>
          <c:w val="0.70362006810743727"/>
          <c:h val="0.93784806142230948"/>
        </c:manualLayout>
      </c:layout>
      <c:pie3DChart>
        <c:varyColors val="1"/>
        <c:ser>
          <c:idx val="0"/>
          <c:order val="0"/>
          <c:tx>
            <c:strRef>
              <c:f>Hoja7!$H$1</c:f>
              <c:strCache>
                <c:ptCount val="1"/>
                <c:pt idx="0">
                  <c:v>Total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A1C-4C9C-830B-469E1D45D5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A1C-4C9C-830B-469E1D45D5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A1C-4C9C-830B-469E1D45D5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A1C-4C9C-830B-469E1D45D50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Hoja7!$G$2:$G$6</c:f>
              <c:strCache>
                <c:ptCount val="4"/>
                <c:pt idx="0">
                  <c:v>ADECUADA F. NUCLEAR dos padres laboran</c:v>
                </c:pt>
                <c:pt idx="1">
                  <c:v>NO ADECUADA2 F.MONOPARENTALES</c:v>
                </c:pt>
                <c:pt idx="2">
                  <c:v>NO ADECUADA F. RECONSTITUIDA. </c:v>
                </c:pt>
                <c:pt idx="3">
                  <c:v>NO ADECUADA F. INCOMPLETA</c:v>
                </c:pt>
              </c:strCache>
            </c:strRef>
          </c:cat>
          <c:val>
            <c:numRef>
              <c:f>Hoja7!$H$2:$H$6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1C-4C9C-830B-469E1D45D5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74536769040872"/>
          <c:y val="1.7917000869351645E-2"/>
          <c:w val="0.31677617732117169"/>
          <c:h val="0.396556107879428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90277-83F3-4313-8444-707525C412E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C63CEE-020B-4910-AA91-EE9A06641173}">
      <dgm:prSet phldrT="[Texto]"/>
      <dgm:spPr/>
      <dgm:t>
        <a:bodyPr/>
        <a:lstStyle/>
        <a:p>
          <a:endParaRPr lang="es-ES" dirty="0"/>
        </a:p>
        <a:p>
          <a:r>
            <a:rPr lang="es-EC" dirty="0" err="1"/>
            <a:t>Roizblatt</a:t>
          </a:r>
          <a:r>
            <a:rPr lang="es-EC" dirty="0"/>
            <a:t>, 2013</a:t>
          </a:r>
          <a:endParaRPr lang="es-ES" dirty="0"/>
        </a:p>
      </dgm:t>
    </dgm:pt>
    <dgm:pt modelId="{66D21270-92E7-47D3-B4AA-EEA2B5CE0CDF}" type="parTrans" cxnId="{1DB7CB69-004A-4F96-952F-A63FB7C931CA}">
      <dgm:prSet/>
      <dgm:spPr/>
      <dgm:t>
        <a:bodyPr/>
        <a:lstStyle/>
        <a:p>
          <a:endParaRPr lang="es-ES"/>
        </a:p>
      </dgm:t>
    </dgm:pt>
    <dgm:pt modelId="{05F5A61C-3586-47C9-8EB5-85078CE7EB00}" type="sibTrans" cxnId="{1DB7CB69-004A-4F96-952F-A63FB7C931CA}">
      <dgm:prSet custT="1"/>
      <dgm:spPr/>
      <dgm:t>
        <a:bodyPr/>
        <a:lstStyle/>
        <a:p>
          <a:r>
            <a:rPr lang="es-EC" sz="1900" dirty="0" err="1"/>
            <a:t>Minuchin</a:t>
          </a:r>
          <a:r>
            <a:rPr lang="es-EC" sz="1900" dirty="0"/>
            <a:t>, 2003</a:t>
          </a:r>
          <a:endParaRPr lang="es-ES" sz="1900" dirty="0"/>
        </a:p>
      </dgm:t>
    </dgm:pt>
    <dgm:pt modelId="{05D14012-62BD-4682-9DAC-CB5BDA3BEB7D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600" dirty="0"/>
            <a:t>Pautas transaccionales </a:t>
          </a:r>
          <a:endParaRPr lang="es-ES" sz="1600" dirty="0"/>
        </a:p>
      </dgm:t>
    </dgm:pt>
    <dgm:pt modelId="{03851B29-8050-456B-AB34-43B37ED7EACE}" type="parTrans" cxnId="{7AFC9592-DEB1-447F-88A0-F96A53540A3C}">
      <dgm:prSet/>
      <dgm:spPr/>
      <dgm:t>
        <a:bodyPr/>
        <a:lstStyle/>
        <a:p>
          <a:endParaRPr lang="es-ES"/>
        </a:p>
      </dgm:t>
    </dgm:pt>
    <dgm:pt modelId="{C6BD879B-A71E-4333-B933-F15C7A9AE779}" type="sibTrans" cxnId="{7AFC9592-DEB1-447F-88A0-F96A53540A3C}">
      <dgm:prSet/>
      <dgm:spPr/>
      <dgm:t>
        <a:bodyPr/>
        <a:lstStyle/>
        <a:p>
          <a:endParaRPr lang="es-ES"/>
        </a:p>
      </dgm:t>
    </dgm:pt>
    <dgm:pt modelId="{C23183B3-0729-493F-8942-8854B6AB6A37}">
      <dgm:prSet phldrT="[Texto]"/>
      <dgm:spPr/>
      <dgm:t>
        <a:bodyPr/>
        <a:lstStyle/>
        <a:p>
          <a:r>
            <a:rPr lang="es-ES" dirty="0"/>
            <a:t>Estructura e interacción familiar </a:t>
          </a:r>
        </a:p>
      </dgm:t>
    </dgm:pt>
    <dgm:pt modelId="{3FA5197D-A9E2-4557-806F-6E0E7784448E}" type="parTrans" cxnId="{BA5CB37B-B8BC-4C3F-9D96-82C5BE3CEC58}">
      <dgm:prSet/>
      <dgm:spPr/>
      <dgm:t>
        <a:bodyPr/>
        <a:lstStyle/>
        <a:p>
          <a:endParaRPr lang="es-ES"/>
        </a:p>
      </dgm:t>
    </dgm:pt>
    <dgm:pt modelId="{1407800D-533C-4C62-B79C-7D9A7870440A}" type="sibTrans" cxnId="{BA5CB37B-B8BC-4C3F-9D96-82C5BE3CEC58}">
      <dgm:prSet custT="1"/>
      <dgm:spPr/>
      <dgm:t>
        <a:bodyPr/>
        <a:lstStyle/>
        <a:p>
          <a:r>
            <a:rPr lang="es-EC" sz="1800" dirty="0" err="1"/>
            <a:t>Eguiluz</a:t>
          </a:r>
          <a:r>
            <a:rPr lang="es-EC" sz="1800" dirty="0"/>
            <a:t> et al., 2004</a:t>
          </a:r>
          <a:endParaRPr lang="es-ES" sz="1800" dirty="0"/>
        </a:p>
      </dgm:t>
    </dgm:pt>
    <dgm:pt modelId="{BCA18E7A-B880-48D8-9047-5950CA367244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400" dirty="0"/>
            <a:t>1. Subsistemas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C" sz="1400" dirty="0"/>
            <a:t>2. Regidos por límites, jerarquías, alianzas, coaliciones y triangulaciones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s-ES" sz="1400" dirty="0"/>
            <a:t>3. T</a:t>
          </a:r>
          <a:r>
            <a:rPr lang="es-EC" sz="1400" dirty="0" err="1"/>
            <a:t>ransgeneracionales</a:t>
          </a:r>
          <a:endParaRPr lang="es-ES" sz="1400" dirty="0"/>
        </a:p>
      </dgm:t>
    </dgm:pt>
    <dgm:pt modelId="{7A9113BC-72D4-4685-ADBA-C2EA36B1C51A}" type="parTrans" cxnId="{6ADC9455-E092-4A4A-B539-B23DA0DDC93E}">
      <dgm:prSet/>
      <dgm:spPr/>
      <dgm:t>
        <a:bodyPr/>
        <a:lstStyle/>
        <a:p>
          <a:endParaRPr lang="es-ES"/>
        </a:p>
      </dgm:t>
    </dgm:pt>
    <dgm:pt modelId="{B80226BC-4693-4D6A-8175-69F340C8DB98}" type="sibTrans" cxnId="{6ADC9455-E092-4A4A-B539-B23DA0DDC93E}">
      <dgm:prSet/>
      <dgm:spPr/>
      <dgm:t>
        <a:bodyPr/>
        <a:lstStyle/>
        <a:p>
          <a:endParaRPr lang="es-ES"/>
        </a:p>
      </dgm:t>
    </dgm:pt>
    <dgm:pt modelId="{8A7E154C-377C-4A58-B4CC-3760895A0745}">
      <dgm:prSet phldrT="[Texto]"/>
      <dgm:spPr/>
      <dgm:t>
        <a:bodyPr/>
        <a:lstStyle/>
        <a:p>
          <a:r>
            <a:rPr lang="es-EC" dirty="0"/>
            <a:t>Hernández, 2005</a:t>
          </a:r>
          <a:endParaRPr lang="es-ES" dirty="0"/>
        </a:p>
      </dgm:t>
    </dgm:pt>
    <dgm:pt modelId="{C564D720-7BDA-4EF2-8A1B-DBB1F2129308}" type="parTrans" cxnId="{3C5CCF9B-C59F-4F38-9EA4-50ACD4615C22}">
      <dgm:prSet/>
      <dgm:spPr/>
      <dgm:t>
        <a:bodyPr/>
        <a:lstStyle/>
        <a:p>
          <a:endParaRPr lang="es-ES"/>
        </a:p>
      </dgm:t>
    </dgm:pt>
    <dgm:pt modelId="{077CB483-06CF-410F-AD28-4D801E6B40A5}" type="sibTrans" cxnId="{3C5CCF9B-C59F-4F38-9EA4-50ACD4615C22}">
      <dgm:prSet custT="1"/>
      <dgm:spPr/>
      <dgm:t>
        <a:bodyPr/>
        <a:lstStyle/>
        <a:p>
          <a:r>
            <a:rPr lang="es-EC" sz="1900" dirty="0" err="1"/>
            <a:t>Olson</a:t>
          </a:r>
          <a:r>
            <a:rPr lang="es-EC" sz="1900" dirty="0"/>
            <a:t> (1985)</a:t>
          </a:r>
          <a:endParaRPr lang="es-ES" sz="1900" dirty="0"/>
        </a:p>
      </dgm:t>
    </dgm:pt>
    <dgm:pt modelId="{5661207E-93F7-4258-BB5D-F6A6B5ABB28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/>
            <a:t>Fenómenos de cambio: nivel socioeconómico, biológico, psicológico (emocional, pensamiento, conductual)</a:t>
          </a:r>
          <a:endParaRPr lang="es-ES" sz="1400" dirty="0"/>
        </a:p>
      </dgm:t>
    </dgm:pt>
    <dgm:pt modelId="{D969F88D-7750-46A5-B6EF-AFA708EF3EE2}" type="parTrans" cxnId="{B1C68225-6B19-4002-AFB5-2FE735558645}">
      <dgm:prSet/>
      <dgm:spPr/>
      <dgm:t>
        <a:bodyPr/>
        <a:lstStyle/>
        <a:p>
          <a:endParaRPr lang="es-ES"/>
        </a:p>
      </dgm:t>
    </dgm:pt>
    <dgm:pt modelId="{CA78D08A-9AE2-4A02-AB90-3328A66A92B0}" type="sibTrans" cxnId="{B1C68225-6B19-4002-AFB5-2FE735558645}">
      <dgm:prSet/>
      <dgm:spPr/>
      <dgm:t>
        <a:bodyPr/>
        <a:lstStyle/>
        <a:p>
          <a:endParaRPr lang="es-ES"/>
        </a:p>
      </dgm:t>
    </dgm:pt>
    <dgm:pt modelId="{D91F1C82-F8BD-4A70-B89B-B55E2B1AB44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600" dirty="0"/>
            <a:t>se encuentra en constante </a:t>
          </a:r>
          <a:r>
            <a:rPr lang="es-EC" sz="1600" dirty="0" smtClean="0"/>
            <a:t>cambio.</a:t>
          </a:r>
          <a:endParaRPr lang="es-ES" sz="1600" dirty="0"/>
        </a:p>
      </dgm:t>
    </dgm:pt>
    <dgm:pt modelId="{6B5DA47F-DDB9-46C7-A1F9-3C64F4396864}" type="parTrans" cxnId="{91EA53C3-E9B2-44F0-AC0F-48DD0E9D579B}">
      <dgm:prSet/>
      <dgm:spPr/>
      <dgm:t>
        <a:bodyPr/>
        <a:lstStyle/>
        <a:p>
          <a:endParaRPr lang="es-ES"/>
        </a:p>
      </dgm:t>
    </dgm:pt>
    <dgm:pt modelId="{EF78CDC0-0DF4-46FF-BB0F-23AD857DF8D6}" type="sibTrans" cxnId="{91EA53C3-E9B2-44F0-AC0F-48DD0E9D579B}">
      <dgm:prSet/>
      <dgm:spPr/>
      <dgm:t>
        <a:bodyPr/>
        <a:lstStyle/>
        <a:p>
          <a:endParaRPr lang="es-ES"/>
        </a:p>
      </dgm:t>
    </dgm:pt>
    <dgm:pt modelId="{C2D55F4E-6AFA-4BFF-AE5A-F211DCC5C8FE}" type="pres">
      <dgm:prSet presAssocID="{AE890277-83F3-4313-8444-707525C412E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7CF1EBA-B582-4DE9-BBBD-D811D732420A}" type="pres">
      <dgm:prSet presAssocID="{12C63CEE-020B-4910-AA91-EE9A06641173}" presName="composite" presStyleCnt="0"/>
      <dgm:spPr/>
    </dgm:pt>
    <dgm:pt modelId="{8357E595-3D2F-4776-95FB-7AA2B0839507}" type="pres">
      <dgm:prSet presAssocID="{12C63CEE-020B-4910-AA91-EE9A0664117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B8DD1-CA48-4A8A-B791-C2C9C533BBC3}" type="pres">
      <dgm:prSet presAssocID="{12C63CEE-020B-4910-AA91-EE9A06641173}" presName="Childtext1" presStyleLbl="revTx" presStyleIdx="0" presStyleCnt="3" custScaleX="152095" custScaleY="56658" custLinFactNeighborX="30598" custLinFactNeighborY="-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662204-3393-45DE-BD89-72984F2D9C04}" type="pres">
      <dgm:prSet presAssocID="{12C63CEE-020B-4910-AA91-EE9A06641173}" presName="BalanceSpacing" presStyleCnt="0"/>
      <dgm:spPr/>
    </dgm:pt>
    <dgm:pt modelId="{D96800E8-ADF7-46C8-8F30-417958FCB589}" type="pres">
      <dgm:prSet presAssocID="{12C63CEE-020B-4910-AA91-EE9A06641173}" presName="BalanceSpacing1" presStyleCnt="0"/>
      <dgm:spPr/>
    </dgm:pt>
    <dgm:pt modelId="{28BF5134-4B8F-4C98-8AE9-E5FF32BAD28E}" type="pres">
      <dgm:prSet presAssocID="{05F5A61C-3586-47C9-8EB5-85078CE7EB00}" presName="Accent1Text" presStyleLbl="node1" presStyleIdx="1" presStyleCnt="6"/>
      <dgm:spPr/>
      <dgm:t>
        <a:bodyPr/>
        <a:lstStyle/>
        <a:p>
          <a:endParaRPr lang="es-ES"/>
        </a:p>
      </dgm:t>
    </dgm:pt>
    <dgm:pt modelId="{124EB42B-EE2C-4189-BD9B-EE0D3861FA1C}" type="pres">
      <dgm:prSet presAssocID="{05F5A61C-3586-47C9-8EB5-85078CE7EB00}" presName="spaceBetweenRectangles" presStyleCnt="0"/>
      <dgm:spPr/>
    </dgm:pt>
    <dgm:pt modelId="{6A0B4A5B-DD97-4F87-96DC-4EC2758AE426}" type="pres">
      <dgm:prSet presAssocID="{C23183B3-0729-493F-8942-8854B6AB6A37}" presName="composite" presStyleCnt="0"/>
      <dgm:spPr/>
    </dgm:pt>
    <dgm:pt modelId="{5C5EB8F9-C0DD-478A-B030-764209EB2B0C}" type="pres">
      <dgm:prSet presAssocID="{C23183B3-0729-493F-8942-8854B6AB6A37}" presName="Parent1" presStyleLbl="node1" presStyleIdx="2" presStyleCnt="6" custLinFactNeighborX="-230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28160A-906F-44B5-9365-540D1A078CDB}" type="pres">
      <dgm:prSet presAssocID="{C23183B3-0729-493F-8942-8854B6AB6A37}" presName="Childtext1" presStyleLbl="revTx" presStyleIdx="1" presStyleCnt="3" custScaleX="117388" custLinFactX="100000" custLinFactNeighborX="17821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50198-9FE5-4965-9E4E-33EE123D2095}" type="pres">
      <dgm:prSet presAssocID="{C23183B3-0729-493F-8942-8854B6AB6A37}" presName="BalanceSpacing" presStyleCnt="0"/>
      <dgm:spPr/>
    </dgm:pt>
    <dgm:pt modelId="{0EA82C6C-0A82-47D3-B516-8179AB01496F}" type="pres">
      <dgm:prSet presAssocID="{C23183B3-0729-493F-8942-8854B6AB6A37}" presName="BalanceSpacing1" presStyleCnt="0"/>
      <dgm:spPr/>
    </dgm:pt>
    <dgm:pt modelId="{BEE4C9BA-194E-4FA4-A870-6A9B3560DEBB}" type="pres">
      <dgm:prSet presAssocID="{1407800D-533C-4C62-B79C-7D9A7870440A}" presName="Accent1Text" presStyleLbl="node1" presStyleIdx="3" presStyleCnt="6" custLinFactNeighborX="-24878"/>
      <dgm:spPr/>
      <dgm:t>
        <a:bodyPr/>
        <a:lstStyle/>
        <a:p>
          <a:endParaRPr lang="es-ES"/>
        </a:p>
      </dgm:t>
    </dgm:pt>
    <dgm:pt modelId="{DC0A5B6F-B9BB-4DD2-9FDF-BBD3D8D8A6E3}" type="pres">
      <dgm:prSet presAssocID="{1407800D-533C-4C62-B79C-7D9A7870440A}" presName="spaceBetweenRectangles" presStyleCnt="0"/>
      <dgm:spPr/>
    </dgm:pt>
    <dgm:pt modelId="{8BB56381-9B8E-43BD-8829-947B84CB0B12}" type="pres">
      <dgm:prSet presAssocID="{8A7E154C-377C-4A58-B4CC-3760895A0745}" presName="composite" presStyleCnt="0"/>
      <dgm:spPr/>
    </dgm:pt>
    <dgm:pt modelId="{7478BAC7-00DC-4E3C-A7C7-EDD8C154665F}" type="pres">
      <dgm:prSet presAssocID="{8A7E154C-377C-4A58-B4CC-3760895A0745}" presName="Parent1" presStyleLbl="node1" presStyleIdx="4" presStyleCnt="6" custLinFactNeighborX="-1795" custLinFactNeighborY="-3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FAE41-1B9F-4DB6-AE15-EB4B949CAC70}" type="pres">
      <dgm:prSet presAssocID="{8A7E154C-377C-4A58-B4CC-3760895A0745}" presName="Childtext1" presStyleLbl="revTx" presStyleIdx="2" presStyleCnt="3" custScaleX="154581" custScaleY="69880" custLinFactNeighborX="51590" custLinFactNeighborY="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999F37-A5B2-47B1-B7F7-7B065A8DEB9F}" type="pres">
      <dgm:prSet presAssocID="{8A7E154C-377C-4A58-B4CC-3760895A0745}" presName="BalanceSpacing" presStyleCnt="0"/>
      <dgm:spPr/>
    </dgm:pt>
    <dgm:pt modelId="{7A6B1376-192F-418F-8627-73D685BC1EF1}" type="pres">
      <dgm:prSet presAssocID="{8A7E154C-377C-4A58-B4CC-3760895A0745}" presName="BalanceSpacing1" presStyleCnt="0"/>
      <dgm:spPr/>
    </dgm:pt>
    <dgm:pt modelId="{0A634F72-E533-4689-8BB3-C9738E45C401}" type="pres">
      <dgm:prSet presAssocID="{077CB483-06CF-410F-AD28-4D801E6B40A5}" presName="Accent1Text" presStyleLbl="node1" presStyleIdx="5" presStyleCnt="6" custLinFactNeighborX="-13364" custLinFactNeighborY="-3966"/>
      <dgm:spPr/>
      <dgm:t>
        <a:bodyPr/>
        <a:lstStyle/>
        <a:p>
          <a:endParaRPr lang="es-ES"/>
        </a:p>
      </dgm:t>
    </dgm:pt>
  </dgm:ptLst>
  <dgm:cxnLst>
    <dgm:cxn modelId="{91EA53C3-E9B2-44F0-AC0F-48DD0E9D579B}" srcId="{12C63CEE-020B-4910-AA91-EE9A06641173}" destId="{D91F1C82-F8BD-4A70-B89B-B55E2B1AB44E}" srcOrd="1" destOrd="0" parTransId="{6B5DA47F-DDB9-46C7-A1F9-3C64F4396864}" sibTransId="{EF78CDC0-0DF4-46FF-BB0F-23AD857DF8D6}"/>
    <dgm:cxn modelId="{BA5CB37B-B8BC-4C3F-9D96-82C5BE3CEC58}" srcId="{AE890277-83F3-4313-8444-707525C412E3}" destId="{C23183B3-0729-493F-8942-8854B6AB6A37}" srcOrd="1" destOrd="0" parTransId="{3FA5197D-A9E2-4557-806F-6E0E7784448E}" sibTransId="{1407800D-533C-4C62-B79C-7D9A7870440A}"/>
    <dgm:cxn modelId="{4C46C831-0613-42E9-8833-BD7848922170}" type="presOf" srcId="{AE890277-83F3-4313-8444-707525C412E3}" destId="{C2D55F4E-6AFA-4BFF-AE5A-F211DCC5C8FE}" srcOrd="0" destOrd="0" presId="urn:microsoft.com/office/officeart/2008/layout/AlternatingHexagons"/>
    <dgm:cxn modelId="{B1C68225-6B19-4002-AFB5-2FE735558645}" srcId="{8A7E154C-377C-4A58-B4CC-3760895A0745}" destId="{5661207E-93F7-4258-BB5D-F6A6B5ABB28A}" srcOrd="0" destOrd="0" parTransId="{D969F88D-7750-46A5-B6EF-AFA708EF3EE2}" sibTransId="{CA78D08A-9AE2-4A02-AB90-3328A66A92B0}"/>
    <dgm:cxn modelId="{6ADC9455-E092-4A4A-B539-B23DA0DDC93E}" srcId="{C23183B3-0729-493F-8942-8854B6AB6A37}" destId="{BCA18E7A-B880-48D8-9047-5950CA367244}" srcOrd="0" destOrd="0" parTransId="{7A9113BC-72D4-4685-ADBA-C2EA36B1C51A}" sibTransId="{B80226BC-4693-4D6A-8175-69F340C8DB98}"/>
    <dgm:cxn modelId="{1DB7CB69-004A-4F96-952F-A63FB7C931CA}" srcId="{AE890277-83F3-4313-8444-707525C412E3}" destId="{12C63CEE-020B-4910-AA91-EE9A06641173}" srcOrd="0" destOrd="0" parTransId="{66D21270-92E7-47D3-B4AA-EEA2B5CE0CDF}" sibTransId="{05F5A61C-3586-47C9-8EB5-85078CE7EB00}"/>
    <dgm:cxn modelId="{B4A383DF-39AE-4AD7-96B3-77CD7431E155}" type="presOf" srcId="{05D14012-62BD-4682-9DAC-CB5BDA3BEB7D}" destId="{BE3B8DD1-CA48-4A8A-B791-C2C9C533BBC3}" srcOrd="0" destOrd="0" presId="urn:microsoft.com/office/officeart/2008/layout/AlternatingHexagons"/>
    <dgm:cxn modelId="{2F6C3668-B728-4254-8C67-7DA314BB5689}" type="presOf" srcId="{BCA18E7A-B880-48D8-9047-5950CA367244}" destId="{7028160A-906F-44B5-9365-540D1A078CDB}" srcOrd="0" destOrd="0" presId="urn:microsoft.com/office/officeart/2008/layout/AlternatingHexagons"/>
    <dgm:cxn modelId="{4555C860-47CE-4088-8B24-719F7BAB5996}" type="presOf" srcId="{D91F1C82-F8BD-4A70-B89B-B55E2B1AB44E}" destId="{BE3B8DD1-CA48-4A8A-B791-C2C9C533BBC3}" srcOrd="0" destOrd="1" presId="urn:microsoft.com/office/officeart/2008/layout/AlternatingHexagons"/>
    <dgm:cxn modelId="{3C5CCF9B-C59F-4F38-9EA4-50ACD4615C22}" srcId="{AE890277-83F3-4313-8444-707525C412E3}" destId="{8A7E154C-377C-4A58-B4CC-3760895A0745}" srcOrd="2" destOrd="0" parTransId="{C564D720-7BDA-4EF2-8A1B-DBB1F2129308}" sibTransId="{077CB483-06CF-410F-AD28-4D801E6B40A5}"/>
    <dgm:cxn modelId="{394060A5-BA3E-402E-8020-589E617AB55C}" type="presOf" srcId="{8A7E154C-377C-4A58-B4CC-3760895A0745}" destId="{7478BAC7-00DC-4E3C-A7C7-EDD8C154665F}" srcOrd="0" destOrd="0" presId="urn:microsoft.com/office/officeart/2008/layout/AlternatingHexagons"/>
    <dgm:cxn modelId="{77602B31-BAFC-49F9-9919-F87C052617A6}" type="presOf" srcId="{C23183B3-0729-493F-8942-8854B6AB6A37}" destId="{5C5EB8F9-C0DD-478A-B030-764209EB2B0C}" srcOrd="0" destOrd="0" presId="urn:microsoft.com/office/officeart/2008/layout/AlternatingHexagons"/>
    <dgm:cxn modelId="{623E3721-0562-41D6-AFCF-134BD1077971}" type="presOf" srcId="{05F5A61C-3586-47C9-8EB5-85078CE7EB00}" destId="{28BF5134-4B8F-4C98-8AE9-E5FF32BAD28E}" srcOrd="0" destOrd="0" presId="urn:microsoft.com/office/officeart/2008/layout/AlternatingHexagons"/>
    <dgm:cxn modelId="{7AFC9592-DEB1-447F-88A0-F96A53540A3C}" srcId="{12C63CEE-020B-4910-AA91-EE9A06641173}" destId="{05D14012-62BD-4682-9DAC-CB5BDA3BEB7D}" srcOrd="0" destOrd="0" parTransId="{03851B29-8050-456B-AB34-43B37ED7EACE}" sibTransId="{C6BD879B-A71E-4333-B933-F15C7A9AE779}"/>
    <dgm:cxn modelId="{78554689-5B10-41DE-BC8B-2BA6CDF7FD87}" type="presOf" srcId="{077CB483-06CF-410F-AD28-4D801E6B40A5}" destId="{0A634F72-E533-4689-8BB3-C9738E45C401}" srcOrd="0" destOrd="0" presId="urn:microsoft.com/office/officeart/2008/layout/AlternatingHexagons"/>
    <dgm:cxn modelId="{BF24210C-8643-4FA8-A588-7BF3770397E0}" type="presOf" srcId="{12C63CEE-020B-4910-AA91-EE9A06641173}" destId="{8357E595-3D2F-4776-95FB-7AA2B0839507}" srcOrd="0" destOrd="0" presId="urn:microsoft.com/office/officeart/2008/layout/AlternatingHexagons"/>
    <dgm:cxn modelId="{D4D6EAFA-7052-4BBC-AE9B-0EF37752E419}" type="presOf" srcId="{5661207E-93F7-4258-BB5D-F6A6B5ABB28A}" destId="{0D4FAE41-1B9F-4DB6-AE15-EB4B949CAC70}" srcOrd="0" destOrd="0" presId="urn:microsoft.com/office/officeart/2008/layout/AlternatingHexagons"/>
    <dgm:cxn modelId="{F139DED3-E9E3-4543-BD29-734436846C17}" type="presOf" srcId="{1407800D-533C-4C62-B79C-7D9A7870440A}" destId="{BEE4C9BA-194E-4FA4-A870-6A9B3560DEBB}" srcOrd="0" destOrd="0" presId="urn:microsoft.com/office/officeart/2008/layout/AlternatingHexagons"/>
    <dgm:cxn modelId="{31882590-DDF1-410C-AAC6-9C0AA8AF6A22}" type="presParOf" srcId="{C2D55F4E-6AFA-4BFF-AE5A-F211DCC5C8FE}" destId="{37CF1EBA-B582-4DE9-BBBD-D811D732420A}" srcOrd="0" destOrd="0" presId="urn:microsoft.com/office/officeart/2008/layout/AlternatingHexagons"/>
    <dgm:cxn modelId="{8CE9E36C-F0BD-475D-91C4-B1C0346A8C64}" type="presParOf" srcId="{37CF1EBA-B582-4DE9-BBBD-D811D732420A}" destId="{8357E595-3D2F-4776-95FB-7AA2B0839507}" srcOrd="0" destOrd="0" presId="urn:microsoft.com/office/officeart/2008/layout/AlternatingHexagons"/>
    <dgm:cxn modelId="{A996610F-CC23-4744-A903-9F2CC78C3ED9}" type="presParOf" srcId="{37CF1EBA-B582-4DE9-BBBD-D811D732420A}" destId="{BE3B8DD1-CA48-4A8A-B791-C2C9C533BBC3}" srcOrd="1" destOrd="0" presId="urn:microsoft.com/office/officeart/2008/layout/AlternatingHexagons"/>
    <dgm:cxn modelId="{56660D85-84FA-4D63-A799-68F6A37064A9}" type="presParOf" srcId="{37CF1EBA-B582-4DE9-BBBD-D811D732420A}" destId="{6F662204-3393-45DE-BD89-72984F2D9C04}" srcOrd="2" destOrd="0" presId="urn:microsoft.com/office/officeart/2008/layout/AlternatingHexagons"/>
    <dgm:cxn modelId="{8D61D2A0-A1FB-413E-8931-2229D8D46044}" type="presParOf" srcId="{37CF1EBA-B582-4DE9-BBBD-D811D732420A}" destId="{D96800E8-ADF7-46C8-8F30-417958FCB589}" srcOrd="3" destOrd="0" presId="urn:microsoft.com/office/officeart/2008/layout/AlternatingHexagons"/>
    <dgm:cxn modelId="{05EF3129-BA00-4FAA-B087-220C2CBDC6F6}" type="presParOf" srcId="{37CF1EBA-B582-4DE9-BBBD-D811D732420A}" destId="{28BF5134-4B8F-4C98-8AE9-E5FF32BAD28E}" srcOrd="4" destOrd="0" presId="urn:microsoft.com/office/officeart/2008/layout/AlternatingHexagons"/>
    <dgm:cxn modelId="{2BB1DF24-EBBE-4A75-ACCA-A6287038D8C6}" type="presParOf" srcId="{C2D55F4E-6AFA-4BFF-AE5A-F211DCC5C8FE}" destId="{124EB42B-EE2C-4189-BD9B-EE0D3861FA1C}" srcOrd="1" destOrd="0" presId="urn:microsoft.com/office/officeart/2008/layout/AlternatingHexagons"/>
    <dgm:cxn modelId="{67FB1424-3497-48A5-B8D5-43DD13993E49}" type="presParOf" srcId="{C2D55F4E-6AFA-4BFF-AE5A-F211DCC5C8FE}" destId="{6A0B4A5B-DD97-4F87-96DC-4EC2758AE426}" srcOrd="2" destOrd="0" presId="urn:microsoft.com/office/officeart/2008/layout/AlternatingHexagons"/>
    <dgm:cxn modelId="{33510C7C-1789-4CE4-B33C-052BAF7A6426}" type="presParOf" srcId="{6A0B4A5B-DD97-4F87-96DC-4EC2758AE426}" destId="{5C5EB8F9-C0DD-478A-B030-764209EB2B0C}" srcOrd="0" destOrd="0" presId="urn:microsoft.com/office/officeart/2008/layout/AlternatingHexagons"/>
    <dgm:cxn modelId="{5E71D5B0-F3CD-4382-B42E-93959FF740B5}" type="presParOf" srcId="{6A0B4A5B-DD97-4F87-96DC-4EC2758AE426}" destId="{7028160A-906F-44B5-9365-540D1A078CDB}" srcOrd="1" destOrd="0" presId="urn:microsoft.com/office/officeart/2008/layout/AlternatingHexagons"/>
    <dgm:cxn modelId="{213CE0F5-F5D8-457E-AD71-DC0B6B77DA37}" type="presParOf" srcId="{6A0B4A5B-DD97-4F87-96DC-4EC2758AE426}" destId="{07C50198-9FE5-4965-9E4E-33EE123D2095}" srcOrd="2" destOrd="0" presId="urn:microsoft.com/office/officeart/2008/layout/AlternatingHexagons"/>
    <dgm:cxn modelId="{3701D40E-2B3A-49EC-8AB4-8B12F30B1460}" type="presParOf" srcId="{6A0B4A5B-DD97-4F87-96DC-4EC2758AE426}" destId="{0EA82C6C-0A82-47D3-B516-8179AB01496F}" srcOrd="3" destOrd="0" presId="urn:microsoft.com/office/officeart/2008/layout/AlternatingHexagons"/>
    <dgm:cxn modelId="{C6955F35-924C-431C-A829-1F50D8ADEB13}" type="presParOf" srcId="{6A0B4A5B-DD97-4F87-96DC-4EC2758AE426}" destId="{BEE4C9BA-194E-4FA4-A870-6A9B3560DEBB}" srcOrd="4" destOrd="0" presId="urn:microsoft.com/office/officeart/2008/layout/AlternatingHexagons"/>
    <dgm:cxn modelId="{C88EB4F5-BA0C-47E3-81FA-6AA15A51B24E}" type="presParOf" srcId="{C2D55F4E-6AFA-4BFF-AE5A-F211DCC5C8FE}" destId="{DC0A5B6F-B9BB-4DD2-9FDF-BBD3D8D8A6E3}" srcOrd="3" destOrd="0" presId="urn:microsoft.com/office/officeart/2008/layout/AlternatingHexagons"/>
    <dgm:cxn modelId="{D0407682-9FA2-4CE5-87E7-A66F81656BB3}" type="presParOf" srcId="{C2D55F4E-6AFA-4BFF-AE5A-F211DCC5C8FE}" destId="{8BB56381-9B8E-43BD-8829-947B84CB0B12}" srcOrd="4" destOrd="0" presId="urn:microsoft.com/office/officeart/2008/layout/AlternatingHexagons"/>
    <dgm:cxn modelId="{3DB0E94A-BE0D-4CD1-9311-C7ECFC67FDFA}" type="presParOf" srcId="{8BB56381-9B8E-43BD-8829-947B84CB0B12}" destId="{7478BAC7-00DC-4E3C-A7C7-EDD8C154665F}" srcOrd="0" destOrd="0" presId="urn:microsoft.com/office/officeart/2008/layout/AlternatingHexagons"/>
    <dgm:cxn modelId="{543F1037-DF87-44DC-9637-0550B0D3BBE8}" type="presParOf" srcId="{8BB56381-9B8E-43BD-8829-947B84CB0B12}" destId="{0D4FAE41-1B9F-4DB6-AE15-EB4B949CAC70}" srcOrd="1" destOrd="0" presId="urn:microsoft.com/office/officeart/2008/layout/AlternatingHexagons"/>
    <dgm:cxn modelId="{37A02011-9E8A-4344-8FC7-5B63A3C31FA2}" type="presParOf" srcId="{8BB56381-9B8E-43BD-8829-947B84CB0B12}" destId="{50999F37-A5B2-47B1-B7F7-7B065A8DEB9F}" srcOrd="2" destOrd="0" presId="urn:microsoft.com/office/officeart/2008/layout/AlternatingHexagons"/>
    <dgm:cxn modelId="{59FFBAA8-FAA7-4604-9D02-B298950F1E2B}" type="presParOf" srcId="{8BB56381-9B8E-43BD-8829-947B84CB0B12}" destId="{7A6B1376-192F-418F-8627-73D685BC1EF1}" srcOrd="3" destOrd="0" presId="urn:microsoft.com/office/officeart/2008/layout/AlternatingHexagons"/>
    <dgm:cxn modelId="{031FA855-A1EB-43D8-B9B8-6D42BAEFD963}" type="presParOf" srcId="{8BB56381-9B8E-43BD-8829-947B84CB0B12}" destId="{0A634F72-E533-4689-8BB3-C9738E45C4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1383B-1C12-412D-83D5-9A3BC0561D4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5C9AE8-237C-4310-80F6-126689B5BCD9}">
      <dgm:prSet phldrT="[Texto]" custT="1"/>
      <dgm:spPr/>
      <dgm:t>
        <a:bodyPr/>
        <a:lstStyle/>
        <a:p>
          <a:r>
            <a:rPr lang="es-EC" sz="1900" dirty="0" err="1"/>
            <a:t>Moos</a:t>
          </a:r>
          <a:r>
            <a:rPr lang="es-EC" sz="1900" dirty="0"/>
            <a:t> (1974)</a:t>
          </a:r>
          <a:endParaRPr lang="es-ES" sz="1900" dirty="0"/>
        </a:p>
      </dgm:t>
    </dgm:pt>
    <dgm:pt modelId="{E60FF71A-1728-42A7-B93E-1B28CE933046}" type="parTrans" cxnId="{3724CC8F-CF3D-4FFF-884D-D7BBFCE8C460}">
      <dgm:prSet/>
      <dgm:spPr/>
      <dgm:t>
        <a:bodyPr/>
        <a:lstStyle/>
        <a:p>
          <a:endParaRPr lang="es-ES" sz="1900"/>
        </a:p>
      </dgm:t>
    </dgm:pt>
    <dgm:pt modelId="{948C0CFD-DC5E-46B1-8C85-FE6A4E306843}" type="sibTrans" cxnId="{3724CC8F-CF3D-4FFF-884D-D7BBFCE8C460}">
      <dgm:prSet custT="1"/>
      <dgm:spPr/>
      <dgm:t>
        <a:bodyPr/>
        <a:lstStyle/>
        <a:p>
          <a:r>
            <a:rPr lang="es-EC" sz="1900" dirty="0"/>
            <a:t>Pliego (2013)</a:t>
          </a:r>
          <a:endParaRPr lang="es-ES" sz="1900" dirty="0"/>
        </a:p>
      </dgm:t>
    </dgm:pt>
    <dgm:pt modelId="{F17116EF-0817-4FF0-8052-E53CCF0B7C7F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500" dirty="0"/>
            <a:t>El rol del ambiente familiar es fundamental como formador del comportamiento humano</a:t>
          </a:r>
          <a:endParaRPr lang="es-ES" sz="1500" dirty="0"/>
        </a:p>
      </dgm:t>
    </dgm:pt>
    <dgm:pt modelId="{D0FDED90-B661-44D0-A018-A9510C7552C7}" type="parTrans" cxnId="{E4E91326-EA39-43CE-8212-6502FA71FE18}">
      <dgm:prSet/>
      <dgm:spPr/>
      <dgm:t>
        <a:bodyPr/>
        <a:lstStyle/>
        <a:p>
          <a:endParaRPr lang="es-ES" sz="1900"/>
        </a:p>
      </dgm:t>
    </dgm:pt>
    <dgm:pt modelId="{76AD9803-3971-4C6A-9F2C-8B81857F0F7B}" type="sibTrans" cxnId="{E4E91326-EA39-43CE-8212-6502FA71FE18}">
      <dgm:prSet/>
      <dgm:spPr/>
      <dgm:t>
        <a:bodyPr/>
        <a:lstStyle/>
        <a:p>
          <a:endParaRPr lang="es-ES" sz="1900"/>
        </a:p>
      </dgm:t>
    </dgm:pt>
    <dgm:pt modelId="{541B6BAA-1D72-400F-8C99-7789150510F6}">
      <dgm:prSet phldrT="[Texto]" custT="1"/>
      <dgm:spPr/>
      <dgm:t>
        <a:bodyPr/>
        <a:lstStyle/>
        <a:p>
          <a:r>
            <a:rPr lang="es-ES" sz="1900" dirty="0"/>
            <a:t>Estructura e interacción familiar </a:t>
          </a:r>
        </a:p>
      </dgm:t>
    </dgm:pt>
    <dgm:pt modelId="{77FE03B0-EC28-44AA-845E-C0165B7D5B90}" type="parTrans" cxnId="{21F9DDDB-9C3E-4D5F-9C1E-1E38AA6A55D1}">
      <dgm:prSet/>
      <dgm:spPr/>
      <dgm:t>
        <a:bodyPr/>
        <a:lstStyle/>
        <a:p>
          <a:endParaRPr lang="es-ES" sz="1900"/>
        </a:p>
      </dgm:t>
    </dgm:pt>
    <dgm:pt modelId="{CEF33B2C-CCD7-451D-894C-41F1C9B5C1B4}" type="sibTrans" cxnId="{21F9DDDB-9C3E-4D5F-9C1E-1E38AA6A55D1}">
      <dgm:prSet custT="1"/>
      <dgm:spPr/>
      <dgm:t>
        <a:bodyPr/>
        <a:lstStyle/>
        <a:p>
          <a:r>
            <a:rPr lang="es-EC" sz="1900" dirty="0"/>
            <a:t>Paladines, Guamán &amp; </a:t>
          </a:r>
          <a:r>
            <a:rPr lang="es-EC" sz="1900" dirty="0" err="1"/>
            <a:t>Quinda</a:t>
          </a:r>
          <a:r>
            <a:rPr lang="es-EC" sz="1900" dirty="0"/>
            <a:t> Guamán (2010)</a:t>
          </a:r>
          <a:endParaRPr lang="es-ES" sz="1900" dirty="0"/>
        </a:p>
      </dgm:t>
    </dgm:pt>
    <dgm:pt modelId="{DCB38376-610A-40E9-96BA-5A967DB827CB}">
      <dgm:prSet phldrT="[Texto]" custT="1"/>
      <dgm:spPr/>
      <dgm:t>
        <a:bodyPr/>
        <a:lstStyle/>
        <a:p>
          <a:r>
            <a:rPr lang="es-EC" sz="1900" dirty="0" err="1"/>
            <a:t>Wu</a:t>
          </a:r>
          <a:r>
            <a:rPr lang="es-EC" sz="1900" dirty="0"/>
            <a:t> Lawrence L. (1997)</a:t>
          </a:r>
          <a:endParaRPr lang="es-ES" sz="1900" dirty="0"/>
        </a:p>
      </dgm:t>
    </dgm:pt>
    <dgm:pt modelId="{704D09FB-50A1-406F-9D05-E670158DEE46}" type="parTrans" cxnId="{77EC82B6-0476-40A5-914E-FACC10C0251A}">
      <dgm:prSet/>
      <dgm:spPr/>
      <dgm:t>
        <a:bodyPr/>
        <a:lstStyle/>
        <a:p>
          <a:endParaRPr lang="es-ES" sz="1900"/>
        </a:p>
      </dgm:t>
    </dgm:pt>
    <dgm:pt modelId="{A50A14FB-7519-449F-88E5-74A9B6A571DB}" type="sibTrans" cxnId="{77EC82B6-0476-40A5-914E-FACC10C0251A}">
      <dgm:prSet custT="1"/>
      <dgm:spPr/>
      <dgm:t>
        <a:bodyPr/>
        <a:lstStyle/>
        <a:p>
          <a:r>
            <a:rPr lang="es-EC" sz="1900" dirty="0" err="1"/>
            <a:t>Unda</a:t>
          </a:r>
          <a:r>
            <a:rPr lang="es-EC" sz="1900" dirty="0"/>
            <a:t> R. (2010) </a:t>
          </a:r>
          <a:endParaRPr lang="es-ES" sz="1900" dirty="0"/>
        </a:p>
      </dgm:t>
    </dgm:pt>
    <dgm:pt modelId="{D2358E54-73AF-446C-9E8D-97C2D68BF580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500" dirty="0"/>
            <a:t>La relación que mantiene la familia influye ampliamente en la decisión de las adolescentes para iniciar la actividad sexual.</a:t>
          </a:r>
          <a:endParaRPr lang="es-ES" sz="1500" dirty="0"/>
        </a:p>
      </dgm:t>
    </dgm:pt>
    <dgm:pt modelId="{61077E60-8CE7-4621-AC87-7262C7E5EC78}" type="parTrans" cxnId="{41C7F65B-8E98-4648-8FED-F5200A6A1DDE}">
      <dgm:prSet/>
      <dgm:spPr/>
      <dgm:t>
        <a:bodyPr/>
        <a:lstStyle/>
        <a:p>
          <a:endParaRPr lang="es-ES" sz="1900"/>
        </a:p>
      </dgm:t>
    </dgm:pt>
    <dgm:pt modelId="{FBD6433D-8C79-4B8E-8C3C-02CA80CAFD4D}" type="sibTrans" cxnId="{41C7F65B-8E98-4648-8FED-F5200A6A1DDE}">
      <dgm:prSet/>
      <dgm:spPr/>
      <dgm:t>
        <a:bodyPr/>
        <a:lstStyle/>
        <a:p>
          <a:endParaRPr lang="es-ES" sz="1900"/>
        </a:p>
      </dgm:t>
    </dgm:pt>
    <dgm:pt modelId="{D3743081-B149-44BE-97F1-34B21473251D}" type="pres">
      <dgm:prSet presAssocID="{67E1383B-1C12-412D-83D5-9A3BC0561D4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B944AFA-A71E-4B2E-AA62-568AA8C04288}" type="pres">
      <dgm:prSet presAssocID="{8C5C9AE8-237C-4310-80F6-126689B5BCD9}" presName="composite" presStyleCnt="0"/>
      <dgm:spPr/>
    </dgm:pt>
    <dgm:pt modelId="{233CE9F1-6DE3-42D3-8611-16F313165ED8}" type="pres">
      <dgm:prSet presAssocID="{8C5C9AE8-237C-4310-80F6-126689B5BCD9}" presName="Parent1" presStyleLbl="node1" presStyleIdx="0" presStyleCnt="6" custLinFactNeighborX="8688" custLinFactNeighborY="25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4265D-1C04-4E83-9C09-F188306E49CD}" type="pres">
      <dgm:prSet presAssocID="{8C5C9AE8-237C-4310-80F6-126689B5BCD9}" presName="Childtext1" presStyleLbl="revTx" presStyleIdx="0" presStyleCnt="3" custScaleX="128151" custScaleY="81720" custLinFactNeighborX="25473" custLinFactNeighborY="-2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D591D-7D0F-4C64-AD43-3C771186F9AD}" type="pres">
      <dgm:prSet presAssocID="{8C5C9AE8-237C-4310-80F6-126689B5BCD9}" presName="BalanceSpacing" presStyleCnt="0"/>
      <dgm:spPr/>
    </dgm:pt>
    <dgm:pt modelId="{CBE78955-7D97-4DFC-A7AA-AFC514892096}" type="pres">
      <dgm:prSet presAssocID="{8C5C9AE8-237C-4310-80F6-126689B5BCD9}" presName="BalanceSpacing1" presStyleCnt="0"/>
      <dgm:spPr/>
    </dgm:pt>
    <dgm:pt modelId="{BA5F4C56-EAFA-4A08-90DB-1CFBD88C4351}" type="pres">
      <dgm:prSet presAssocID="{948C0CFD-DC5E-46B1-8C85-FE6A4E306843}" presName="Accent1Text" presStyleLbl="node1" presStyleIdx="1" presStyleCnt="6" custLinFactNeighborX="14472" custLinFactNeighborY="2260"/>
      <dgm:spPr/>
      <dgm:t>
        <a:bodyPr/>
        <a:lstStyle/>
        <a:p>
          <a:endParaRPr lang="es-ES"/>
        </a:p>
      </dgm:t>
    </dgm:pt>
    <dgm:pt modelId="{74F7B7A7-7638-4EBE-886C-461A6CAC2A72}" type="pres">
      <dgm:prSet presAssocID="{948C0CFD-DC5E-46B1-8C85-FE6A4E306843}" presName="spaceBetweenRectangles" presStyleCnt="0"/>
      <dgm:spPr/>
    </dgm:pt>
    <dgm:pt modelId="{A8FE895A-F4AE-4100-AF9C-7E88E3C906F2}" type="pres">
      <dgm:prSet presAssocID="{541B6BAA-1D72-400F-8C99-7789150510F6}" presName="composite" presStyleCnt="0"/>
      <dgm:spPr/>
    </dgm:pt>
    <dgm:pt modelId="{7C25E3BD-ABBE-4786-8738-8B3C9EB5C243}" type="pres">
      <dgm:prSet presAssocID="{541B6BAA-1D72-400F-8C99-7789150510F6}" presName="Parent1" presStyleLbl="node1" presStyleIdx="2" presStyleCnt="6" custLinFactNeighborX="1612" custLinFactNeighborY="1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951B1-82B4-4918-BF52-3A773BC8569A}" type="pres">
      <dgm:prSet presAssocID="{541B6BAA-1D72-400F-8C99-7789150510F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BE96FF-801A-403E-8CD7-9B063665E973}" type="pres">
      <dgm:prSet presAssocID="{541B6BAA-1D72-400F-8C99-7789150510F6}" presName="BalanceSpacing" presStyleCnt="0"/>
      <dgm:spPr/>
    </dgm:pt>
    <dgm:pt modelId="{ED6A7D11-BCAA-4F80-B398-33C7AA3237C1}" type="pres">
      <dgm:prSet presAssocID="{541B6BAA-1D72-400F-8C99-7789150510F6}" presName="BalanceSpacing1" presStyleCnt="0"/>
      <dgm:spPr/>
    </dgm:pt>
    <dgm:pt modelId="{4382607D-1C2A-4587-975D-B6572C441993}" type="pres">
      <dgm:prSet presAssocID="{CEF33B2C-CCD7-451D-894C-41F1C9B5C1B4}" presName="Accent1Text" presStyleLbl="node1" presStyleIdx="3" presStyleCnt="6"/>
      <dgm:spPr/>
      <dgm:t>
        <a:bodyPr/>
        <a:lstStyle/>
        <a:p>
          <a:endParaRPr lang="es-ES"/>
        </a:p>
      </dgm:t>
    </dgm:pt>
    <dgm:pt modelId="{172B006B-4AAA-4A96-A6FC-32DF4EF0DC08}" type="pres">
      <dgm:prSet presAssocID="{CEF33B2C-CCD7-451D-894C-41F1C9B5C1B4}" presName="spaceBetweenRectangles" presStyleCnt="0"/>
      <dgm:spPr/>
    </dgm:pt>
    <dgm:pt modelId="{EEAAC5CC-7215-4126-B9F3-E22AEDDB4CCC}" type="pres">
      <dgm:prSet presAssocID="{DCB38376-610A-40E9-96BA-5A967DB827CB}" presName="composite" presStyleCnt="0"/>
      <dgm:spPr/>
    </dgm:pt>
    <dgm:pt modelId="{75AA4614-0B2C-4BF8-8F41-250CDBA2E6EE}" type="pres">
      <dgm:prSet presAssocID="{DCB38376-610A-40E9-96BA-5A967DB827CB}" presName="Parent1" presStyleLbl="node1" presStyleIdx="4" presStyleCnt="6" custLinFactNeighborX="10859" custLinFactNeighborY="12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F7F447-409C-41EA-B2AF-9193C5075A06}" type="pres">
      <dgm:prSet presAssocID="{DCB38376-610A-40E9-96BA-5A967DB827CB}" presName="Childtext1" presStyleLbl="revTx" presStyleIdx="2" presStyleCnt="3" custScaleX="134079" custLinFactNeighborX="54741" custLinFactNeighborY="48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8C1EA-5E06-46B1-BF45-B443E0012BEE}" type="pres">
      <dgm:prSet presAssocID="{DCB38376-610A-40E9-96BA-5A967DB827CB}" presName="BalanceSpacing" presStyleCnt="0"/>
      <dgm:spPr/>
    </dgm:pt>
    <dgm:pt modelId="{AFD80CBC-A265-42EF-9783-25D0DB32066F}" type="pres">
      <dgm:prSet presAssocID="{DCB38376-610A-40E9-96BA-5A967DB827CB}" presName="BalanceSpacing1" presStyleCnt="0"/>
      <dgm:spPr/>
    </dgm:pt>
    <dgm:pt modelId="{8B92C7B3-1261-4869-8D6A-0A92F5CF2B9A}" type="pres">
      <dgm:prSet presAssocID="{A50A14FB-7519-449F-88E5-74A9B6A571DB}" presName="Accent1Text" presStyleLbl="node1" presStyleIdx="5" presStyleCnt="6" custLinFactNeighborX="9411" custLinFactNeighborY="657"/>
      <dgm:spPr/>
      <dgm:t>
        <a:bodyPr/>
        <a:lstStyle/>
        <a:p>
          <a:endParaRPr lang="es-ES"/>
        </a:p>
      </dgm:t>
    </dgm:pt>
  </dgm:ptLst>
  <dgm:cxnLst>
    <dgm:cxn modelId="{77EC82B6-0476-40A5-914E-FACC10C0251A}" srcId="{67E1383B-1C12-412D-83D5-9A3BC0561D4B}" destId="{DCB38376-610A-40E9-96BA-5A967DB827CB}" srcOrd="2" destOrd="0" parTransId="{704D09FB-50A1-406F-9D05-E670158DEE46}" sibTransId="{A50A14FB-7519-449F-88E5-74A9B6A571DB}"/>
    <dgm:cxn modelId="{CCD488F0-2BC1-498C-B397-BE59D7E764EB}" type="presOf" srcId="{67E1383B-1C12-412D-83D5-9A3BC0561D4B}" destId="{D3743081-B149-44BE-97F1-34B21473251D}" srcOrd="0" destOrd="0" presId="urn:microsoft.com/office/officeart/2008/layout/AlternatingHexagons"/>
    <dgm:cxn modelId="{9D63FC22-A2DB-4F4C-8D91-6C7EECD9772F}" type="presOf" srcId="{CEF33B2C-CCD7-451D-894C-41F1C9B5C1B4}" destId="{4382607D-1C2A-4587-975D-B6572C441993}" srcOrd="0" destOrd="0" presId="urn:microsoft.com/office/officeart/2008/layout/AlternatingHexagons"/>
    <dgm:cxn modelId="{41C7F65B-8E98-4648-8FED-F5200A6A1DDE}" srcId="{DCB38376-610A-40E9-96BA-5A967DB827CB}" destId="{D2358E54-73AF-446C-9E8D-97C2D68BF580}" srcOrd="0" destOrd="0" parTransId="{61077E60-8CE7-4621-AC87-7262C7E5EC78}" sibTransId="{FBD6433D-8C79-4B8E-8C3C-02CA80CAFD4D}"/>
    <dgm:cxn modelId="{D2DA8B0F-52AC-4250-8DA0-75CACC69D537}" type="presOf" srcId="{948C0CFD-DC5E-46B1-8C85-FE6A4E306843}" destId="{BA5F4C56-EAFA-4A08-90DB-1CFBD88C4351}" srcOrd="0" destOrd="0" presId="urn:microsoft.com/office/officeart/2008/layout/AlternatingHexagons"/>
    <dgm:cxn modelId="{1A8A64CE-04BA-40C1-9442-BB5ABA9AB504}" type="presOf" srcId="{8C5C9AE8-237C-4310-80F6-126689B5BCD9}" destId="{233CE9F1-6DE3-42D3-8611-16F313165ED8}" srcOrd="0" destOrd="0" presId="urn:microsoft.com/office/officeart/2008/layout/AlternatingHexagons"/>
    <dgm:cxn modelId="{E4E91326-EA39-43CE-8212-6502FA71FE18}" srcId="{8C5C9AE8-237C-4310-80F6-126689B5BCD9}" destId="{F17116EF-0817-4FF0-8052-E53CCF0B7C7F}" srcOrd="0" destOrd="0" parTransId="{D0FDED90-B661-44D0-A018-A9510C7552C7}" sibTransId="{76AD9803-3971-4C6A-9F2C-8B81857F0F7B}"/>
    <dgm:cxn modelId="{22C35246-18E8-45F6-BE0B-D86FD342F1BE}" type="presOf" srcId="{DCB38376-610A-40E9-96BA-5A967DB827CB}" destId="{75AA4614-0B2C-4BF8-8F41-250CDBA2E6EE}" srcOrd="0" destOrd="0" presId="urn:microsoft.com/office/officeart/2008/layout/AlternatingHexagons"/>
    <dgm:cxn modelId="{5DCAD17D-8065-47B2-A171-E92BB0F2B570}" type="presOf" srcId="{F17116EF-0817-4FF0-8052-E53CCF0B7C7F}" destId="{6144265D-1C04-4E83-9C09-F188306E49CD}" srcOrd="0" destOrd="0" presId="urn:microsoft.com/office/officeart/2008/layout/AlternatingHexagons"/>
    <dgm:cxn modelId="{382318D6-2FBC-4528-BE97-3DEDD94B02D4}" type="presOf" srcId="{D2358E54-73AF-446C-9E8D-97C2D68BF580}" destId="{10F7F447-409C-41EA-B2AF-9193C5075A06}" srcOrd="0" destOrd="0" presId="urn:microsoft.com/office/officeart/2008/layout/AlternatingHexagons"/>
    <dgm:cxn modelId="{18B3BB8D-0B3D-499D-B27D-A54C3FE46757}" type="presOf" srcId="{A50A14FB-7519-449F-88E5-74A9B6A571DB}" destId="{8B92C7B3-1261-4869-8D6A-0A92F5CF2B9A}" srcOrd="0" destOrd="0" presId="urn:microsoft.com/office/officeart/2008/layout/AlternatingHexagons"/>
    <dgm:cxn modelId="{21F9DDDB-9C3E-4D5F-9C1E-1E38AA6A55D1}" srcId="{67E1383B-1C12-412D-83D5-9A3BC0561D4B}" destId="{541B6BAA-1D72-400F-8C99-7789150510F6}" srcOrd="1" destOrd="0" parTransId="{77FE03B0-EC28-44AA-845E-C0165B7D5B90}" sibTransId="{CEF33B2C-CCD7-451D-894C-41F1C9B5C1B4}"/>
    <dgm:cxn modelId="{BC9669CF-4E04-418B-B0EF-D7CFC427495D}" type="presOf" srcId="{541B6BAA-1D72-400F-8C99-7789150510F6}" destId="{7C25E3BD-ABBE-4786-8738-8B3C9EB5C243}" srcOrd="0" destOrd="0" presId="urn:microsoft.com/office/officeart/2008/layout/AlternatingHexagons"/>
    <dgm:cxn modelId="{3724CC8F-CF3D-4FFF-884D-D7BBFCE8C460}" srcId="{67E1383B-1C12-412D-83D5-9A3BC0561D4B}" destId="{8C5C9AE8-237C-4310-80F6-126689B5BCD9}" srcOrd="0" destOrd="0" parTransId="{E60FF71A-1728-42A7-B93E-1B28CE933046}" sibTransId="{948C0CFD-DC5E-46B1-8C85-FE6A4E306843}"/>
    <dgm:cxn modelId="{7F03113B-5761-4A7B-9268-C0EF8F3750BD}" type="presParOf" srcId="{D3743081-B149-44BE-97F1-34B21473251D}" destId="{CB944AFA-A71E-4B2E-AA62-568AA8C04288}" srcOrd="0" destOrd="0" presId="urn:microsoft.com/office/officeart/2008/layout/AlternatingHexagons"/>
    <dgm:cxn modelId="{498A29A1-D3A6-48A1-B3D4-F1778973C8BC}" type="presParOf" srcId="{CB944AFA-A71E-4B2E-AA62-568AA8C04288}" destId="{233CE9F1-6DE3-42D3-8611-16F313165ED8}" srcOrd="0" destOrd="0" presId="urn:microsoft.com/office/officeart/2008/layout/AlternatingHexagons"/>
    <dgm:cxn modelId="{9BB12A98-5FB3-464C-988C-C777FFE9FBFC}" type="presParOf" srcId="{CB944AFA-A71E-4B2E-AA62-568AA8C04288}" destId="{6144265D-1C04-4E83-9C09-F188306E49CD}" srcOrd="1" destOrd="0" presId="urn:microsoft.com/office/officeart/2008/layout/AlternatingHexagons"/>
    <dgm:cxn modelId="{551A9724-ED7F-4C7A-B7B7-73CB26665EC1}" type="presParOf" srcId="{CB944AFA-A71E-4B2E-AA62-568AA8C04288}" destId="{E87D591D-7D0F-4C64-AD43-3C771186F9AD}" srcOrd="2" destOrd="0" presId="urn:microsoft.com/office/officeart/2008/layout/AlternatingHexagons"/>
    <dgm:cxn modelId="{DAEA2DAB-408A-45E2-A27E-5689B8F8E866}" type="presParOf" srcId="{CB944AFA-A71E-4B2E-AA62-568AA8C04288}" destId="{CBE78955-7D97-4DFC-A7AA-AFC514892096}" srcOrd="3" destOrd="0" presId="urn:microsoft.com/office/officeart/2008/layout/AlternatingHexagons"/>
    <dgm:cxn modelId="{A9DC02C5-9DAC-4F7C-9A48-41758B7C8E54}" type="presParOf" srcId="{CB944AFA-A71E-4B2E-AA62-568AA8C04288}" destId="{BA5F4C56-EAFA-4A08-90DB-1CFBD88C4351}" srcOrd="4" destOrd="0" presId="urn:microsoft.com/office/officeart/2008/layout/AlternatingHexagons"/>
    <dgm:cxn modelId="{F4F85156-8361-48CB-A13E-C5B7D2EB90D7}" type="presParOf" srcId="{D3743081-B149-44BE-97F1-34B21473251D}" destId="{74F7B7A7-7638-4EBE-886C-461A6CAC2A72}" srcOrd="1" destOrd="0" presId="urn:microsoft.com/office/officeart/2008/layout/AlternatingHexagons"/>
    <dgm:cxn modelId="{D8CB8B06-0AD3-4B49-975C-134023577349}" type="presParOf" srcId="{D3743081-B149-44BE-97F1-34B21473251D}" destId="{A8FE895A-F4AE-4100-AF9C-7E88E3C906F2}" srcOrd="2" destOrd="0" presId="urn:microsoft.com/office/officeart/2008/layout/AlternatingHexagons"/>
    <dgm:cxn modelId="{F42D3308-C68F-42FD-9A7E-49C003F1AD3D}" type="presParOf" srcId="{A8FE895A-F4AE-4100-AF9C-7E88E3C906F2}" destId="{7C25E3BD-ABBE-4786-8738-8B3C9EB5C243}" srcOrd="0" destOrd="0" presId="urn:microsoft.com/office/officeart/2008/layout/AlternatingHexagons"/>
    <dgm:cxn modelId="{20251286-4563-438C-B2A7-A96C015EB3DD}" type="presParOf" srcId="{A8FE895A-F4AE-4100-AF9C-7E88E3C906F2}" destId="{5D0951B1-82B4-4918-BF52-3A773BC8569A}" srcOrd="1" destOrd="0" presId="urn:microsoft.com/office/officeart/2008/layout/AlternatingHexagons"/>
    <dgm:cxn modelId="{92EAD919-3289-4E37-BAAF-B77817E96D7A}" type="presParOf" srcId="{A8FE895A-F4AE-4100-AF9C-7E88E3C906F2}" destId="{78BE96FF-801A-403E-8CD7-9B063665E973}" srcOrd="2" destOrd="0" presId="urn:microsoft.com/office/officeart/2008/layout/AlternatingHexagons"/>
    <dgm:cxn modelId="{6B923177-2020-4DB6-A1C4-5A05C6D3EF77}" type="presParOf" srcId="{A8FE895A-F4AE-4100-AF9C-7E88E3C906F2}" destId="{ED6A7D11-BCAA-4F80-B398-33C7AA3237C1}" srcOrd="3" destOrd="0" presId="urn:microsoft.com/office/officeart/2008/layout/AlternatingHexagons"/>
    <dgm:cxn modelId="{73D99EF8-4491-4340-867C-84B9AC4351D3}" type="presParOf" srcId="{A8FE895A-F4AE-4100-AF9C-7E88E3C906F2}" destId="{4382607D-1C2A-4587-975D-B6572C441993}" srcOrd="4" destOrd="0" presId="urn:microsoft.com/office/officeart/2008/layout/AlternatingHexagons"/>
    <dgm:cxn modelId="{E8FADEE7-3FBA-42EA-96EE-2FB3BA383550}" type="presParOf" srcId="{D3743081-B149-44BE-97F1-34B21473251D}" destId="{172B006B-4AAA-4A96-A6FC-32DF4EF0DC08}" srcOrd="3" destOrd="0" presId="urn:microsoft.com/office/officeart/2008/layout/AlternatingHexagons"/>
    <dgm:cxn modelId="{FDDA026B-11B3-456F-825C-5E41B6BC67A1}" type="presParOf" srcId="{D3743081-B149-44BE-97F1-34B21473251D}" destId="{EEAAC5CC-7215-4126-B9F3-E22AEDDB4CCC}" srcOrd="4" destOrd="0" presId="urn:microsoft.com/office/officeart/2008/layout/AlternatingHexagons"/>
    <dgm:cxn modelId="{66D0ED15-6999-4C8A-AA02-8FE70364589B}" type="presParOf" srcId="{EEAAC5CC-7215-4126-B9F3-E22AEDDB4CCC}" destId="{75AA4614-0B2C-4BF8-8F41-250CDBA2E6EE}" srcOrd="0" destOrd="0" presId="urn:microsoft.com/office/officeart/2008/layout/AlternatingHexagons"/>
    <dgm:cxn modelId="{2FEC81BB-663F-4484-BCB0-E5C95D2649A9}" type="presParOf" srcId="{EEAAC5CC-7215-4126-B9F3-E22AEDDB4CCC}" destId="{10F7F447-409C-41EA-B2AF-9193C5075A06}" srcOrd="1" destOrd="0" presId="urn:microsoft.com/office/officeart/2008/layout/AlternatingHexagons"/>
    <dgm:cxn modelId="{6690651C-FCC2-4232-8AD3-9066C4021BD5}" type="presParOf" srcId="{EEAAC5CC-7215-4126-B9F3-E22AEDDB4CCC}" destId="{4F18C1EA-5E06-46B1-BF45-B443E0012BEE}" srcOrd="2" destOrd="0" presId="urn:microsoft.com/office/officeart/2008/layout/AlternatingHexagons"/>
    <dgm:cxn modelId="{BEC2BD23-4ECD-4122-831A-53802EDE605E}" type="presParOf" srcId="{EEAAC5CC-7215-4126-B9F3-E22AEDDB4CCC}" destId="{AFD80CBC-A265-42EF-9783-25D0DB32066F}" srcOrd="3" destOrd="0" presId="urn:microsoft.com/office/officeart/2008/layout/AlternatingHexagons"/>
    <dgm:cxn modelId="{D0A55AAE-9CA6-481F-8590-CE09D4446AF5}" type="presParOf" srcId="{EEAAC5CC-7215-4126-B9F3-E22AEDDB4CCC}" destId="{8B92C7B3-1261-4869-8D6A-0A92F5CF2B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01323B-059D-4952-81DE-3A6186A13F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9F91AE-62CA-4923-92D5-29B0AEADC095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/>
            <a:t>Constitución Política de la República del Ecuador </a:t>
          </a:r>
          <a:r>
            <a:rPr lang="es-EC" sz="1600" dirty="0" smtClean="0"/>
            <a:t>(Art. 26 y 29; Art</a:t>
          </a:r>
          <a:r>
            <a:rPr lang="es-EC" sz="1600" dirty="0"/>
            <a:t>. 44; </a:t>
          </a:r>
          <a:r>
            <a:rPr lang="es-EC" sz="1600" dirty="0" smtClean="0"/>
            <a:t>Art.66 </a:t>
          </a:r>
          <a:r>
            <a:rPr lang="es-EC" sz="1600" dirty="0"/>
            <a:t>numeral 9; , Art. 67; Art.  69).</a:t>
          </a:r>
          <a:endParaRPr lang="es-ES" sz="1600" dirty="0"/>
        </a:p>
      </dgm:t>
    </dgm:pt>
    <dgm:pt modelId="{CCBF0A67-C7CC-4E2E-80B4-301D8DF149BD}" type="parTrans" cxnId="{1F0C1038-0C65-41DA-9C70-E72A2664BE8B}">
      <dgm:prSet/>
      <dgm:spPr/>
      <dgm:t>
        <a:bodyPr/>
        <a:lstStyle/>
        <a:p>
          <a:endParaRPr lang="es-ES" sz="1600"/>
        </a:p>
      </dgm:t>
    </dgm:pt>
    <dgm:pt modelId="{B4501FB0-0A8B-46E2-BD4D-3156E1052C55}" type="sibTrans" cxnId="{1F0C1038-0C65-41DA-9C70-E72A2664BE8B}">
      <dgm:prSet custT="1"/>
      <dgm:spPr/>
      <dgm:t>
        <a:bodyPr/>
        <a:lstStyle/>
        <a:p>
          <a:endParaRPr lang="es-ES" sz="1600" dirty="0"/>
        </a:p>
      </dgm:t>
    </dgm:pt>
    <dgm:pt modelId="{7D1A5B56-C6C5-4F5A-B032-5929244D3705}">
      <dgm:prSet phldrT="[Texto]" custT="1"/>
      <dgm:spPr/>
      <dgm:t>
        <a:bodyPr/>
        <a:lstStyle/>
        <a:p>
          <a:r>
            <a:rPr lang="es-EC" sz="1600" dirty="0"/>
            <a:t>Código de la Niñez y Adolescencia en el Art. 9 y </a:t>
          </a:r>
          <a:r>
            <a:rPr lang="es-EC" sz="1600" dirty="0" smtClean="0"/>
            <a:t>10</a:t>
          </a:r>
          <a:endParaRPr lang="es-EC" sz="1600" dirty="0"/>
        </a:p>
      </dgm:t>
    </dgm:pt>
    <dgm:pt modelId="{E5634387-6291-4D8B-A5A2-DC3BC26FD8F8}" type="parTrans" cxnId="{81EEC110-89B6-4AD4-99DD-CC0D47B27086}">
      <dgm:prSet/>
      <dgm:spPr/>
      <dgm:t>
        <a:bodyPr/>
        <a:lstStyle/>
        <a:p>
          <a:endParaRPr lang="es-ES" sz="1600"/>
        </a:p>
      </dgm:t>
    </dgm:pt>
    <dgm:pt modelId="{38499465-FBC4-4DEE-826A-D78EE90926DA}" type="sibTrans" cxnId="{81EEC110-89B6-4AD4-99DD-CC0D47B27086}">
      <dgm:prSet custT="1"/>
      <dgm:spPr/>
      <dgm:t>
        <a:bodyPr/>
        <a:lstStyle/>
        <a:p>
          <a:endParaRPr lang="es-ES" sz="1600"/>
        </a:p>
      </dgm:t>
    </dgm:pt>
    <dgm:pt modelId="{C1BC38AF-BC3D-4EB0-99B3-649B322E52A4}">
      <dgm:prSet phldrT="[Texto]" custT="1"/>
      <dgm:spPr/>
      <dgm:t>
        <a:bodyPr/>
        <a:lstStyle/>
        <a:p>
          <a:r>
            <a:rPr lang="es-EC" sz="1600" dirty="0"/>
            <a:t>Plan Nacional del Buen Vivir (</a:t>
          </a:r>
          <a:r>
            <a:rPr lang="es-EC" sz="1600" dirty="0" smtClean="0"/>
            <a:t>PNBV, 2013)</a:t>
          </a:r>
        </a:p>
        <a:p>
          <a:r>
            <a:rPr lang="es-EC" sz="1600" dirty="0" smtClean="0"/>
            <a:t>Plan  Nacional  de  Fortalecimiento de la Familia</a:t>
          </a:r>
          <a:endParaRPr lang="es-ES" sz="1600" dirty="0"/>
        </a:p>
      </dgm:t>
    </dgm:pt>
    <dgm:pt modelId="{1E33436C-4FE9-4E5A-AA9B-4204938BCF5F}" type="parTrans" cxnId="{079EF406-085E-46F9-8533-2A57EB6E865A}">
      <dgm:prSet/>
      <dgm:spPr/>
      <dgm:t>
        <a:bodyPr/>
        <a:lstStyle/>
        <a:p>
          <a:endParaRPr lang="es-ES" sz="1600"/>
        </a:p>
      </dgm:t>
    </dgm:pt>
    <dgm:pt modelId="{1FA3EC34-915A-4C19-9467-8D692671D1C4}" type="sibTrans" cxnId="{079EF406-085E-46F9-8533-2A57EB6E865A}">
      <dgm:prSet custT="1"/>
      <dgm:spPr/>
      <dgm:t>
        <a:bodyPr/>
        <a:lstStyle/>
        <a:p>
          <a:endParaRPr lang="es-ES" sz="1600"/>
        </a:p>
      </dgm:t>
    </dgm:pt>
    <dgm:pt modelId="{B1C5AF17-90A3-41BA-8FB8-D2813E4C900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 smtClean="0"/>
            <a:t>Ministerio de Salud Pública (2017): Plan Nacional de Salud Sexual y Salud Reproductiva , 2017-2021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 smtClean="0"/>
            <a:t>Plan Nacional de Desarrollo, Toda una vida, 2017 – 2021</a:t>
          </a:r>
          <a:endParaRPr lang="es-EC" sz="1600" dirty="0" smtClean="0"/>
        </a:p>
      </dgm:t>
    </dgm:pt>
    <dgm:pt modelId="{5409B6F1-A174-448E-A321-A68D87A0A30A}" type="parTrans" cxnId="{7189371C-C88B-40DD-9BF7-F308ED4C4411}">
      <dgm:prSet/>
      <dgm:spPr/>
      <dgm:t>
        <a:bodyPr/>
        <a:lstStyle/>
        <a:p>
          <a:endParaRPr lang="es-ES" sz="1600"/>
        </a:p>
      </dgm:t>
    </dgm:pt>
    <dgm:pt modelId="{337529C0-1077-4E19-867A-C46A1259CBA7}" type="sibTrans" cxnId="{7189371C-C88B-40DD-9BF7-F308ED4C4411}">
      <dgm:prSet custT="1"/>
      <dgm:spPr/>
      <dgm:t>
        <a:bodyPr/>
        <a:lstStyle/>
        <a:p>
          <a:endParaRPr lang="es-ES" sz="1600"/>
        </a:p>
      </dgm:t>
    </dgm:pt>
    <dgm:pt modelId="{05014FD4-D580-4482-A473-67CED06583E3}">
      <dgm:prSet custT="1"/>
      <dgm:spPr/>
      <dgm:t>
        <a:bodyPr/>
        <a:lstStyle/>
        <a:p>
          <a:endParaRPr lang="es-ES" sz="1600"/>
        </a:p>
      </dgm:t>
    </dgm:pt>
    <dgm:pt modelId="{83DF5C8B-654B-49D3-BCC1-D30B8DDADF5E}" type="parTrans" cxnId="{06BB4822-F98C-4606-86AD-74669ED60338}">
      <dgm:prSet/>
      <dgm:spPr/>
      <dgm:t>
        <a:bodyPr/>
        <a:lstStyle/>
        <a:p>
          <a:endParaRPr lang="es-ES" sz="1600"/>
        </a:p>
      </dgm:t>
    </dgm:pt>
    <dgm:pt modelId="{CC6B469F-CB59-4203-AE1E-02281D07C5E9}" type="sibTrans" cxnId="{06BB4822-F98C-4606-86AD-74669ED60338}">
      <dgm:prSet/>
      <dgm:spPr/>
      <dgm:t>
        <a:bodyPr/>
        <a:lstStyle/>
        <a:p>
          <a:endParaRPr lang="es-ES" sz="1600"/>
        </a:p>
      </dgm:t>
    </dgm:pt>
    <dgm:pt modelId="{79C0D8E1-DB65-47A9-9B76-6436384E6AC8}">
      <dgm:prSet custT="1"/>
      <dgm:spPr/>
      <dgm:t>
        <a:bodyPr/>
        <a:lstStyle/>
        <a:p>
          <a:endParaRPr lang="es-ES"/>
        </a:p>
      </dgm:t>
    </dgm:pt>
    <dgm:pt modelId="{3B00F3A1-1408-4638-BA78-3C6F51D5E450}" type="parTrans" cxnId="{CE31D03F-2681-4BA1-A825-59BE3FA47A93}">
      <dgm:prSet/>
      <dgm:spPr/>
      <dgm:t>
        <a:bodyPr/>
        <a:lstStyle/>
        <a:p>
          <a:endParaRPr lang="es-ES"/>
        </a:p>
      </dgm:t>
    </dgm:pt>
    <dgm:pt modelId="{E7D4DFBF-27E3-48A4-9C1B-9D9A133E767E}" type="sibTrans" cxnId="{CE31D03F-2681-4BA1-A825-59BE3FA47A93}">
      <dgm:prSet/>
      <dgm:spPr/>
      <dgm:t>
        <a:bodyPr/>
        <a:lstStyle/>
        <a:p>
          <a:endParaRPr lang="es-ES"/>
        </a:p>
      </dgm:t>
    </dgm:pt>
    <dgm:pt modelId="{003643A6-4926-4999-9B55-5038AAFA0D32}">
      <dgm:prSet/>
      <dgm:spPr/>
      <dgm:t>
        <a:bodyPr/>
        <a:lstStyle/>
        <a:p>
          <a:endParaRPr lang="es-ES"/>
        </a:p>
      </dgm:t>
    </dgm:pt>
    <dgm:pt modelId="{14A1EE95-1FF9-402B-8C36-9C047EF5CCBC}" type="parTrans" cxnId="{55C629D8-E252-489E-B3E3-33817A94D0D0}">
      <dgm:prSet/>
      <dgm:spPr/>
      <dgm:t>
        <a:bodyPr/>
        <a:lstStyle/>
        <a:p>
          <a:endParaRPr lang="es-ES"/>
        </a:p>
      </dgm:t>
    </dgm:pt>
    <dgm:pt modelId="{C647AA35-5F1C-48A0-A87A-44857FE8BE1C}" type="sibTrans" cxnId="{55C629D8-E252-489E-B3E3-33817A94D0D0}">
      <dgm:prSet/>
      <dgm:spPr/>
      <dgm:t>
        <a:bodyPr/>
        <a:lstStyle/>
        <a:p>
          <a:endParaRPr lang="es-ES"/>
        </a:p>
      </dgm:t>
    </dgm:pt>
    <dgm:pt modelId="{BCD3F09E-FA45-4558-99B3-7613A9725E4A}">
      <dgm:prSet/>
      <dgm:spPr/>
      <dgm:t>
        <a:bodyPr/>
        <a:lstStyle/>
        <a:p>
          <a:endParaRPr lang="es-ES"/>
        </a:p>
      </dgm:t>
    </dgm:pt>
    <dgm:pt modelId="{256C2EC8-D2CF-4467-8D26-8D6F008C08F9}" type="parTrans" cxnId="{E6B0F344-EA59-495C-AAE8-B23A5C9B56FE}">
      <dgm:prSet/>
      <dgm:spPr/>
      <dgm:t>
        <a:bodyPr/>
        <a:lstStyle/>
        <a:p>
          <a:endParaRPr lang="es-ES"/>
        </a:p>
      </dgm:t>
    </dgm:pt>
    <dgm:pt modelId="{E0F8F787-2F98-4A19-8782-14FB024A8FB7}" type="sibTrans" cxnId="{E6B0F344-EA59-495C-AAE8-B23A5C9B56FE}">
      <dgm:prSet/>
      <dgm:spPr/>
      <dgm:t>
        <a:bodyPr/>
        <a:lstStyle/>
        <a:p>
          <a:endParaRPr lang="es-ES"/>
        </a:p>
      </dgm:t>
    </dgm:pt>
    <dgm:pt modelId="{32533771-0853-42E4-8543-79EFE4C1AFDF}">
      <dgm:prSet/>
      <dgm:spPr/>
      <dgm:t>
        <a:bodyPr/>
        <a:lstStyle/>
        <a:p>
          <a:endParaRPr lang="es-ES"/>
        </a:p>
      </dgm:t>
    </dgm:pt>
    <dgm:pt modelId="{C513FAC0-22CD-49B2-823F-CD1DEA4D121B}" type="parTrans" cxnId="{2CE055E1-D168-4190-92BB-760685C4993B}">
      <dgm:prSet/>
      <dgm:spPr/>
      <dgm:t>
        <a:bodyPr/>
        <a:lstStyle/>
        <a:p>
          <a:endParaRPr lang="es-ES"/>
        </a:p>
      </dgm:t>
    </dgm:pt>
    <dgm:pt modelId="{71402602-B070-48D1-A997-52F56479DB28}" type="sibTrans" cxnId="{2CE055E1-D168-4190-92BB-760685C4993B}">
      <dgm:prSet custScaleY="100000"/>
      <dgm:spPr/>
      <dgm:t>
        <a:bodyPr/>
        <a:lstStyle/>
        <a:p>
          <a:endParaRPr lang="es-ES"/>
        </a:p>
      </dgm:t>
    </dgm:pt>
    <dgm:pt modelId="{012CB1A9-56D8-4632-9BD9-1ADDAA4F056B}">
      <dgm:prSet custLinFactY="28712" custLinFactNeighborX="5272" custLinFactNeighborY="100000"/>
      <dgm:spPr/>
      <dgm:t>
        <a:bodyPr/>
        <a:lstStyle/>
        <a:p>
          <a:endParaRPr lang="es-ES"/>
        </a:p>
      </dgm:t>
    </dgm:pt>
    <dgm:pt modelId="{308FD21E-E0FD-4209-9F0A-FFC9FE5AF61A}" type="parTrans" cxnId="{22250440-7A2E-4F11-A71F-24367732E0EE}">
      <dgm:prSet/>
      <dgm:spPr/>
      <dgm:t>
        <a:bodyPr/>
        <a:lstStyle/>
        <a:p>
          <a:endParaRPr lang="es-ES"/>
        </a:p>
      </dgm:t>
    </dgm:pt>
    <dgm:pt modelId="{80325414-B056-4CE3-81E5-ECA121DC728A}" type="sibTrans" cxnId="{22250440-7A2E-4F11-A71F-24367732E0EE}">
      <dgm:prSet/>
      <dgm:spPr/>
      <dgm:t>
        <a:bodyPr/>
        <a:lstStyle/>
        <a:p>
          <a:endParaRPr lang="es-ES"/>
        </a:p>
      </dgm:t>
    </dgm:pt>
    <dgm:pt modelId="{4835F68A-E911-40F8-9EC8-0A21BA8EFC9F}">
      <dgm:prSet custT="1"/>
      <dgm:spPr/>
      <dgm:t>
        <a:bodyPr/>
        <a:lstStyle/>
        <a:p>
          <a:r>
            <a:rPr lang="es-EC" sz="1600" dirty="0" smtClean="0"/>
            <a:t>CEDATOS  (2010)</a:t>
          </a:r>
          <a:endParaRPr lang="es-ES" sz="1600" dirty="0"/>
        </a:p>
      </dgm:t>
    </dgm:pt>
    <dgm:pt modelId="{0FE35C27-E7B0-42CC-8E21-BF59A3CF0B29}" type="parTrans" cxnId="{5DC415B9-4E6C-4200-87F9-C5FD31A2A1D7}">
      <dgm:prSet/>
      <dgm:spPr/>
      <dgm:t>
        <a:bodyPr/>
        <a:lstStyle/>
        <a:p>
          <a:endParaRPr lang="es-ES"/>
        </a:p>
      </dgm:t>
    </dgm:pt>
    <dgm:pt modelId="{2A03B8DD-159D-41B1-B714-C5925A31AEB5}" type="sibTrans" cxnId="{5DC415B9-4E6C-4200-87F9-C5FD31A2A1D7}">
      <dgm:prSet custScaleY="100000"/>
      <dgm:spPr/>
      <dgm:t>
        <a:bodyPr/>
        <a:lstStyle/>
        <a:p>
          <a:endParaRPr lang="es-ES"/>
        </a:p>
      </dgm:t>
    </dgm:pt>
    <dgm:pt modelId="{9782255C-9905-47CD-8D41-F90899D50142}" type="pres">
      <dgm:prSet presAssocID="{A501323B-059D-4952-81DE-3A6186A13F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8F384A-9F57-41EA-A407-3B4CFA3B5757}" type="pres">
      <dgm:prSet presAssocID="{A501323B-059D-4952-81DE-3A6186A13F01}" presName="dummyMaxCanvas" presStyleCnt="0">
        <dgm:presLayoutVars/>
      </dgm:prSet>
      <dgm:spPr/>
    </dgm:pt>
    <dgm:pt modelId="{B5395DBB-DC93-498B-A251-8EE54FC7ADDF}" type="pres">
      <dgm:prSet presAssocID="{A501323B-059D-4952-81DE-3A6186A13F0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438FC4-86E4-417C-9178-AC108D07BF2E}" type="pres">
      <dgm:prSet presAssocID="{A501323B-059D-4952-81DE-3A6186A13F01}" presName="FiveNodes_2" presStyleLbl="node1" presStyleIdx="1" presStyleCnt="5" custScaleY="90881" custLinFactNeighborY="-122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731E5-1DD5-4014-A480-A94E25D98C30}" type="pres">
      <dgm:prSet presAssocID="{A501323B-059D-4952-81DE-3A6186A13F01}" presName="FiveNodes_3" presStyleLbl="node1" presStyleIdx="2" presStyleCnt="5" custScaleX="101142" custScaleY="107791" custLinFactNeighborX="732" custLinFactNeighborY="-180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4F4226-574B-4E1E-A1F9-E1D2770CD5CA}" type="pres">
      <dgm:prSet presAssocID="{A501323B-059D-4952-81DE-3A6186A13F01}" presName="FiveNodes_4" presStyleLbl="node1" presStyleIdx="3" presStyleCnt="5" custScaleY="107317" custLinFactNeighborX="-718" custLinFactNeighborY="-130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844F1-872A-47D1-BED4-C8868A97DD4C}" type="pres">
      <dgm:prSet presAssocID="{A501323B-059D-4952-81DE-3A6186A13F01}" presName="FiveNodes_5" presStyleLbl="node1" presStyleIdx="4" presStyleCnt="5" custScaleY="86601" custLinFactNeighborX="-1611" custLinFactNeighborY="-12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4AFBCC-EDC0-45ED-9FFC-16C6381C5CCE}" type="pres">
      <dgm:prSet presAssocID="{A501323B-059D-4952-81DE-3A6186A13F01}" presName="FiveConn_1-2" presStyleLbl="fgAccFollowNode1" presStyleIdx="0" presStyleCnt="4" custLinFactNeighborX="-37400" custLinFactNeighborY="-13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1FF7E4-1B9C-4924-BB51-316CF8DD98EE}" type="pres">
      <dgm:prSet presAssocID="{A501323B-059D-4952-81DE-3A6186A13F01}" presName="FiveConn_2-3" presStyleLbl="fgAccFollowNode1" presStyleIdx="1" presStyleCnt="4" custLinFactNeighborX="4738" custLinFactNeighborY="-30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DF740-40DF-41C9-ACA9-6D146109C9BC}" type="pres">
      <dgm:prSet presAssocID="{A501323B-059D-4952-81DE-3A6186A13F01}" presName="FiveConn_3-4" presStyleLbl="fgAccFollowNode1" presStyleIdx="2" presStyleCnt="4" custLinFactNeighborX="-21477" custLinFactNeighborY="-260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F3131E-9626-43EA-BFBC-32B47A3E4EC5}" type="pres">
      <dgm:prSet presAssocID="{A501323B-059D-4952-81DE-3A6186A13F01}" presName="FiveConn_4-5" presStyleLbl="fgAccFollowNode1" presStyleIdx="3" presStyleCnt="4" custScaleY="100000" custLinFactNeighborX="-19159" custLinFactNeighborY="-5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F2089-7156-458A-A940-DC4DCF9E6F97}" type="pres">
      <dgm:prSet presAssocID="{A501323B-059D-4952-81DE-3A6186A13F0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223F2-EB48-4FB3-9E3D-8F54B6B39D86}" type="pres">
      <dgm:prSet presAssocID="{A501323B-059D-4952-81DE-3A6186A13F0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E3FED-B591-424E-98E8-CC5505B8C2C1}" type="pres">
      <dgm:prSet presAssocID="{A501323B-059D-4952-81DE-3A6186A13F0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5E195-67B9-470A-82D9-04BFD6A90013}" type="pres">
      <dgm:prSet presAssocID="{A501323B-059D-4952-81DE-3A6186A13F0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6A7A8-A089-48AE-B397-36E8226B2FEF}" type="pres">
      <dgm:prSet presAssocID="{A501323B-059D-4952-81DE-3A6186A13F0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E055E1-D168-4190-92BB-760685C4993B}" srcId="{A501323B-059D-4952-81DE-3A6186A13F01}" destId="{32533771-0853-42E4-8543-79EFE4C1AFDF}" srcOrd="5" destOrd="0" parTransId="{C513FAC0-22CD-49B2-823F-CD1DEA4D121B}" sibTransId="{71402602-B070-48D1-A997-52F56479DB28}"/>
    <dgm:cxn modelId="{88FC7FAB-F9FC-481E-BBEE-452633F18797}" type="presOf" srcId="{C1BC38AF-BC3D-4EB0-99B3-649B322E52A4}" destId="{F66731E5-1DD5-4014-A480-A94E25D98C30}" srcOrd="0" destOrd="0" presId="urn:microsoft.com/office/officeart/2005/8/layout/vProcess5"/>
    <dgm:cxn modelId="{3BDA5C46-D2E9-4E59-8E6F-2864DAD45EEF}" type="presOf" srcId="{169F91AE-62CA-4923-92D5-29B0AEADC095}" destId="{B5395DBB-DC93-498B-A251-8EE54FC7ADDF}" srcOrd="0" destOrd="0" presId="urn:microsoft.com/office/officeart/2005/8/layout/vProcess5"/>
    <dgm:cxn modelId="{CE31D03F-2681-4BA1-A825-59BE3FA47A93}" srcId="{A501323B-059D-4952-81DE-3A6186A13F01}" destId="{79C0D8E1-DB65-47A9-9B76-6436384E6AC8}" srcOrd="7" destOrd="0" parTransId="{3B00F3A1-1408-4638-BA78-3C6F51D5E450}" sibTransId="{E7D4DFBF-27E3-48A4-9C1B-9D9A133E767E}"/>
    <dgm:cxn modelId="{08DCA493-7B3A-4478-9015-FC0EA1E7FED1}" type="presOf" srcId="{38499465-FBC4-4DEE-826A-D78EE90926DA}" destId="{751FF7E4-1B9C-4924-BB51-316CF8DD98EE}" srcOrd="0" destOrd="0" presId="urn:microsoft.com/office/officeart/2005/8/layout/vProcess5"/>
    <dgm:cxn modelId="{B5BE1C64-A3AF-4F04-8E83-6DF0EC7D4A64}" type="presOf" srcId="{1FA3EC34-915A-4C19-9467-8D692671D1C4}" destId="{D9EDF740-40DF-41C9-ACA9-6D146109C9BC}" srcOrd="0" destOrd="0" presId="urn:microsoft.com/office/officeart/2005/8/layout/vProcess5"/>
    <dgm:cxn modelId="{079EF406-085E-46F9-8533-2A57EB6E865A}" srcId="{A501323B-059D-4952-81DE-3A6186A13F01}" destId="{C1BC38AF-BC3D-4EB0-99B3-649B322E52A4}" srcOrd="2" destOrd="0" parTransId="{1E33436C-4FE9-4E5A-AA9B-4204938BCF5F}" sibTransId="{1FA3EC34-915A-4C19-9467-8D692671D1C4}"/>
    <dgm:cxn modelId="{1F0C1038-0C65-41DA-9C70-E72A2664BE8B}" srcId="{A501323B-059D-4952-81DE-3A6186A13F01}" destId="{169F91AE-62CA-4923-92D5-29B0AEADC095}" srcOrd="0" destOrd="0" parTransId="{CCBF0A67-C7CC-4E2E-80B4-301D8DF149BD}" sibTransId="{B4501FB0-0A8B-46E2-BD4D-3156E1052C55}"/>
    <dgm:cxn modelId="{E6B0F344-EA59-495C-AAE8-B23A5C9B56FE}" srcId="{A501323B-059D-4952-81DE-3A6186A13F01}" destId="{BCD3F09E-FA45-4558-99B3-7613A9725E4A}" srcOrd="8" destOrd="0" parTransId="{256C2EC8-D2CF-4467-8D26-8D6F008C08F9}" sibTransId="{E0F8F787-2F98-4A19-8782-14FB024A8FB7}"/>
    <dgm:cxn modelId="{81EEC110-89B6-4AD4-99DD-CC0D47B27086}" srcId="{A501323B-059D-4952-81DE-3A6186A13F01}" destId="{7D1A5B56-C6C5-4F5A-B032-5929244D3705}" srcOrd="1" destOrd="0" parTransId="{E5634387-6291-4D8B-A5A2-DC3BC26FD8F8}" sibTransId="{38499465-FBC4-4DEE-826A-D78EE90926DA}"/>
    <dgm:cxn modelId="{5DC415B9-4E6C-4200-87F9-C5FD31A2A1D7}" srcId="{A501323B-059D-4952-81DE-3A6186A13F01}" destId="{4835F68A-E911-40F8-9EC8-0A21BA8EFC9F}" srcOrd="4" destOrd="0" parTransId="{0FE35C27-E7B0-42CC-8E21-BF59A3CF0B29}" sibTransId="{2A03B8DD-159D-41B1-B714-C5925A31AEB5}"/>
    <dgm:cxn modelId="{40398370-6E5E-40FC-A78D-D10F3CED76A3}" type="presOf" srcId="{4835F68A-E911-40F8-9EC8-0A21BA8EFC9F}" destId="{A1A844F1-872A-47D1-BED4-C8868A97DD4C}" srcOrd="0" destOrd="0" presId="urn:microsoft.com/office/officeart/2005/8/layout/vProcess5"/>
    <dgm:cxn modelId="{0895B439-21BB-4043-AB3F-2CC1C8B26F66}" type="presOf" srcId="{7D1A5B56-C6C5-4F5A-B032-5929244D3705}" destId="{B81223F2-EB48-4FB3-9E3D-8F54B6B39D86}" srcOrd="1" destOrd="0" presId="urn:microsoft.com/office/officeart/2005/8/layout/vProcess5"/>
    <dgm:cxn modelId="{22250440-7A2E-4F11-A71F-24367732E0EE}" srcId="{A501323B-059D-4952-81DE-3A6186A13F01}" destId="{012CB1A9-56D8-4632-9BD9-1ADDAA4F056B}" srcOrd="6" destOrd="0" parTransId="{308FD21E-E0FD-4209-9F0A-FFC9FE5AF61A}" sibTransId="{80325414-B056-4CE3-81E5-ECA121DC728A}"/>
    <dgm:cxn modelId="{55C629D8-E252-489E-B3E3-33817A94D0D0}" srcId="{A501323B-059D-4952-81DE-3A6186A13F01}" destId="{003643A6-4926-4999-9B55-5038AAFA0D32}" srcOrd="9" destOrd="0" parTransId="{14A1EE95-1FF9-402B-8C36-9C047EF5CCBC}" sibTransId="{C647AA35-5F1C-48A0-A87A-44857FE8BE1C}"/>
    <dgm:cxn modelId="{3F229C5D-B409-45A2-9E8B-9821C9D20C96}" type="presOf" srcId="{169F91AE-62CA-4923-92D5-29B0AEADC095}" destId="{7A7F2089-7156-458A-A940-DC4DCF9E6F97}" srcOrd="1" destOrd="0" presId="urn:microsoft.com/office/officeart/2005/8/layout/vProcess5"/>
    <dgm:cxn modelId="{5B17D139-29C2-4DD0-8310-28CFC123FF29}" type="presOf" srcId="{B1C5AF17-90A3-41BA-8FB8-D2813E4C900D}" destId="{73A5E195-67B9-470A-82D9-04BFD6A90013}" srcOrd="1" destOrd="0" presId="urn:microsoft.com/office/officeart/2005/8/layout/vProcess5"/>
    <dgm:cxn modelId="{C8BD8B99-681E-4630-AD36-BE912B378535}" type="presOf" srcId="{4835F68A-E911-40F8-9EC8-0A21BA8EFC9F}" destId="{DF06A7A8-A089-48AE-B397-36E8226B2FEF}" srcOrd="1" destOrd="0" presId="urn:microsoft.com/office/officeart/2005/8/layout/vProcess5"/>
    <dgm:cxn modelId="{F839DD84-89C2-40E7-99CD-B24F75DB2547}" type="presOf" srcId="{7D1A5B56-C6C5-4F5A-B032-5929244D3705}" destId="{36438FC4-86E4-417C-9178-AC108D07BF2E}" srcOrd="0" destOrd="0" presId="urn:microsoft.com/office/officeart/2005/8/layout/vProcess5"/>
    <dgm:cxn modelId="{5ECAE3D3-9D73-46CA-B8EC-D563C4F88D2D}" type="presOf" srcId="{B4501FB0-0A8B-46E2-BD4D-3156E1052C55}" destId="{264AFBCC-EDC0-45ED-9FFC-16C6381C5CCE}" srcOrd="0" destOrd="0" presId="urn:microsoft.com/office/officeart/2005/8/layout/vProcess5"/>
    <dgm:cxn modelId="{7189371C-C88B-40DD-9BF7-F308ED4C4411}" srcId="{A501323B-059D-4952-81DE-3A6186A13F01}" destId="{B1C5AF17-90A3-41BA-8FB8-D2813E4C900D}" srcOrd="3" destOrd="0" parTransId="{5409B6F1-A174-448E-A321-A68D87A0A30A}" sibTransId="{337529C0-1077-4E19-867A-C46A1259CBA7}"/>
    <dgm:cxn modelId="{2651F92B-BE82-407D-BD6C-5A53E4FADEDE}" type="presOf" srcId="{337529C0-1077-4E19-867A-C46A1259CBA7}" destId="{36F3131E-9626-43EA-BFBC-32B47A3E4EC5}" srcOrd="0" destOrd="0" presId="urn:microsoft.com/office/officeart/2005/8/layout/vProcess5"/>
    <dgm:cxn modelId="{06BB4822-F98C-4606-86AD-74669ED60338}" srcId="{A501323B-059D-4952-81DE-3A6186A13F01}" destId="{05014FD4-D580-4482-A473-67CED06583E3}" srcOrd="10" destOrd="0" parTransId="{83DF5C8B-654B-49D3-BCC1-D30B8DDADF5E}" sibTransId="{CC6B469F-CB59-4203-AE1E-02281D07C5E9}"/>
    <dgm:cxn modelId="{11699AA5-414B-427C-BFA6-81CA611BC162}" type="presOf" srcId="{B1C5AF17-90A3-41BA-8FB8-D2813E4C900D}" destId="{2B4F4226-574B-4E1E-A1F9-E1D2770CD5CA}" srcOrd="0" destOrd="0" presId="urn:microsoft.com/office/officeart/2005/8/layout/vProcess5"/>
    <dgm:cxn modelId="{D103A743-0937-4968-B623-9D32E6C32120}" type="presOf" srcId="{A501323B-059D-4952-81DE-3A6186A13F01}" destId="{9782255C-9905-47CD-8D41-F90899D50142}" srcOrd="0" destOrd="0" presId="urn:microsoft.com/office/officeart/2005/8/layout/vProcess5"/>
    <dgm:cxn modelId="{BC6C5751-C59D-4A19-9509-B3A340337CF2}" type="presOf" srcId="{C1BC38AF-BC3D-4EB0-99B3-649B322E52A4}" destId="{604E3FED-B591-424E-98E8-CC5505B8C2C1}" srcOrd="1" destOrd="0" presId="urn:microsoft.com/office/officeart/2005/8/layout/vProcess5"/>
    <dgm:cxn modelId="{A5147797-679C-4698-AF3E-FDF13D87A974}" type="presParOf" srcId="{9782255C-9905-47CD-8D41-F90899D50142}" destId="{C68F384A-9F57-41EA-A407-3B4CFA3B5757}" srcOrd="0" destOrd="0" presId="urn:microsoft.com/office/officeart/2005/8/layout/vProcess5"/>
    <dgm:cxn modelId="{764596C3-E639-49D8-9759-6DC3F966985B}" type="presParOf" srcId="{9782255C-9905-47CD-8D41-F90899D50142}" destId="{B5395DBB-DC93-498B-A251-8EE54FC7ADDF}" srcOrd="1" destOrd="0" presId="urn:microsoft.com/office/officeart/2005/8/layout/vProcess5"/>
    <dgm:cxn modelId="{87A3BA25-E3AD-45B6-A0C5-B993C092C198}" type="presParOf" srcId="{9782255C-9905-47CD-8D41-F90899D50142}" destId="{36438FC4-86E4-417C-9178-AC108D07BF2E}" srcOrd="2" destOrd="0" presId="urn:microsoft.com/office/officeart/2005/8/layout/vProcess5"/>
    <dgm:cxn modelId="{91AD6A12-314E-41D7-B8A2-58E0FCF28EA7}" type="presParOf" srcId="{9782255C-9905-47CD-8D41-F90899D50142}" destId="{F66731E5-1DD5-4014-A480-A94E25D98C30}" srcOrd="3" destOrd="0" presId="urn:microsoft.com/office/officeart/2005/8/layout/vProcess5"/>
    <dgm:cxn modelId="{F4B3CDDF-4EA4-4543-8A07-80DFDC90CB73}" type="presParOf" srcId="{9782255C-9905-47CD-8D41-F90899D50142}" destId="{2B4F4226-574B-4E1E-A1F9-E1D2770CD5CA}" srcOrd="4" destOrd="0" presId="urn:microsoft.com/office/officeart/2005/8/layout/vProcess5"/>
    <dgm:cxn modelId="{802C1735-CCEE-44F1-9154-824821AB27FE}" type="presParOf" srcId="{9782255C-9905-47CD-8D41-F90899D50142}" destId="{A1A844F1-872A-47D1-BED4-C8868A97DD4C}" srcOrd="5" destOrd="0" presId="urn:microsoft.com/office/officeart/2005/8/layout/vProcess5"/>
    <dgm:cxn modelId="{B2C2AAD1-9B44-49BC-AE23-BFECF84DB1DC}" type="presParOf" srcId="{9782255C-9905-47CD-8D41-F90899D50142}" destId="{264AFBCC-EDC0-45ED-9FFC-16C6381C5CCE}" srcOrd="6" destOrd="0" presId="urn:microsoft.com/office/officeart/2005/8/layout/vProcess5"/>
    <dgm:cxn modelId="{58A04D44-E146-47A7-ADA3-35ADE55FDDCB}" type="presParOf" srcId="{9782255C-9905-47CD-8D41-F90899D50142}" destId="{751FF7E4-1B9C-4924-BB51-316CF8DD98EE}" srcOrd="7" destOrd="0" presId="urn:microsoft.com/office/officeart/2005/8/layout/vProcess5"/>
    <dgm:cxn modelId="{3144303F-CB11-4185-90FF-E8F93B90498A}" type="presParOf" srcId="{9782255C-9905-47CD-8D41-F90899D50142}" destId="{D9EDF740-40DF-41C9-ACA9-6D146109C9BC}" srcOrd="8" destOrd="0" presId="urn:microsoft.com/office/officeart/2005/8/layout/vProcess5"/>
    <dgm:cxn modelId="{39B0A24F-8B34-488D-8A93-2483004035CE}" type="presParOf" srcId="{9782255C-9905-47CD-8D41-F90899D50142}" destId="{36F3131E-9626-43EA-BFBC-32B47A3E4EC5}" srcOrd="9" destOrd="0" presId="urn:microsoft.com/office/officeart/2005/8/layout/vProcess5"/>
    <dgm:cxn modelId="{EA9B0AA0-E5FA-4988-8F12-1B856C84D8BF}" type="presParOf" srcId="{9782255C-9905-47CD-8D41-F90899D50142}" destId="{7A7F2089-7156-458A-A940-DC4DCF9E6F97}" srcOrd="10" destOrd="0" presId="urn:microsoft.com/office/officeart/2005/8/layout/vProcess5"/>
    <dgm:cxn modelId="{674D8EFD-67A2-4502-BBD4-8EBA38DE3E58}" type="presParOf" srcId="{9782255C-9905-47CD-8D41-F90899D50142}" destId="{B81223F2-EB48-4FB3-9E3D-8F54B6B39D86}" srcOrd="11" destOrd="0" presId="urn:microsoft.com/office/officeart/2005/8/layout/vProcess5"/>
    <dgm:cxn modelId="{A55A8D7D-3F03-4061-B2A3-DBBA232B771F}" type="presParOf" srcId="{9782255C-9905-47CD-8D41-F90899D50142}" destId="{604E3FED-B591-424E-98E8-CC5505B8C2C1}" srcOrd="12" destOrd="0" presId="urn:microsoft.com/office/officeart/2005/8/layout/vProcess5"/>
    <dgm:cxn modelId="{8D47FCB2-CE37-4D34-AE56-9520DFA47BCB}" type="presParOf" srcId="{9782255C-9905-47CD-8D41-F90899D50142}" destId="{73A5E195-67B9-470A-82D9-04BFD6A90013}" srcOrd="13" destOrd="0" presId="urn:microsoft.com/office/officeart/2005/8/layout/vProcess5"/>
    <dgm:cxn modelId="{2AD57D17-A2E3-411B-8E0A-40A0851323D4}" type="presParOf" srcId="{9782255C-9905-47CD-8D41-F90899D50142}" destId="{DF06A7A8-A089-48AE-B397-36E8226B2FE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DCCF37-7886-4628-8EBD-1CF1B46A358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5E396A-61F7-44DE-A69B-19EA17F25B32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2400" b="1" dirty="0">
              <a:solidFill>
                <a:schemeClr val="tx1"/>
              </a:solidFill>
            </a:rPr>
            <a:t>Sexualidad y embarazo </a:t>
          </a:r>
          <a:endParaRPr lang="es-ES" sz="2400" dirty="0">
            <a:solidFill>
              <a:schemeClr val="tx1"/>
            </a:solidFill>
          </a:endParaRPr>
        </a:p>
      </dgm:t>
    </dgm:pt>
    <dgm:pt modelId="{AD322486-AFA8-436F-8B9D-9E8CDADBC25B}" type="parTrans" cxnId="{E4B8C9D2-54A6-44A3-8F47-0F5B7594AC67}">
      <dgm:prSet/>
      <dgm:spPr/>
      <dgm:t>
        <a:bodyPr/>
        <a:lstStyle/>
        <a:p>
          <a:endParaRPr lang="es-ES" sz="1800"/>
        </a:p>
      </dgm:t>
    </dgm:pt>
    <dgm:pt modelId="{554EF651-5C15-4A62-9E7E-F46D82135988}" type="sibTrans" cxnId="{E4B8C9D2-54A6-44A3-8F47-0F5B7594AC67}">
      <dgm:prSet/>
      <dgm:spPr/>
      <dgm:t>
        <a:bodyPr/>
        <a:lstStyle/>
        <a:p>
          <a:endParaRPr lang="es-ES" sz="1800"/>
        </a:p>
      </dgm:t>
    </dgm:pt>
    <dgm:pt modelId="{18DF4470-FD44-4160-86B8-903DC224EDB3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/>
            <a:t>Conocen sobre los métodos anticonceptivos pero no consideran el uso ellos al mantener las relaciones sexuales.</a:t>
          </a:r>
        </a:p>
      </dgm:t>
    </dgm:pt>
    <dgm:pt modelId="{4C5F8460-7375-47C7-833D-3D4614CAAF1A}" type="parTrans" cxnId="{584E8020-B3D5-4AC9-AB00-9B1B468D058B}">
      <dgm:prSet custT="1"/>
      <dgm:spPr/>
      <dgm:t>
        <a:bodyPr/>
        <a:lstStyle/>
        <a:p>
          <a:endParaRPr lang="es-ES" sz="1800"/>
        </a:p>
      </dgm:t>
    </dgm:pt>
    <dgm:pt modelId="{C283645E-A7AA-4F93-AFFF-F7BC739AB81B}" type="sibTrans" cxnId="{584E8020-B3D5-4AC9-AB00-9B1B468D058B}">
      <dgm:prSet/>
      <dgm:spPr/>
      <dgm:t>
        <a:bodyPr/>
        <a:lstStyle/>
        <a:p>
          <a:endParaRPr lang="es-ES" sz="1800"/>
        </a:p>
      </dgm:t>
    </dgm:pt>
    <dgm:pt modelId="{C849D145-5906-4A73-951A-2900DFF8F3BE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/>
            <a:t>Inicio de las relaciones sexuales entre los catorce y quince años.</a:t>
          </a:r>
        </a:p>
      </dgm:t>
    </dgm:pt>
    <dgm:pt modelId="{92D145AE-04DB-43C9-8C62-CDC8D171C0AD}" type="parTrans" cxnId="{6829C1E9-E3CB-40F8-A4D2-C87D69E1C32F}">
      <dgm:prSet custT="1"/>
      <dgm:spPr/>
      <dgm:t>
        <a:bodyPr/>
        <a:lstStyle/>
        <a:p>
          <a:endParaRPr lang="es-ES" sz="1800"/>
        </a:p>
      </dgm:t>
    </dgm:pt>
    <dgm:pt modelId="{847AFA47-8A7F-4E2A-A84F-C4BA8E4C9CBC}" type="sibTrans" cxnId="{6829C1E9-E3CB-40F8-A4D2-C87D69E1C32F}">
      <dgm:prSet/>
      <dgm:spPr/>
      <dgm:t>
        <a:bodyPr/>
        <a:lstStyle/>
        <a:p>
          <a:endParaRPr lang="es-ES" sz="1800"/>
        </a:p>
      </dgm:t>
    </dgm:pt>
    <dgm:pt modelId="{B53A5E5C-8641-4371-9A6A-B866A487E26C}">
      <dgm:prSet phldrT="[Texto]" custT="1"/>
      <dgm:spPr/>
      <dgm:t>
        <a:bodyPr/>
        <a:lstStyle/>
        <a:p>
          <a:pPr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dirty="0"/>
            <a:t>Cuatro de las adolescentes es su primer embarazo, una refiere haber tenido un aborto anteriormente.</a:t>
          </a:r>
        </a:p>
      </dgm:t>
    </dgm:pt>
    <dgm:pt modelId="{93F4519D-F9A8-47A7-ACE0-4063A143DE43}" type="parTrans" cxnId="{1D5B5AF8-41B7-4662-8395-A8FA0EE27CC9}">
      <dgm:prSet custT="1"/>
      <dgm:spPr/>
      <dgm:t>
        <a:bodyPr/>
        <a:lstStyle/>
        <a:p>
          <a:endParaRPr lang="es-ES" sz="1800"/>
        </a:p>
      </dgm:t>
    </dgm:pt>
    <dgm:pt modelId="{56A36A11-A8EE-4E1E-A490-A42D1C656457}" type="sibTrans" cxnId="{1D5B5AF8-41B7-4662-8395-A8FA0EE27CC9}">
      <dgm:prSet/>
      <dgm:spPr/>
      <dgm:t>
        <a:bodyPr/>
        <a:lstStyle/>
        <a:p>
          <a:endParaRPr lang="es-ES" sz="1800"/>
        </a:p>
      </dgm:t>
    </dgm:pt>
    <dgm:pt modelId="{14DFB95F-86C1-4D93-BCA0-35307611A0EB}">
      <dgm:prSet custT="1"/>
      <dgm:spPr/>
      <dgm:t>
        <a:bodyPr/>
        <a:lstStyle/>
        <a:p>
          <a:pPr algn="l"/>
          <a:r>
            <a:rPr lang="es-ES" sz="1800" dirty="0"/>
            <a:t>Vida sexual activa de un año previo al embarazo.</a:t>
          </a:r>
        </a:p>
      </dgm:t>
    </dgm:pt>
    <dgm:pt modelId="{F5C4C11F-B6C0-442A-B1C7-6529686EFA70}" type="parTrans" cxnId="{9158D8FC-8CD0-4DA5-B2CC-D17FEB1CCE51}">
      <dgm:prSet custT="1"/>
      <dgm:spPr/>
      <dgm:t>
        <a:bodyPr/>
        <a:lstStyle/>
        <a:p>
          <a:endParaRPr lang="es-ES" sz="1800"/>
        </a:p>
      </dgm:t>
    </dgm:pt>
    <dgm:pt modelId="{518C1E0B-E85E-4F96-AC65-8B63C15B882F}" type="sibTrans" cxnId="{9158D8FC-8CD0-4DA5-B2CC-D17FEB1CCE51}">
      <dgm:prSet/>
      <dgm:spPr/>
      <dgm:t>
        <a:bodyPr/>
        <a:lstStyle/>
        <a:p>
          <a:endParaRPr lang="es-ES" sz="1800"/>
        </a:p>
      </dgm:t>
    </dgm:pt>
    <dgm:pt modelId="{859014D9-1B1D-422F-8C2D-844003A47BEF}" type="pres">
      <dgm:prSet presAssocID="{6CDCCF37-7886-4628-8EBD-1CF1B46A35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3CCAA1-C203-44D3-A0BE-BB49A4FDA8D6}" type="pres">
      <dgm:prSet presAssocID="{B15E396A-61F7-44DE-A69B-19EA17F25B32}" presName="root1" presStyleCnt="0"/>
      <dgm:spPr/>
    </dgm:pt>
    <dgm:pt modelId="{BEB01B93-1147-4D5C-AA83-815952F54FEA}" type="pres">
      <dgm:prSet presAssocID="{B15E396A-61F7-44DE-A69B-19EA17F25B32}" presName="LevelOneTextNode" presStyleLbl="node0" presStyleIdx="0" presStyleCnt="1" custScaleY="73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EF4CD2-637A-4010-A806-E2B1189C73B9}" type="pres">
      <dgm:prSet presAssocID="{B15E396A-61F7-44DE-A69B-19EA17F25B32}" presName="level2hierChild" presStyleCnt="0"/>
      <dgm:spPr/>
    </dgm:pt>
    <dgm:pt modelId="{83481782-EC01-465C-805C-40098B2B91BA}" type="pres">
      <dgm:prSet presAssocID="{4C5F8460-7375-47C7-833D-3D4614CAAF1A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FCB9BAD9-2C73-4CD8-B690-E48B5ED1A8A0}" type="pres">
      <dgm:prSet presAssocID="{4C5F8460-7375-47C7-833D-3D4614CAAF1A}" presName="connTx" presStyleLbl="parChTrans1D2" presStyleIdx="0" presStyleCnt="4"/>
      <dgm:spPr/>
      <dgm:t>
        <a:bodyPr/>
        <a:lstStyle/>
        <a:p>
          <a:endParaRPr lang="es-ES"/>
        </a:p>
      </dgm:t>
    </dgm:pt>
    <dgm:pt modelId="{B24942F1-D9BA-4F50-9B48-B9A332B5AE32}" type="pres">
      <dgm:prSet presAssocID="{18DF4470-FD44-4160-86B8-903DC224EDB3}" presName="root2" presStyleCnt="0"/>
      <dgm:spPr/>
    </dgm:pt>
    <dgm:pt modelId="{36B72E46-2A30-4C84-BCFF-7CCA4046D167}" type="pres">
      <dgm:prSet presAssocID="{18DF4470-FD44-4160-86B8-903DC224EDB3}" presName="LevelTwoTextNode" presStyleLbl="node2" presStyleIdx="0" presStyleCnt="4" custScaleX="254944" custScaleY="85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023859-3CB9-48E6-BD57-68DD4CE9F893}" type="pres">
      <dgm:prSet presAssocID="{18DF4470-FD44-4160-86B8-903DC224EDB3}" presName="level3hierChild" presStyleCnt="0"/>
      <dgm:spPr/>
    </dgm:pt>
    <dgm:pt modelId="{248209F3-B0E4-4BA7-9EE4-C70746663EF1}" type="pres">
      <dgm:prSet presAssocID="{92D145AE-04DB-43C9-8C62-CDC8D171C0AD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BF7A656C-72B1-4247-88E2-6070EFFAC06B}" type="pres">
      <dgm:prSet presAssocID="{92D145AE-04DB-43C9-8C62-CDC8D171C0AD}" presName="connTx" presStyleLbl="parChTrans1D2" presStyleIdx="1" presStyleCnt="4"/>
      <dgm:spPr/>
      <dgm:t>
        <a:bodyPr/>
        <a:lstStyle/>
        <a:p>
          <a:endParaRPr lang="es-ES"/>
        </a:p>
      </dgm:t>
    </dgm:pt>
    <dgm:pt modelId="{A178197D-1F18-495E-8A05-1D7570C3EFE1}" type="pres">
      <dgm:prSet presAssocID="{C849D145-5906-4A73-951A-2900DFF8F3BE}" presName="root2" presStyleCnt="0"/>
      <dgm:spPr/>
    </dgm:pt>
    <dgm:pt modelId="{F674A216-1658-4536-AE4D-2654216E15F4}" type="pres">
      <dgm:prSet presAssocID="{C849D145-5906-4A73-951A-2900DFF8F3BE}" presName="LevelTwoTextNode" presStyleLbl="node2" presStyleIdx="1" presStyleCnt="4" custScaleX="255154" custScaleY="70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6A3D6-49F8-4E41-909E-88EF63223EFE}" type="pres">
      <dgm:prSet presAssocID="{C849D145-5906-4A73-951A-2900DFF8F3BE}" presName="level3hierChild" presStyleCnt="0"/>
      <dgm:spPr/>
    </dgm:pt>
    <dgm:pt modelId="{99414721-2356-4DB8-9D6B-7BFE17592E43}" type="pres">
      <dgm:prSet presAssocID="{F5C4C11F-B6C0-442A-B1C7-6529686EFA70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6EFA25AF-01D5-410B-B90B-30B2681528D6}" type="pres">
      <dgm:prSet presAssocID="{F5C4C11F-B6C0-442A-B1C7-6529686EFA70}" presName="connTx" presStyleLbl="parChTrans1D2" presStyleIdx="2" presStyleCnt="4"/>
      <dgm:spPr/>
      <dgm:t>
        <a:bodyPr/>
        <a:lstStyle/>
        <a:p>
          <a:endParaRPr lang="es-ES"/>
        </a:p>
      </dgm:t>
    </dgm:pt>
    <dgm:pt modelId="{4F942B19-AAD4-4A36-86B3-CF573425D892}" type="pres">
      <dgm:prSet presAssocID="{14DFB95F-86C1-4D93-BCA0-35307611A0EB}" presName="root2" presStyleCnt="0"/>
      <dgm:spPr/>
    </dgm:pt>
    <dgm:pt modelId="{844CD1A1-8F45-4CCA-82D7-DB81BF0818DF}" type="pres">
      <dgm:prSet presAssocID="{14DFB95F-86C1-4D93-BCA0-35307611A0EB}" presName="LevelTwoTextNode" presStyleLbl="node2" presStyleIdx="2" presStyleCnt="4" custScaleX="254122" custScaleY="61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08BA31-CC5C-45CC-B134-8A657AD71CD3}" type="pres">
      <dgm:prSet presAssocID="{14DFB95F-86C1-4D93-BCA0-35307611A0EB}" presName="level3hierChild" presStyleCnt="0"/>
      <dgm:spPr/>
    </dgm:pt>
    <dgm:pt modelId="{C6F35903-FB61-44B8-B0F1-ABC6A2BF3A58}" type="pres">
      <dgm:prSet presAssocID="{93F4519D-F9A8-47A7-ACE0-4063A143DE43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7FEC369B-9C23-4B70-9FDD-CB8C0E1DF8AA}" type="pres">
      <dgm:prSet presAssocID="{93F4519D-F9A8-47A7-ACE0-4063A143DE43}" presName="connTx" presStyleLbl="parChTrans1D2" presStyleIdx="3" presStyleCnt="4"/>
      <dgm:spPr/>
      <dgm:t>
        <a:bodyPr/>
        <a:lstStyle/>
        <a:p>
          <a:endParaRPr lang="es-ES"/>
        </a:p>
      </dgm:t>
    </dgm:pt>
    <dgm:pt modelId="{BF17A6A9-BA8D-45F5-BACA-E1790F3F800C}" type="pres">
      <dgm:prSet presAssocID="{B53A5E5C-8641-4371-9A6A-B866A487E26C}" presName="root2" presStyleCnt="0"/>
      <dgm:spPr/>
    </dgm:pt>
    <dgm:pt modelId="{B2831CA8-F0A1-4FE6-9C4D-C9A5E8F9CEA0}" type="pres">
      <dgm:prSet presAssocID="{B53A5E5C-8641-4371-9A6A-B866A487E26C}" presName="LevelTwoTextNode" presStyleLbl="node2" presStyleIdx="3" presStyleCnt="4" custScaleX="253383" custScaleY="88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B4640-572D-448D-A1EC-6B57D6EC5424}" type="pres">
      <dgm:prSet presAssocID="{B53A5E5C-8641-4371-9A6A-B866A487E26C}" presName="level3hierChild" presStyleCnt="0"/>
      <dgm:spPr/>
    </dgm:pt>
  </dgm:ptLst>
  <dgm:cxnLst>
    <dgm:cxn modelId="{9158D8FC-8CD0-4DA5-B2CC-D17FEB1CCE51}" srcId="{B15E396A-61F7-44DE-A69B-19EA17F25B32}" destId="{14DFB95F-86C1-4D93-BCA0-35307611A0EB}" srcOrd="2" destOrd="0" parTransId="{F5C4C11F-B6C0-442A-B1C7-6529686EFA70}" sibTransId="{518C1E0B-E85E-4F96-AC65-8B63C15B882F}"/>
    <dgm:cxn modelId="{59409114-B4B5-4762-9A46-64DDA2A8587A}" type="presOf" srcId="{4C5F8460-7375-47C7-833D-3D4614CAAF1A}" destId="{83481782-EC01-465C-805C-40098B2B91BA}" srcOrd="0" destOrd="0" presId="urn:microsoft.com/office/officeart/2008/layout/HorizontalMultiLevelHierarchy"/>
    <dgm:cxn modelId="{0B86A816-3A17-4E58-B18F-AC9C2F64F609}" type="presOf" srcId="{92D145AE-04DB-43C9-8C62-CDC8D171C0AD}" destId="{248209F3-B0E4-4BA7-9EE4-C70746663EF1}" srcOrd="0" destOrd="0" presId="urn:microsoft.com/office/officeart/2008/layout/HorizontalMultiLevelHierarchy"/>
    <dgm:cxn modelId="{A834395F-9223-4D6E-BCEC-CF00FABEA5A2}" type="presOf" srcId="{C849D145-5906-4A73-951A-2900DFF8F3BE}" destId="{F674A216-1658-4536-AE4D-2654216E15F4}" srcOrd="0" destOrd="0" presId="urn:microsoft.com/office/officeart/2008/layout/HorizontalMultiLevelHierarchy"/>
    <dgm:cxn modelId="{4815D291-4FD7-4703-A21F-8A12604CFC2C}" type="presOf" srcId="{B15E396A-61F7-44DE-A69B-19EA17F25B32}" destId="{BEB01B93-1147-4D5C-AA83-815952F54FEA}" srcOrd="0" destOrd="0" presId="urn:microsoft.com/office/officeart/2008/layout/HorizontalMultiLevelHierarchy"/>
    <dgm:cxn modelId="{2F1EEC30-22AA-4BD6-9BA9-BBD5C7E0C1CE}" type="presOf" srcId="{B53A5E5C-8641-4371-9A6A-B866A487E26C}" destId="{B2831CA8-F0A1-4FE6-9C4D-C9A5E8F9CEA0}" srcOrd="0" destOrd="0" presId="urn:microsoft.com/office/officeart/2008/layout/HorizontalMultiLevelHierarchy"/>
    <dgm:cxn modelId="{E4C84993-0BB6-41ED-A65D-09C3A5158B34}" type="presOf" srcId="{14DFB95F-86C1-4D93-BCA0-35307611A0EB}" destId="{844CD1A1-8F45-4CCA-82D7-DB81BF0818DF}" srcOrd="0" destOrd="0" presId="urn:microsoft.com/office/officeart/2008/layout/HorizontalMultiLevelHierarchy"/>
    <dgm:cxn modelId="{E4B8C9D2-54A6-44A3-8F47-0F5B7594AC67}" srcId="{6CDCCF37-7886-4628-8EBD-1CF1B46A3587}" destId="{B15E396A-61F7-44DE-A69B-19EA17F25B32}" srcOrd="0" destOrd="0" parTransId="{AD322486-AFA8-436F-8B9D-9E8CDADBC25B}" sibTransId="{554EF651-5C15-4A62-9E7E-F46D82135988}"/>
    <dgm:cxn modelId="{016087AA-5A1E-4C4F-A6E9-3482B386306B}" type="presOf" srcId="{6CDCCF37-7886-4628-8EBD-1CF1B46A3587}" destId="{859014D9-1B1D-422F-8C2D-844003A47BEF}" srcOrd="0" destOrd="0" presId="urn:microsoft.com/office/officeart/2008/layout/HorizontalMultiLevelHierarchy"/>
    <dgm:cxn modelId="{BF04E9EB-033C-4E8D-ADB5-0B4D0DE43408}" type="presOf" srcId="{18DF4470-FD44-4160-86B8-903DC224EDB3}" destId="{36B72E46-2A30-4C84-BCFF-7CCA4046D167}" srcOrd="0" destOrd="0" presId="urn:microsoft.com/office/officeart/2008/layout/HorizontalMultiLevelHierarchy"/>
    <dgm:cxn modelId="{270212EC-6418-4C60-B83B-43986428B991}" type="presOf" srcId="{92D145AE-04DB-43C9-8C62-CDC8D171C0AD}" destId="{BF7A656C-72B1-4247-88E2-6070EFFAC06B}" srcOrd="1" destOrd="0" presId="urn:microsoft.com/office/officeart/2008/layout/HorizontalMultiLevelHierarchy"/>
    <dgm:cxn modelId="{EFFB332F-BD9C-4F37-8531-75946531F373}" type="presOf" srcId="{F5C4C11F-B6C0-442A-B1C7-6529686EFA70}" destId="{99414721-2356-4DB8-9D6B-7BFE17592E43}" srcOrd="0" destOrd="0" presId="urn:microsoft.com/office/officeart/2008/layout/HorizontalMultiLevelHierarchy"/>
    <dgm:cxn modelId="{1D5B5AF8-41B7-4662-8395-A8FA0EE27CC9}" srcId="{B15E396A-61F7-44DE-A69B-19EA17F25B32}" destId="{B53A5E5C-8641-4371-9A6A-B866A487E26C}" srcOrd="3" destOrd="0" parTransId="{93F4519D-F9A8-47A7-ACE0-4063A143DE43}" sibTransId="{56A36A11-A8EE-4E1E-A490-A42D1C656457}"/>
    <dgm:cxn modelId="{9EB02818-BC84-4910-9B0C-5B6E85746345}" type="presOf" srcId="{4C5F8460-7375-47C7-833D-3D4614CAAF1A}" destId="{FCB9BAD9-2C73-4CD8-B690-E48B5ED1A8A0}" srcOrd="1" destOrd="0" presId="urn:microsoft.com/office/officeart/2008/layout/HorizontalMultiLevelHierarchy"/>
    <dgm:cxn modelId="{584E8020-B3D5-4AC9-AB00-9B1B468D058B}" srcId="{B15E396A-61F7-44DE-A69B-19EA17F25B32}" destId="{18DF4470-FD44-4160-86B8-903DC224EDB3}" srcOrd="0" destOrd="0" parTransId="{4C5F8460-7375-47C7-833D-3D4614CAAF1A}" sibTransId="{C283645E-A7AA-4F93-AFFF-F7BC739AB81B}"/>
    <dgm:cxn modelId="{465E9C8B-05A7-400A-B26C-E3F77DD3F29A}" type="presOf" srcId="{93F4519D-F9A8-47A7-ACE0-4063A143DE43}" destId="{7FEC369B-9C23-4B70-9FDD-CB8C0E1DF8AA}" srcOrd="1" destOrd="0" presId="urn:microsoft.com/office/officeart/2008/layout/HorizontalMultiLevelHierarchy"/>
    <dgm:cxn modelId="{E5C985CE-B5ED-41C5-B327-1FBC95983821}" type="presOf" srcId="{F5C4C11F-B6C0-442A-B1C7-6529686EFA70}" destId="{6EFA25AF-01D5-410B-B90B-30B2681528D6}" srcOrd="1" destOrd="0" presId="urn:microsoft.com/office/officeart/2008/layout/HorizontalMultiLevelHierarchy"/>
    <dgm:cxn modelId="{D1796C17-4359-4E5C-A8CD-46ADF2D19DD1}" type="presOf" srcId="{93F4519D-F9A8-47A7-ACE0-4063A143DE43}" destId="{C6F35903-FB61-44B8-B0F1-ABC6A2BF3A58}" srcOrd="0" destOrd="0" presId="urn:microsoft.com/office/officeart/2008/layout/HorizontalMultiLevelHierarchy"/>
    <dgm:cxn modelId="{6829C1E9-E3CB-40F8-A4D2-C87D69E1C32F}" srcId="{B15E396A-61F7-44DE-A69B-19EA17F25B32}" destId="{C849D145-5906-4A73-951A-2900DFF8F3BE}" srcOrd="1" destOrd="0" parTransId="{92D145AE-04DB-43C9-8C62-CDC8D171C0AD}" sibTransId="{847AFA47-8A7F-4E2A-A84F-C4BA8E4C9CBC}"/>
    <dgm:cxn modelId="{C38234BC-DBE7-490D-A246-CE7D6847FD2B}" type="presParOf" srcId="{859014D9-1B1D-422F-8C2D-844003A47BEF}" destId="{0E3CCAA1-C203-44D3-A0BE-BB49A4FDA8D6}" srcOrd="0" destOrd="0" presId="urn:microsoft.com/office/officeart/2008/layout/HorizontalMultiLevelHierarchy"/>
    <dgm:cxn modelId="{5EF3CBAB-8EC3-4493-A985-7482521D6EDA}" type="presParOf" srcId="{0E3CCAA1-C203-44D3-A0BE-BB49A4FDA8D6}" destId="{BEB01B93-1147-4D5C-AA83-815952F54FEA}" srcOrd="0" destOrd="0" presId="urn:microsoft.com/office/officeart/2008/layout/HorizontalMultiLevelHierarchy"/>
    <dgm:cxn modelId="{A947B511-5FFB-424C-9FCC-8C5BF6018A23}" type="presParOf" srcId="{0E3CCAA1-C203-44D3-A0BE-BB49A4FDA8D6}" destId="{0CEF4CD2-637A-4010-A806-E2B1189C73B9}" srcOrd="1" destOrd="0" presId="urn:microsoft.com/office/officeart/2008/layout/HorizontalMultiLevelHierarchy"/>
    <dgm:cxn modelId="{4374BFDC-90DA-410E-B26A-D7B51863528C}" type="presParOf" srcId="{0CEF4CD2-637A-4010-A806-E2B1189C73B9}" destId="{83481782-EC01-465C-805C-40098B2B91BA}" srcOrd="0" destOrd="0" presId="urn:microsoft.com/office/officeart/2008/layout/HorizontalMultiLevelHierarchy"/>
    <dgm:cxn modelId="{7FF7704D-798D-4EFD-B9B6-1B5342BFCCCF}" type="presParOf" srcId="{83481782-EC01-465C-805C-40098B2B91BA}" destId="{FCB9BAD9-2C73-4CD8-B690-E48B5ED1A8A0}" srcOrd="0" destOrd="0" presId="urn:microsoft.com/office/officeart/2008/layout/HorizontalMultiLevelHierarchy"/>
    <dgm:cxn modelId="{D83FF8D0-DD18-4056-B328-AB79EF8AFDD9}" type="presParOf" srcId="{0CEF4CD2-637A-4010-A806-E2B1189C73B9}" destId="{B24942F1-D9BA-4F50-9B48-B9A332B5AE32}" srcOrd="1" destOrd="0" presId="urn:microsoft.com/office/officeart/2008/layout/HorizontalMultiLevelHierarchy"/>
    <dgm:cxn modelId="{42F33DA7-95CA-4A59-9206-FAA59EB5772B}" type="presParOf" srcId="{B24942F1-D9BA-4F50-9B48-B9A332B5AE32}" destId="{36B72E46-2A30-4C84-BCFF-7CCA4046D167}" srcOrd="0" destOrd="0" presId="urn:microsoft.com/office/officeart/2008/layout/HorizontalMultiLevelHierarchy"/>
    <dgm:cxn modelId="{609CEBB5-2F8E-4C66-8969-BD33BA121882}" type="presParOf" srcId="{B24942F1-D9BA-4F50-9B48-B9A332B5AE32}" destId="{1C023859-3CB9-48E6-BD57-68DD4CE9F893}" srcOrd="1" destOrd="0" presId="urn:microsoft.com/office/officeart/2008/layout/HorizontalMultiLevelHierarchy"/>
    <dgm:cxn modelId="{AAE475E1-47BF-4F19-8FBB-51D0A75B0739}" type="presParOf" srcId="{0CEF4CD2-637A-4010-A806-E2B1189C73B9}" destId="{248209F3-B0E4-4BA7-9EE4-C70746663EF1}" srcOrd="2" destOrd="0" presId="urn:microsoft.com/office/officeart/2008/layout/HorizontalMultiLevelHierarchy"/>
    <dgm:cxn modelId="{FA251B9B-CF43-4894-9725-1FCCE9FD0153}" type="presParOf" srcId="{248209F3-B0E4-4BA7-9EE4-C70746663EF1}" destId="{BF7A656C-72B1-4247-88E2-6070EFFAC06B}" srcOrd="0" destOrd="0" presId="urn:microsoft.com/office/officeart/2008/layout/HorizontalMultiLevelHierarchy"/>
    <dgm:cxn modelId="{3117AD82-C4CE-4539-A8C7-2A7AD76B141A}" type="presParOf" srcId="{0CEF4CD2-637A-4010-A806-E2B1189C73B9}" destId="{A178197D-1F18-495E-8A05-1D7570C3EFE1}" srcOrd="3" destOrd="0" presId="urn:microsoft.com/office/officeart/2008/layout/HorizontalMultiLevelHierarchy"/>
    <dgm:cxn modelId="{61A0FBAB-81D3-4BB7-B6D3-F6D46FFD4EFB}" type="presParOf" srcId="{A178197D-1F18-495E-8A05-1D7570C3EFE1}" destId="{F674A216-1658-4536-AE4D-2654216E15F4}" srcOrd="0" destOrd="0" presId="urn:microsoft.com/office/officeart/2008/layout/HorizontalMultiLevelHierarchy"/>
    <dgm:cxn modelId="{96B16997-849A-4972-BFB4-D4387A6E7B6E}" type="presParOf" srcId="{A178197D-1F18-495E-8A05-1D7570C3EFE1}" destId="{2AF6A3D6-49F8-4E41-909E-88EF63223EFE}" srcOrd="1" destOrd="0" presId="urn:microsoft.com/office/officeart/2008/layout/HorizontalMultiLevelHierarchy"/>
    <dgm:cxn modelId="{E457B762-CC0B-43B1-B91D-5C2B3EAF9DA0}" type="presParOf" srcId="{0CEF4CD2-637A-4010-A806-E2B1189C73B9}" destId="{99414721-2356-4DB8-9D6B-7BFE17592E43}" srcOrd="4" destOrd="0" presId="urn:microsoft.com/office/officeart/2008/layout/HorizontalMultiLevelHierarchy"/>
    <dgm:cxn modelId="{CBBA1EB7-FDE2-47C7-8AC9-36D12AB51279}" type="presParOf" srcId="{99414721-2356-4DB8-9D6B-7BFE17592E43}" destId="{6EFA25AF-01D5-410B-B90B-30B2681528D6}" srcOrd="0" destOrd="0" presId="urn:microsoft.com/office/officeart/2008/layout/HorizontalMultiLevelHierarchy"/>
    <dgm:cxn modelId="{DB62B7F9-7D1C-421D-A25D-4926F9704D4D}" type="presParOf" srcId="{0CEF4CD2-637A-4010-A806-E2B1189C73B9}" destId="{4F942B19-AAD4-4A36-86B3-CF573425D892}" srcOrd="5" destOrd="0" presId="urn:microsoft.com/office/officeart/2008/layout/HorizontalMultiLevelHierarchy"/>
    <dgm:cxn modelId="{46366E05-B69A-48A8-BDBA-F12E270DC373}" type="presParOf" srcId="{4F942B19-AAD4-4A36-86B3-CF573425D892}" destId="{844CD1A1-8F45-4CCA-82D7-DB81BF0818DF}" srcOrd="0" destOrd="0" presId="urn:microsoft.com/office/officeart/2008/layout/HorizontalMultiLevelHierarchy"/>
    <dgm:cxn modelId="{F8F67FBC-87AD-4744-AE47-71BCF9245E12}" type="presParOf" srcId="{4F942B19-AAD4-4A36-86B3-CF573425D892}" destId="{AD08BA31-CC5C-45CC-B134-8A657AD71CD3}" srcOrd="1" destOrd="0" presId="urn:microsoft.com/office/officeart/2008/layout/HorizontalMultiLevelHierarchy"/>
    <dgm:cxn modelId="{5D7A065A-67C6-43C2-9C2D-02DD636F07E8}" type="presParOf" srcId="{0CEF4CD2-637A-4010-A806-E2B1189C73B9}" destId="{C6F35903-FB61-44B8-B0F1-ABC6A2BF3A58}" srcOrd="6" destOrd="0" presId="urn:microsoft.com/office/officeart/2008/layout/HorizontalMultiLevelHierarchy"/>
    <dgm:cxn modelId="{AD6576BF-2D59-4DC5-A5E5-C0E77B65E0CB}" type="presParOf" srcId="{C6F35903-FB61-44B8-B0F1-ABC6A2BF3A58}" destId="{7FEC369B-9C23-4B70-9FDD-CB8C0E1DF8AA}" srcOrd="0" destOrd="0" presId="urn:microsoft.com/office/officeart/2008/layout/HorizontalMultiLevelHierarchy"/>
    <dgm:cxn modelId="{B05DDBCE-9E11-4774-94A3-4B720BB52954}" type="presParOf" srcId="{0CEF4CD2-637A-4010-A806-E2B1189C73B9}" destId="{BF17A6A9-BA8D-45F5-BACA-E1790F3F800C}" srcOrd="7" destOrd="0" presId="urn:microsoft.com/office/officeart/2008/layout/HorizontalMultiLevelHierarchy"/>
    <dgm:cxn modelId="{119D1B7D-63C1-47C3-A38E-4E7265A75EDD}" type="presParOf" srcId="{BF17A6A9-BA8D-45F5-BACA-E1790F3F800C}" destId="{B2831CA8-F0A1-4FE6-9C4D-C9A5E8F9CEA0}" srcOrd="0" destOrd="0" presId="urn:microsoft.com/office/officeart/2008/layout/HorizontalMultiLevelHierarchy"/>
    <dgm:cxn modelId="{365B31C8-CEB1-4EAC-B42D-F98D69A2011A}" type="presParOf" srcId="{BF17A6A9-BA8D-45F5-BACA-E1790F3F800C}" destId="{A52B4640-572D-448D-A1EC-6B57D6EC54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7E595-3D2F-4776-95FB-7AA2B0839507}">
      <dsp:nvSpPr>
        <dsp:cNvPr id="0" name=""/>
        <dsp:cNvSpPr/>
      </dsp:nvSpPr>
      <dsp:spPr>
        <a:xfrm rot="5400000">
          <a:off x="4146798" y="138033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/>
            <a:t>Roizblatt</a:t>
          </a:r>
          <a:r>
            <a:rPr lang="es-EC" sz="1800" kern="1200" dirty="0"/>
            <a:t>, 2013</a:t>
          </a:r>
          <a:endParaRPr lang="es-ES" sz="1800" kern="1200" dirty="0"/>
        </a:p>
      </dsp:txBody>
      <dsp:txXfrm rot="-5400000">
        <a:off x="4565461" y="327631"/>
        <a:ext cx="1249987" cy="1436768"/>
      </dsp:txXfrm>
    </dsp:sp>
    <dsp:sp modelId="{BE3B8DD1-CA48-4A8A-B791-C2C9C533BBC3}">
      <dsp:nvSpPr>
        <dsp:cNvPr id="0" name=""/>
        <dsp:cNvSpPr/>
      </dsp:nvSpPr>
      <dsp:spPr>
        <a:xfrm>
          <a:off x="6259543" y="684174"/>
          <a:ext cx="3542966" cy="7095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Pautas transaccionales </a:t>
          </a:r>
          <a:endParaRPr lang="es-E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se encuentra en constante </a:t>
          </a:r>
          <a:r>
            <a:rPr lang="es-EC" sz="1600" kern="1200" dirty="0" smtClean="0"/>
            <a:t>cambio.</a:t>
          </a:r>
          <a:endParaRPr lang="es-ES" sz="1600" kern="1200" dirty="0"/>
        </a:p>
      </dsp:txBody>
      <dsp:txXfrm>
        <a:off x="6259543" y="684174"/>
        <a:ext cx="3542966" cy="709578"/>
      </dsp:txXfrm>
    </dsp:sp>
    <dsp:sp modelId="{28BF5134-4B8F-4C98-8AE9-E5FF32BAD28E}">
      <dsp:nvSpPr>
        <dsp:cNvPr id="0" name=""/>
        <dsp:cNvSpPr/>
      </dsp:nvSpPr>
      <dsp:spPr>
        <a:xfrm rot="5400000">
          <a:off x="2185557" y="138033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/>
            <a:t>Minuchin</a:t>
          </a:r>
          <a:r>
            <a:rPr lang="es-EC" sz="1900" kern="1200" dirty="0"/>
            <a:t>, 2003</a:t>
          </a:r>
          <a:endParaRPr lang="es-ES" sz="1900" kern="1200" dirty="0"/>
        </a:p>
      </dsp:txBody>
      <dsp:txXfrm rot="-5400000">
        <a:off x="2604220" y="327631"/>
        <a:ext cx="1249987" cy="1436768"/>
      </dsp:txXfrm>
    </dsp:sp>
    <dsp:sp modelId="{5C5EB8F9-C0DD-478A-B030-764209EB2B0C}">
      <dsp:nvSpPr>
        <dsp:cNvPr id="0" name=""/>
        <dsp:cNvSpPr/>
      </dsp:nvSpPr>
      <dsp:spPr>
        <a:xfrm rot="5400000">
          <a:off x="3145706" y="1909745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Estructura e interacción familiar </a:t>
          </a:r>
        </a:p>
      </dsp:txBody>
      <dsp:txXfrm rot="-5400000">
        <a:off x="3564369" y="2099343"/>
        <a:ext cx="1249987" cy="1436768"/>
      </dsp:txXfrm>
    </dsp:sp>
    <dsp:sp modelId="{7028160A-906F-44B5-9365-540D1A078CDB}">
      <dsp:nvSpPr>
        <dsp:cNvPr id="0" name=""/>
        <dsp:cNvSpPr/>
      </dsp:nvSpPr>
      <dsp:spPr>
        <a:xfrm>
          <a:off x="7412122" y="2191533"/>
          <a:ext cx="2646277" cy="125238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400" kern="1200" dirty="0"/>
            <a:t>1. Subsistemas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400" kern="1200" dirty="0"/>
            <a:t>2. Regidos por límites, jerarquías, alianzas, coaliciones y triangulaciones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3. T</a:t>
          </a:r>
          <a:r>
            <a:rPr lang="es-EC" sz="1400" kern="1200" dirty="0" err="1"/>
            <a:t>ransgeneracionales</a:t>
          </a:r>
          <a:endParaRPr lang="es-ES" sz="1400" kern="1200" dirty="0"/>
        </a:p>
      </dsp:txBody>
      <dsp:txXfrm>
        <a:off x="7412122" y="2191533"/>
        <a:ext cx="2646277" cy="1252388"/>
      </dsp:txXfrm>
    </dsp:sp>
    <dsp:sp modelId="{BEE4C9BA-194E-4FA4-A870-6A9B3560DEBB}">
      <dsp:nvSpPr>
        <dsp:cNvPr id="0" name=""/>
        <dsp:cNvSpPr/>
      </dsp:nvSpPr>
      <dsp:spPr>
        <a:xfrm rot="5400000">
          <a:off x="5073261" y="1909745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/>
            <a:t>Eguiluz</a:t>
          </a:r>
          <a:r>
            <a:rPr lang="es-EC" sz="1800" kern="1200" dirty="0"/>
            <a:t> et al., 2004</a:t>
          </a:r>
          <a:endParaRPr lang="es-ES" sz="1800" kern="1200" dirty="0"/>
        </a:p>
      </dsp:txBody>
      <dsp:txXfrm rot="-5400000">
        <a:off x="5491924" y="2099343"/>
        <a:ext cx="1249987" cy="1436768"/>
      </dsp:txXfrm>
    </dsp:sp>
    <dsp:sp modelId="{7478BAC7-00DC-4E3C-A7C7-EDD8C154665F}">
      <dsp:nvSpPr>
        <dsp:cNvPr id="0" name=""/>
        <dsp:cNvSpPr/>
      </dsp:nvSpPr>
      <dsp:spPr>
        <a:xfrm rot="5400000">
          <a:off x="4099724" y="3598090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Hernández, 2005</a:t>
          </a:r>
          <a:endParaRPr lang="es-ES" sz="1800" kern="1200" dirty="0"/>
        </a:p>
      </dsp:txBody>
      <dsp:txXfrm rot="-5400000">
        <a:off x="4518387" y="3787688"/>
        <a:ext cx="1249987" cy="1436768"/>
      </dsp:txXfrm>
    </dsp:sp>
    <dsp:sp modelId="{0D4FAE41-1B9F-4DB6-AE15-EB4B949CAC70}">
      <dsp:nvSpPr>
        <dsp:cNvPr id="0" name=""/>
        <dsp:cNvSpPr/>
      </dsp:nvSpPr>
      <dsp:spPr>
        <a:xfrm>
          <a:off x="6457523" y="4158956"/>
          <a:ext cx="3600876" cy="8751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Fenómenos de cambio: nivel socioeconómico, biológico, psicológico (emocional, pensamiento, conductual)</a:t>
          </a:r>
          <a:endParaRPr lang="es-ES" sz="1400" kern="1200" dirty="0"/>
        </a:p>
      </dsp:txBody>
      <dsp:txXfrm>
        <a:off x="6457523" y="4158956"/>
        <a:ext cx="3600876" cy="875169"/>
      </dsp:txXfrm>
    </dsp:sp>
    <dsp:sp modelId="{0A634F72-E533-4689-8BB3-C9738E45C401}">
      <dsp:nvSpPr>
        <dsp:cNvPr id="0" name=""/>
        <dsp:cNvSpPr/>
      </dsp:nvSpPr>
      <dsp:spPr>
        <a:xfrm rot="5400000">
          <a:off x="1928394" y="3598675"/>
          <a:ext cx="2087314" cy="18159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/>
            <a:t>Olson</a:t>
          </a:r>
          <a:r>
            <a:rPr lang="es-EC" sz="1900" kern="1200" dirty="0"/>
            <a:t> (1985)</a:t>
          </a:r>
          <a:endParaRPr lang="es-ES" sz="1900" kern="1200" dirty="0"/>
        </a:p>
      </dsp:txBody>
      <dsp:txXfrm rot="-5400000">
        <a:off x="2347057" y="3788273"/>
        <a:ext cx="1249987" cy="1436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CE9F1-6DE3-42D3-8611-16F313165ED8}">
      <dsp:nvSpPr>
        <dsp:cNvPr id="0" name=""/>
        <dsp:cNvSpPr/>
      </dsp:nvSpPr>
      <dsp:spPr>
        <a:xfrm rot="5400000">
          <a:off x="4209250" y="187298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/>
            <a:t>Moos</a:t>
          </a:r>
          <a:r>
            <a:rPr lang="es-EC" sz="1900" kern="1200" dirty="0"/>
            <a:t> (1974)</a:t>
          </a:r>
          <a:endParaRPr lang="es-ES" sz="1900" kern="1200" dirty="0"/>
        </a:p>
      </dsp:txBody>
      <dsp:txXfrm rot="-5400000">
        <a:off x="4625265" y="375697"/>
        <a:ext cx="1242085" cy="1427684"/>
      </dsp:txXfrm>
    </dsp:sp>
    <dsp:sp modelId="{6144265D-1C04-4E83-9C09-F188306E49CD}">
      <dsp:nvSpPr>
        <dsp:cNvPr id="0" name=""/>
        <dsp:cNvSpPr/>
      </dsp:nvSpPr>
      <dsp:spPr>
        <a:xfrm>
          <a:off x="6310351" y="504032"/>
          <a:ext cx="2966328" cy="101698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El rol del ambiente familiar es fundamental como formador del comportamiento humano</a:t>
          </a:r>
          <a:endParaRPr lang="es-ES" sz="1500" kern="1200" dirty="0"/>
        </a:p>
      </dsp:txBody>
      <dsp:txXfrm>
        <a:off x="6310351" y="504032"/>
        <a:ext cx="2966328" cy="1016980"/>
      </dsp:txXfrm>
    </dsp:sp>
    <dsp:sp modelId="{BA5F4C56-EAFA-4A08-90DB-1CFBD88C4351}">
      <dsp:nvSpPr>
        <dsp:cNvPr id="0" name=""/>
        <dsp:cNvSpPr/>
      </dsp:nvSpPr>
      <dsp:spPr>
        <a:xfrm rot="5400000">
          <a:off x="2364781" y="182258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Pliego (2013)</a:t>
          </a:r>
          <a:endParaRPr lang="es-ES" sz="1900" kern="1200" dirty="0"/>
        </a:p>
      </dsp:txBody>
      <dsp:txXfrm rot="-5400000">
        <a:off x="2780796" y="370657"/>
        <a:ext cx="1242085" cy="1427684"/>
      </dsp:txXfrm>
    </dsp:sp>
    <dsp:sp modelId="{7C25E3BD-ABBE-4786-8738-8B3C9EB5C243}">
      <dsp:nvSpPr>
        <dsp:cNvPr id="0" name=""/>
        <dsp:cNvSpPr/>
      </dsp:nvSpPr>
      <dsp:spPr>
        <a:xfrm rot="5400000">
          <a:off x="3266315" y="1932687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Estructura e interacción familiar </a:t>
          </a:r>
        </a:p>
      </dsp:txBody>
      <dsp:txXfrm rot="-5400000">
        <a:off x="3682330" y="2121086"/>
        <a:ext cx="1242085" cy="1427684"/>
      </dsp:txXfrm>
    </dsp:sp>
    <dsp:sp modelId="{5D0951B1-82B4-4918-BF52-3A773BC8569A}">
      <dsp:nvSpPr>
        <dsp:cNvPr id="0" name=""/>
        <dsp:cNvSpPr/>
      </dsp:nvSpPr>
      <dsp:spPr>
        <a:xfrm>
          <a:off x="1057331" y="2175898"/>
          <a:ext cx="2240045" cy="124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2607D-1C2A-4587-975D-B6572C441993}">
      <dsp:nvSpPr>
        <dsp:cNvPr id="0" name=""/>
        <dsp:cNvSpPr/>
      </dsp:nvSpPr>
      <dsp:spPr>
        <a:xfrm rot="5400000">
          <a:off x="5186067" y="1895892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/>
            <a:t>Paladines, Guamán &amp; </a:t>
          </a:r>
          <a:r>
            <a:rPr lang="es-EC" sz="1900" kern="1200" dirty="0" err="1"/>
            <a:t>Quinda</a:t>
          </a:r>
          <a:r>
            <a:rPr lang="es-EC" sz="1900" kern="1200" dirty="0"/>
            <a:t> Guamán (2010)</a:t>
          </a:r>
          <a:endParaRPr lang="es-ES" sz="1900" kern="1200" dirty="0"/>
        </a:p>
      </dsp:txBody>
      <dsp:txXfrm rot="-5400000">
        <a:off x="5602082" y="2084291"/>
        <a:ext cx="1242085" cy="1427684"/>
      </dsp:txXfrm>
    </dsp:sp>
    <dsp:sp modelId="{75AA4614-0B2C-4BF8-8F41-250CDBA2E6EE}">
      <dsp:nvSpPr>
        <dsp:cNvPr id="0" name=""/>
        <dsp:cNvSpPr/>
      </dsp:nvSpPr>
      <dsp:spPr>
        <a:xfrm rot="5400000">
          <a:off x="4214121" y="3656968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/>
            <a:t>Wu</a:t>
          </a:r>
          <a:r>
            <a:rPr lang="es-EC" sz="1900" kern="1200" dirty="0"/>
            <a:t> Lawrence L. (1997)</a:t>
          </a:r>
          <a:endParaRPr lang="es-ES" sz="1900" kern="1200" dirty="0"/>
        </a:p>
      </dsp:txBody>
      <dsp:txXfrm rot="-5400000">
        <a:off x="4630136" y="3845367"/>
        <a:ext cx="1242085" cy="1427684"/>
      </dsp:txXfrm>
    </dsp:sp>
    <dsp:sp modelId="{10F7F447-409C-41EA-B2AF-9193C5075A06}">
      <dsp:nvSpPr>
        <dsp:cNvPr id="0" name=""/>
        <dsp:cNvSpPr/>
      </dsp:nvSpPr>
      <dsp:spPr>
        <a:xfrm>
          <a:off x="6477936" y="3997325"/>
          <a:ext cx="3103544" cy="12444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/>
            <a:t>La relación que mantiene la familia influye ampliamente en la decisión de las adolescentes para iniciar la actividad sexual.</a:t>
          </a:r>
          <a:endParaRPr lang="es-ES" sz="1500" kern="1200" dirty="0"/>
        </a:p>
      </dsp:txBody>
      <dsp:txXfrm>
        <a:off x="6477936" y="3997325"/>
        <a:ext cx="3103544" cy="1244469"/>
      </dsp:txXfrm>
    </dsp:sp>
    <dsp:sp modelId="{8B92C7B3-1261-4869-8D6A-0A92F5CF2B9A}">
      <dsp:nvSpPr>
        <dsp:cNvPr id="0" name=""/>
        <dsp:cNvSpPr/>
      </dsp:nvSpPr>
      <dsp:spPr>
        <a:xfrm rot="5400000">
          <a:off x="2239153" y="3656968"/>
          <a:ext cx="2074116" cy="18044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err="1"/>
            <a:t>Unda</a:t>
          </a:r>
          <a:r>
            <a:rPr lang="es-EC" sz="1900" kern="1200" dirty="0"/>
            <a:t> R. (2010) </a:t>
          </a:r>
          <a:endParaRPr lang="es-ES" sz="1900" kern="1200" dirty="0"/>
        </a:p>
      </dsp:txBody>
      <dsp:txXfrm rot="-5400000">
        <a:off x="2655168" y="3845367"/>
        <a:ext cx="1242085" cy="1427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5DBB-DC93-498B-A251-8EE54FC7ADDF}">
      <dsp:nvSpPr>
        <dsp:cNvPr id="0" name=""/>
        <dsp:cNvSpPr/>
      </dsp:nvSpPr>
      <dsp:spPr>
        <a:xfrm>
          <a:off x="0" y="0"/>
          <a:ext cx="7433157" cy="913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/>
            <a:t>Constitución Política de la República del Ecuador </a:t>
          </a:r>
          <a:r>
            <a:rPr lang="es-EC" sz="1600" kern="1200" dirty="0" smtClean="0"/>
            <a:t>(Art. 26 y 29; Art</a:t>
          </a:r>
          <a:r>
            <a:rPr lang="es-EC" sz="1600" kern="1200" dirty="0"/>
            <a:t>. 44; </a:t>
          </a:r>
          <a:r>
            <a:rPr lang="es-EC" sz="1600" kern="1200" dirty="0" smtClean="0"/>
            <a:t>Art.66 </a:t>
          </a:r>
          <a:r>
            <a:rPr lang="es-EC" sz="1600" kern="1200" dirty="0"/>
            <a:t>numeral 9; , Art. 67; Art.  69).</a:t>
          </a:r>
          <a:endParaRPr lang="es-ES" sz="1600" kern="1200" dirty="0"/>
        </a:p>
      </dsp:txBody>
      <dsp:txXfrm>
        <a:off x="26755" y="26755"/>
        <a:ext cx="6340550" cy="859981"/>
      </dsp:txXfrm>
    </dsp:sp>
    <dsp:sp modelId="{36438FC4-86E4-417C-9178-AC108D07BF2E}">
      <dsp:nvSpPr>
        <dsp:cNvPr id="0" name=""/>
        <dsp:cNvSpPr/>
      </dsp:nvSpPr>
      <dsp:spPr>
        <a:xfrm>
          <a:off x="555073" y="970478"/>
          <a:ext cx="7433157" cy="830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Código de la Niñez y Adolescencia en el Art. 9 y </a:t>
          </a:r>
          <a:r>
            <a:rPr lang="es-EC" sz="1600" kern="1200" dirty="0" smtClean="0"/>
            <a:t>10</a:t>
          </a:r>
          <a:endParaRPr lang="es-EC" sz="1600" kern="1200" dirty="0"/>
        </a:p>
      </dsp:txBody>
      <dsp:txXfrm>
        <a:off x="579388" y="994793"/>
        <a:ext cx="6235684" cy="781560"/>
      </dsp:txXfrm>
    </dsp:sp>
    <dsp:sp modelId="{F66731E5-1DD5-4014-A480-A94E25D98C30}">
      <dsp:nvSpPr>
        <dsp:cNvPr id="0" name=""/>
        <dsp:cNvSpPr/>
      </dsp:nvSpPr>
      <dsp:spPr>
        <a:xfrm>
          <a:off x="1122114" y="1879931"/>
          <a:ext cx="7518043" cy="98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Plan Nacional del Buen Vivir (</a:t>
          </a:r>
          <a:r>
            <a:rPr lang="es-EC" sz="1600" kern="1200" dirty="0" smtClean="0"/>
            <a:t>PNBV, 2013)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Plan  Nacional  de  Fortalecimiento de la Familia</a:t>
          </a:r>
          <a:endParaRPr lang="es-ES" sz="1600" kern="1200" dirty="0"/>
        </a:p>
      </dsp:txBody>
      <dsp:txXfrm>
        <a:off x="1150954" y="1908771"/>
        <a:ext cx="6298401" cy="926981"/>
      </dsp:txXfrm>
    </dsp:sp>
    <dsp:sp modelId="{2B4F4226-574B-4E1E-A1F9-E1D2770CD5CA}">
      <dsp:nvSpPr>
        <dsp:cNvPr id="0" name=""/>
        <dsp:cNvSpPr/>
      </dsp:nvSpPr>
      <dsp:spPr>
        <a:xfrm>
          <a:off x="1611850" y="2968475"/>
          <a:ext cx="7433157" cy="98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 smtClean="0"/>
            <a:t>Ministerio de Salud Pública (2017): Plan Nacional de Salud Sexual y Salud Reproductiva , 2017-2021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 smtClean="0"/>
            <a:t>Plan Nacional de Desarrollo, Toda una vida, 2017 – 2021</a:t>
          </a:r>
          <a:endParaRPr lang="es-EC" sz="1600" kern="1200" dirty="0" smtClean="0"/>
        </a:p>
      </dsp:txBody>
      <dsp:txXfrm>
        <a:off x="1640563" y="2997188"/>
        <a:ext cx="6226888" cy="922905"/>
      </dsp:txXfrm>
    </dsp:sp>
    <dsp:sp modelId="{A1A844F1-872A-47D1-BED4-C8868A97DD4C}">
      <dsp:nvSpPr>
        <dsp:cNvPr id="0" name=""/>
        <dsp:cNvSpPr/>
      </dsp:nvSpPr>
      <dsp:spPr>
        <a:xfrm>
          <a:off x="2100545" y="4105561"/>
          <a:ext cx="7433157" cy="791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CEDATOS  (2010)</a:t>
          </a:r>
          <a:endParaRPr lang="es-ES" sz="1600" kern="1200" dirty="0"/>
        </a:p>
      </dsp:txBody>
      <dsp:txXfrm>
        <a:off x="2123715" y="4128731"/>
        <a:ext cx="6237974" cy="744752"/>
      </dsp:txXfrm>
    </dsp:sp>
    <dsp:sp modelId="{264AFBCC-EDC0-45ED-9FFC-16C6381C5CCE}">
      <dsp:nvSpPr>
        <dsp:cNvPr id="0" name=""/>
        <dsp:cNvSpPr/>
      </dsp:nvSpPr>
      <dsp:spPr>
        <a:xfrm>
          <a:off x="6617317" y="588978"/>
          <a:ext cx="593769" cy="593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6750915" y="588978"/>
        <a:ext cx="326573" cy="446811"/>
      </dsp:txXfrm>
    </dsp:sp>
    <dsp:sp modelId="{751FF7E4-1B9C-4924-BB51-316CF8DD98EE}">
      <dsp:nvSpPr>
        <dsp:cNvPr id="0" name=""/>
        <dsp:cNvSpPr/>
      </dsp:nvSpPr>
      <dsp:spPr>
        <a:xfrm>
          <a:off x="7422593" y="1523837"/>
          <a:ext cx="593769" cy="593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7556191" y="1523837"/>
        <a:ext cx="326573" cy="446811"/>
      </dsp:txXfrm>
    </dsp:sp>
    <dsp:sp modelId="{D9EDF740-40DF-41C9-ACA9-6D146109C9BC}">
      <dsp:nvSpPr>
        <dsp:cNvPr id="0" name=""/>
        <dsp:cNvSpPr/>
      </dsp:nvSpPr>
      <dsp:spPr>
        <a:xfrm>
          <a:off x="7822010" y="2578292"/>
          <a:ext cx="593769" cy="593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7955608" y="2578292"/>
        <a:ext cx="326573" cy="446811"/>
      </dsp:txXfrm>
    </dsp:sp>
    <dsp:sp modelId="{36F3131E-9626-43EA-BFBC-32B47A3E4EC5}">
      <dsp:nvSpPr>
        <dsp:cNvPr id="0" name=""/>
        <dsp:cNvSpPr/>
      </dsp:nvSpPr>
      <dsp:spPr>
        <a:xfrm>
          <a:off x="8390847" y="3750970"/>
          <a:ext cx="593769" cy="5937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8524445" y="3750970"/>
        <a:ext cx="326573" cy="446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5903-FB61-44B8-B0F1-ABC6A2BF3A58}">
      <dsp:nvSpPr>
        <dsp:cNvPr id="0" name=""/>
        <dsp:cNvSpPr/>
      </dsp:nvSpPr>
      <dsp:spPr>
        <a:xfrm>
          <a:off x="1182803" y="2502907"/>
          <a:ext cx="622706" cy="138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53" y="0"/>
              </a:lnTo>
              <a:lnTo>
                <a:pt x="311353" y="1388593"/>
              </a:lnTo>
              <a:lnTo>
                <a:pt x="622706" y="13885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56111" y="3159158"/>
        <a:ext cx="76091" cy="76091"/>
      </dsp:txXfrm>
    </dsp:sp>
    <dsp:sp modelId="{99414721-2356-4DB8-9D6B-7BFE17592E43}">
      <dsp:nvSpPr>
        <dsp:cNvPr id="0" name=""/>
        <dsp:cNvSpPr/>
      </dsp:nvSpPr>
      <dsp:spPr>
        <a:xfrm>
          <a:off x="1182803" y="2502907"/>
          <a:ext cx="622706" cy="440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353" y="0"/>
              </a:lnTo>
              <a:lnTo>
                <a:pt x="311353" y="440014"/>
              </a:lnTo>
              <a:lnTo>
                <a:pt x="622706" y="440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75094" y="2703852"/>
        <a:ext cx="38124" cy="38124"/>
      </dsp:txXfrm>
    </dsp:sp>
    <dsp:sp modelId="{248209F3-B0E4-4BA7-9EE4-C70746663EF1}">
      <dsp:nvSpPr>
        <dsp:cNvPr id="0" name=""/>
        <dsp:cNvSpPr/>
      </dsp:nvSpPr>
      <dsp:spPr>
        <a:xfrm>
          <a:off x="1182803" y="2076718"/>
          <a:ext cx="622706" cy="426188"/>
        </a:xfrm>
        <a:custGeom>
          <a:avLst/>
          <a:gdLst/>
          <a:ahLst/>
          <a:cxnLst/>
          <a:rect l="0" t="0" r="0" b="0"/>
          <a:pathLst>
            <a:path>
              <a:moveTo>
                <a:pt x="0" y="426188"/>
              </a:moveTo>
              <a:lnTo>
                <a:pt x="311353" y="426188"/>
              </a:lnTo>
              <a:lnTo>
                <a:pt x="311353" y="0"/>
              </a:lnTo>
              <a:lnTo>
                <a:pt x="6227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75292" y="2270948"/>
        <a:ext cx="37729" cy="37729"/>
      </dsp:txXfrm>
    </dsp:sp>
    <dsp:sp modelId="{83481782-EC01-465C-805C-40098B2B91BA}">
      <dsp:nvSpPr>
        <dsp:cNvPr id="0" name=""/>
        <dsp:cNvSpPr/>
      </dsp:nvSpPr>
      <dsp:spPr>
        <a:xfrm>
          <a:off x="1182803" y="1098803"/>
          <a:ext cx="622706" cy="1404104"/>
        </a:xfrm>
        <a:custGeom>
          <a:avLst/>
          <a:gdLst/>
          <a:ahLst/>
          <a:cxnLst/>
          <a:rect l="0" t="0" r="0" b="0"/>
          <a:pathLst>
            <a:path>
              <a:moveTo>
                <a:pt x="0" y="1404104"/>
              </a:moveTo>
              <a:lnTo>
                <a:pt x="311353" y="1404104"/>
              </a:lnTo>
              <a:lnTo>
                <a:pt x="311353" y="0"/>
              </a:lnTo>
              <a:lnTo>
                <a:pt x="62270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55757" y="1762455"/>
        <a:ext cx="76799" cy="76799"/>
      </dsp:txXfrm>
    </dsp:sp>
    <dsp:sp modelId="{BEB01B93-1147-4D5C-AA83-815952F54FEA}">
      <dsp:nvSpPr>
        <dsp:cNvPr id="0" name=""/>
        <dsp:cNvSpPr/>
      </dsp:nvSpPr>
      <dsp:spPr>
        <a:xfrm rot="16200000">
          <a:off x="-1140156" y="2028283"/>
          <a:ext cx="3696671" cy="94924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>
              <a:solidFill>
                <a:schemeClr val="tx1"/>
              </a:solidFill>
            </a:rPr>
            <a:t>Sexualidad y embarazo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-1140156" y="2028283"/>
        <a:ext cx="3696671" cy="949248"/>
      </dsp:txXfrm>
    </dsp:sp>
    <dsp:sp modelId="{36B72E46-2A30-4C84-BCFF-7CCA4046D167}">
      <dsp:nvSpPr>
        <dsp:cNvPr id="0" name=""/>
        <dsp:cNvSpPr/>
      </dsp:nvSpPr>
      <dsp:spPr>
        <a:xfrm>
          <a:off x="1805510" y="695069"/>
          <a:ext cx="7937767" cy="807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/>
            <a:t>Conocen sobre los métodos anticonceptivos pero no consideran el uso ellos al mantener las relaciones sexuales.</a:t>
          </a:r>
        </a:p>
      </dsp:txBody>
      <dsp:txXfrm>
        <a:off x="1805510" y="695069"/>
        <a:ext cx="7937767" cy="807468"/>
      </dsp:txXfrm>
    </dsp:sp>
    <dsp:sp modelId="{F674A216-1658-4536-AE4D-2654216E15F4}">
      <dsp:nvSpPr>
        <dsp:cNvPr id="0" name=""/>
        <dsp:cNvSpPr/>
      </dsp:nvSpPr>
      <dsp:spPr>
        <a:xfrm>
          <a:off x="1805510" y="1739849"/>
          <a:ext cx="7944306" cy="6737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/>
            <a:t>Inicio de las relaciones sexuales entre los catorce y quince años.</a:t>
          </a:r>
        </a:p>
      </dsp:txBody>
      <dsp:txXfrm>
        <a:off x="1805510" y="1739849"/>
        <a:ext cx="7944306" cy="673738"/>
      </dsp:txXfrm>
    </dsp:sp>
    <dsp:sp modelId="{844CD1A1-8F45-4CCA-82D7-DB81BF0818DF}">
      <dsp:nvSpPr>
        <dsp:cNvPr id="0" name=""/>
        <dsp:cNvSpPr/>
      </dsp:nvSpPr>
      <dsp:spPr>
        <a:xfrm>
          <a:off x="1805510" y="2650900"/>
          <a:ext cx="7912174" cy="58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Vida sexual activa de un año previo al embarazo.</a:t>
          </a:r>
        </a:p>
      </dsp:txBody>
      <dsp:txXfrm>
        <a:off x="1805510" y="2650900"/>
        <a:ext cx="7912174" cy="584043"/>
      </dsp:txXfrm>
    </dsp:sp>
    <dsp:sp modelId="{B2831CA8-F0A1-4FE6-9C4D-C9A5E8F9CEA0}">
      <dsp:nvSpPr>
        <dsp:cNvPr id="0" name=""/>
        <dsp:cNvSpPr/>
      </dsp:nvSpPr>
      <dsp:spPr>
        <a:xfrm>
          <a:off x="1805510" y="3472255"/>
          <a:ext cx="7889165" cy="838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Cuatro de las adolescentes es su primer embarazo, una refiere haber tenido un aborto anteriormente.</a:t>
          </a:r>
        </a:p>
      </dsp:txBody>
      <dsp:txXfrm>
        <a:off x="1805510" y="3472255"/>
        <a:ext cx="7889165" cy="838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1CFF-F5F9-431F-9F1C-D2C2B052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CBF2D8-FCB7-4334-915E-7F3D4B6DB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4E3FF-4C20-4A05-8CA3-7D7B808A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6BB71E-8B72-4287-A9A8-04B77587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6F282E-465F-48FB-AB18-563A512F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993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A3D43-78AB-4FA3-9E0A-4393B4FF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A1E3A6-BEA4-4503-ACE0-1BF15C786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34F42-CAA1-453C-A86E-3C163A42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66185-5D58-46FD-92B9-D3FAAC39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51D44-2035-4525-AF40-B1D57444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946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1C837-35E0-4E39-9314-D26190719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24DFC-2619-4B8D-9F60-9403ED4B3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A2370-E5EF-4782-89C2-41FFD0C0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B0D571-8D32-438D-B9A8-660C8842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5420A-97F2-4D0A-8D96-F18739EE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02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D65AC-55CC-4DEE-B22C-C32C6FF4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3D1C6-7FD8-46CF-AACE-3CBB3933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61AB3-7B99-4E15-BAE8-ECB996C8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95CACC-EFE4-4A6C-AEA9-29A1B7AA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4AB16-B801-4D81-9E31-1DBD4A15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356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DB4B2-746F-495F-BEA5-2A8F1DD0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67A18-C1E8-4919-89D1-5815C6E03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E4D5D-863E-4E35-907D-95BED676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76B12-7A0A-4D6A-8970-B79189F0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242044-688C-4488-ADA6-3BDB3C8D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76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D57EB-8B95-4889-BD5F-23752448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AC34F-83A8-48B9-8DA8-0193FEA5F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96561-DC96-4484-98D8-00B0FFDF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A2ADE-E54B-4784-9CD7-FF138833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B63E95-BDD6-42A5-A4F4-2A8BC07E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928C6D-16F7-4E5E-8839-B00BB4C8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18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F58E5-730F-4135-BFE4-B74D3025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7A899-EB17-4F36-BFE0-4107638C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45BC73-246D-43B2-8296-EF267ACB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FB422A-134A-4B03-ACB6-C26C7C910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15CF1D-3A19-4ADE-953B-3CB21B252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70D1A0-E0B4-4F32-A561-2442910B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1E4E84-7877-4FE4-93E6-36303E39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B20F72-E1BC-41EE-ACD5-3D5C4034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61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9A8E2-98C4-449F-8AD8-1893E29C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381084-065A-4731-BB0F-9C7A3483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85014B-A25D-4FA4-AA46-2F8A4C77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C2176D-EC52-47DB-AB7D-C9D607FD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054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49C758-1093-40E6-B3C1-0155447F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DBF5E6-A653-44E5-A70E-5470E0C4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029E5C-554B-49C0-BA11-EE071E02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744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A67AB-BB67-4575-93F7-94541BA5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AA4B9C-E549-48E3-8398-4737D790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729D06-AC05-4B23-B8E5-FB593D849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3F92D-F0AD-47DA-8371-0BF7AFF1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00EC35-BEEC-432B-BBB4-F9983FCC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7B2F15-E829-4A58-B2B7-EA78DC0E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14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6C13C-2C2C-4D0F-A15B-BB2D518B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ECEC86-2A7B-4C1B-B9B7-3C46261C1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F58D5-35F8-41D5-9FD2-140F32CC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64C3CE-F78D-47B8-80D5-4AEB336A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CD7997-C6E1-4E2B-AEA0-15B2455D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344418-571E-4BE5-868B-5634E648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064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6CF596-7073-4F93-B5C5-594A0AB7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C035CE-341E-4191-957D-15399C7D0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1D2D3-35FA-4109-8A5F-951C5C7CD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D03D-6A8F-4CB9-986E-6EE14F1C6115}" type="datetimeFigureOut">
              <a:rPr lang="es-EC" smtClean="0"/>
              <a:pPr/>
              <a:t>16/3/2020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4D0344-7F8D-4B43-80D9-A148B69BD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42AB3-66E5-47DA-8A3F-BE208CD6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5C01-ED71-4F8F-A94D-B951CF30F23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18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319" y="1339401"/>
            <a:ext cx="5343322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263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152400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s-EC" sz="2200" dirty="0">
              <a:solidFill>
                <a:srgbClr val="474B78">
                  <a:lumMod val="50000"/>
                </a:srgbClr>
              </a:solidFill>
              <a:latin typeface="Lucida Sans Unicode"/>
            </a:endParaRPr>
          </a:p>
          <a:p>
            <a:pPr algn="ctr">
              <a:defRPr/>
            </a:pPr>
            <a:r>
              <a:rPr lang="es-EC" sz="2000" dirty="0">
                <a:solidFill>
                  <a:srgbClr val="474B78">
                    <a:lumMod val="50000"/>
                  </a:srgbClr>
                </a:solidFill>
                <a:latin typeface="Lucida Sans Unicode"/>
                <a:cs typeface="Arial" pitchFamily="34" charset="0"/>
              </a:rPr>
              <a:t/>
            </a:r>
            <a:br>
              <a:rPr lang="es-EC" sz="2000" dirty="0">
                <a:solidFill>
                  <a:srgbClr val="474B78">
                    <a:lumMod val="50000"/>
                  </a:srgbClr>
                </a:solidFill>
                <a:latin typeface="Lucida Sans Unicode"/>
                <a:cs typeface="Arial" pitchFamily="34" charset="0"/>
              </a:rPr>
            </a:br>
            <a:endParaRPr lang="es-EC" dirty="0">
              <a:solidFill>
                <a:srgbClr val="464646"/>
              </a:solidFill>
              <a:latin typeface="Lucida Sans Unicode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75631" y="1260103"/>
            <a:ext cx="532363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984835" y="2438666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endParaRPr lang="es-ES_trad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15762" y="5142618"/>
            <a:ext cx="5520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S_tradnl" sz="1600" dirty="0"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808476" y="284404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ES_tradnl" sz="1100" dirty="0">
              <a:latin typeface="Arial" panose="020B0604020202020204" pitchFamily="34" charset="0"/>
            </a:endParaRPr>
          </a:p>
        </p:txBody>
      </p:sp>
      <p:sp>
        <p:nvSpPr>
          <p:cNvPr id="20" name="Título 19"/>
          <p:cNvSpPr>
            <a:spLocks noGrp="1"/>
          </p:cNvSpPr>
          <p:nvPr>
            <p:ph type="ctrTitle"/>
          </p:nvPr>
        </p:nvSpPr>
        <p:spPr>
          <a:xfrm>
            <a:off x="2209800" y="1667138"/>
            <a:ext cx="7772400" cy="1164267"/>
          </a:xfrm>
        </p:spPr>
        <p:txBody>
          <a:bodyPr>
            <a:noAutofit/>
          </a:bodyPr>
          <a:lstStyle/>
          <a:p>
            <a:r>
              <a:rPr lang="es-EC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Estructura e interacción en familias con hijas adolescentes embarazadas</a:t>
            </a:r>
            <a:endParaRPr lang="es-ES_tradnl" sz="3200" dirty="0"/>
          </a:p>
        </p:txBody>
      </p:sp>
      <p:sp>
        <p:nvSpPr>
          <p:cNvPr id="21" name="Subtítulo 20"/>
          <p:cNvSpPr>
            <a:spLocks noGrp="1"/>
          </p:cNvSpPr>
          <p:nvPr>
            <p:ph type="subTitle" idx="1"/>
          </p:nvPr>
        </p:nvSpPr>
        <p:spPr>
          <a:xfrm>
            <a:off x="2209801" y="3118291"/>
            <a:ext cx="7883152" cy="3318480"/>
          </a:xfrm>
        </p:spPr>
        <p:txBody>
          <a:bodyPr>
            <a:norm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Michelle Hidalgo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Daysi </a:t>
            </a:r>
            <a:r>
              <a:rPr lang="es-EC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Kuásquer</a:t>
            </a:r>
            <a:r>
              <a:rPr lang="es-EC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_tradn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_tradn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Programa: Desarrollo y Transformación Social</a:t>
            </a:r>
            <a:endParaRPr lang="es-ES_tradnl" altLang="es-ES_trad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_tradn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Línea: Ciencias Psicológicas</a:t>
            </a:r>
            <a:endParaRPr lang="es-ES_tradnl" altLang="es-ES_trad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_tradn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 del proyecto: Gabriela Pazmiño, PhD.</a:t>
            </a:r>
            <a:endParaRPr lang="es-ES_tradnl" altLang="es-ES_tradnl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S_tradnl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Tutor Principal:  Gabriela Pazmiño, PhD.</a:t>
            </a:r>
            <a:endParaRPr lang="es-EC" altLang="es-ES_tradn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18110552"/>
              </p:ext>
            </p:extLst>
          </p:nvPr>
        </p:nvGraphicFramePr>
        <p:xfrm>
          <a:off x="1391319" y="1259795"/>
          <a:ext cx="9983372" cy="500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1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1319" y="935163"/>
            <a:ext cx="9357239" cy="5451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b="1" dirty="0"/>
              <a:t>Impacto emocional de la adolescente ante el embarazo</a:t>
            </a:r>
            <a:r>
              <a:rPr lang="es-EC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Tristeza, angustia,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Temor de enfrentar a los padres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Indecisiones sobre que hacer con su embarazo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/>
              <a:t>Ideación de aborto (3) </a:t>
            </a:r>
          </a:p>
          <a:p>
            <a:pPr marL="0" indent="0">
              <a:buNone/>
            </a:pPr>
            <a:r>
              <a:rPr lang="es-EC" b="1" dirty="0"/>
              <a:t>Impacto emocional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los padres de las adolescentes embarazadas: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Decepción, enojo, pérdida de confianza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Restricción de la comunicación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Abandono en uno de los casos</a:t>
            </a:r>
          </a:p>
          <a:p>
            <a:pPr marL="514350" indent="-514350">
              <a:buFont typeface="+mj-lt"/>
              <a:buAutoNum type="arabicPeriod"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4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E8F38AD-BD11-4205-A39C-B37881F7A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530158"/>
              </p:ext>
            </p:extLst>
          </p:nvPr>
        </p:nvGraphicFramePr>
        <p:xfrm>
          <a:off x="1391318" y="2088801"/>
          <a:ext cx="6328831" cy="4332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19CA2F-BE88-48CE-9807-8C2491B19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86476"/>
              </p:ext>
            </p:extLst>
          </p:nvPr>
        </p:nvGraphicFramePr>
        <p:xfrm>
          <a:off x="8064043" y="2403565"/>
          <a:ext cx="3433523" cy="2163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797">
                  <a:extLst>
                    <a:ext uri="{9D8B030D-6E8A-4147-A177-3AD203B41FA5}">
                      <a16:colId xmlns:a16="http://schemas.microsoft.com/office/drawing/2014/main" val="2952648149"/>
                    </a:ext>
                  </a:extLst>
                </a:gridCol>
                <a:gridCol w="840863">
                  <a:extLst>
                    <a:ext uri="{9D8B030D-6E8A-4147-A177-3AD203B41FA5}">
                      <a16:colId xmlns:a16="http://schemas.microsoft.com/office/drawing/2014/main" val="4163702580"/>
                    </a:ext>
                  </a:extLst>
                </a:gridCol>
                <a:gridCol w="840863">
                  <a:extLst>
                    <a:ext uri="{9D8B030D-6E8A-4147-A177-3AD203B41FA5}">
                      <a16:colId xmlns:a16="http://schemas.microsoft.com/office/drawing/2014/main" val="73826979"/>
                    </a:ext>
                  </a:extLst>
                </a:gridCol>
              </a:tblGrid>
              <a:tr h="908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DETALLE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EDAD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TOTAL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04713"/>
                  </a:ext>
                </a:extLst>
              </a:tr>
              <a:tr h="334377"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u="none" strike="noStrike" dirty="0">
                          <a:effectLst/>
                        </a:rPr>
                        <a:t>APOYO DE LA PAREJA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16 AÑOS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70496"/>
                  </a:ext>
                </a:extLst>
              </a:tr>
              <a:tr h="322295">
                <a:tc vMerge="1"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>
                          <a:effectLst/>
                        </a:rPr>
                        <a:t>15 AÑOS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62278"/>
                  </a:ext>
                </a:extLst>
              </a:tr>
              <a:tr h="359483">
                <a:tc vMerge="1"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17 AÑOS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14576"/>
                  </a:ext>
                </a:extLst>
              </a:tr>
              <a:tr h="334691">
                <a:tc vMerge="1"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16 AÑOS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effectLst/>
                        </a:rPr>
                        <a:t>1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43580"/>
                  </a:ext>
                </a:extLst>
              </a:tr>
              <a:tr h="5741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 APOYO DE LA PAREJA</a:t>
                      </a:r>
                      <a:endParaRPr lang="es-ES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 AÑOS</a:t>
                      </a:r>
                      <a:endParaRPr lang="es-EC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s-EC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87632"/>
                  </a:ext>
                </a:extLst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44205" y="153857"/>
            <a:ext cx="3864366" cy="61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002060"/>
                </a:solidFill>
              </a:rPr>
              <a:t>Tabla 2</a:t>
            </a:r>
            <a:endParaRPr lang="es-ES_tradnl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41326" y="1333008"/>
            <a:ext cx="415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Apoyo de la pareja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28896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91319" y="161277"/>
            <a:ext cx="7372853" cy="61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/>
              <a:t>Tabla 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11760" y="1360728"/>
            <a:ext cx="415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Tipos de Familia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7E6F21D-506A-4FDF-B9AF-3E70E564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05776"/>
              </p:ext>
            </p:extLst>
          </p:nvPr>
        </p:nvGraphicFramePr>
        <p:xfrm>
          <a:off x="2039589" y="2210364"/>
          <a:ext cx="8485164" cy="423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88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391318" y="9738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61051" y="1322756"/>
            <a:ext cx="5574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Modelo Estructural e Interacción</a:t>
            </a:r>
            <a:endParaRPr lang="es-ES_tradnl" altLang="es-ES_tradnl" dirty="0"/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385974" y="353954"/>
            <a:ext cx="3864366" cy="619865"/>
          </a:xfrm>
        </p:spPr>
        <p:txBody>
          <a:bodyPr>
            <a:noAutofit/>
          </a:bodyPr>
          <a:lstStyle/>
          <a:p>
            <a:pPr algn="l"/>
            <a:r>
              <a:rPr lang="es-EC" sz="4400" b="1" dirty="0"/>
              <a:t>Tabla 4</a:t>
            </a:r>
            <a:endParaRPr lang="es-ES_tradnl" sz="440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F6DD43A-0DFB-4E60-8BAB-DF7BB055C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78895"/>
              </p:ext>
            </p:extLst>
          </p:nvPr>
        </p:nvGraphicFramePr>
        <p:xfrm>
          <a:off x="658838" y="1240931"/>
          <a:ext cx="10874325" cy="519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8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391318" y="9738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1318" y="257929"/>
            <a:ext cx="8357593" cy="681894"/>
          </a:xfrm>
        </p:spPr>
        <p:txBody>
          <a:bodyPr>
            <a:noAutofit/>
          </a:bodyPr>
          <a:lstStyle/>
          <a:p>
            <a:pPr algn="l"/>
            <a:r>
              <a:rPr lang="es-ES_tradnl" sz="4400" dirty="0"/>
              <a:t>Tabla 5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31988" y="1473740"/>
            <a:ext cx="45165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sz="1500" dirty="0">
                <a:ea typeface="Times New Roman" panose="02020603050405020304" pitchFamily="18" charset="0"/>
                <a:cs typeface="Calibri" panose="020F0502020204030204" pitchFamily="34" charset="0"/>
              </a:rPr>
              <a:t>Patrones Transgeneracionales</a:t>
            </a:r>
            <a:endParaRPr lang="es-ES_tradnl" altLang="es-ES_tradnl" sz="1500" dirty="0"/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sz="1500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sz="15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1041C16-2411-484B-AB3E-5076767334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71950"/>
              </p:ext>
            </p:extLst>
          </p:nvPr>
        </p:nvGraphicFramePr>
        <p:xfrm>
          <a:off x="1391318" y="1626197"/>
          <a:ext cx="6528793" cy="42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86934"/>
              </p:ext>
            </p:extLst>
          </p:nvPr>
        </p:nvGraphicFramePr>
        <p:xfrm>
          <a:off x="8314751" y="2847543"/>
          <a:ext cx="2932108" cy="2311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542">
                  <a:extLst>
                    <a:ext uri="{9D8B030D-6E8A-4147-A177-3AD203B41FA5}">
                      <a16:colId xmlns:a16="http://schemas.microsoft.com/office/drawing/2014/main" val="552905617"/>
                    </a:ext>
                  </a:extLst>
                </a:gridCol>
                <a:gridCol w="1300566">
                  <a:extLst>
                    <a:ext uri="{9D8B030D-6E8A-4147-A177-3AD203B41FA5}">
                      <a16:colId xmlns:a16="http://schemas.microsoft.com/office/drawing/2014/main" val="1950539419"/>
                    </a:ext>
                  </a:extLst>
                </a:gridCol>
              </a:tblGrid>
              <a:tr h="236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PATRONES TRANSGENERACIONALES</a:t>
                      </a:r>
                      <a:endParaRPr lang="es-ES_trad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13590"/>
                  </a:ext>
                </a:extLst>
              </a:tr>
              <a:tr h="472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PATRÓN</a:t>
                      </a:r>
                      <a:endParaRPr lang="es-ES_trad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EN LAS </a:t>
                      </a:r>
                      <a:r>
                        <a:rPr lang="es-ES" sz="1100" dirty="0" smtClean="0">
                          <a:effectLst/>
                        </a:rPr>
                        <a:t>FAMILIAS 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296722"/>
                  </a:ext>
                </a:extLst>
              </a:tr>
              <a:tr h="472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VIOLENCIA FISICA Y PSICOLOGICA</a:t>
                      </a:r>
                      <a:endParaRPr lang="es-ES_trad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279867"/>
                  </a:ext>
                </a:extLst>
              </a:tr>
              <a:tr h="423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CONSUMO DE ALCOHOL</a:t>
                      </a:r>
                      <a:endParaRPr lang="es-ES_trad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768125"/>
                  </a:ext>
                </a:extLst>
              </a:tr>
              <a:tr h="236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INFIDELIDAD</a:t>
                      </a:r>
                      <a:endParaRPr lang="es-ES_trad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_trad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967721"/>
                  </a:ext>
                </a:extLst>
              </a:tr>
              <a:tr h="472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EMBARAZOS EN LA ADOLESCENCIA </a:t>
                      </a:r>
                      <a:endParaRPr lang="es-ES_trad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</a:t>
                      </a:r>
                      <a:endParaRPr lang="es-ES_trad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48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5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391318" y="9738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7408" y="294369"/>
            <a:ext cx="3864366" cy="681894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/>
              <a:t>Tabla 6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5251774" y="1233588"/>
            <a:ext cx="5786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sz="1500" dirty="0">
                <a:ea typeface="Times New Roman" panose="02020603050405020304" pitchFamily="18" charset="0"/>
                <a:cs typeface="Calibri" panose="020F0502020204030204" pitchFamily="34" charset="0"/>
              </a:rPr>
              <a:t>Condición Económica Familiar</a:t>
            </a:r>
            <a:endParaRPr lang="es-ES_tradnl" altLang="es-ES_tradnl" sz="1500" dirty="0"/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sz="1500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sz="1500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FA22A17-B0D9-4402-9D50-B3736EB53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781295"/>
              </p:ext>
            </p:extLst>
          </p:nvPr>
        </p:nvGraphicFramePr>
        <p:xfrm>
          <a:off x="1387408" y="1787586"/>
          <a:ext cx="9420361" cy="47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58215"/>
            <a:ext cx="8229600" cy="648281"/>
          </a:xfrm>
        </p:spPr>
        <p:txBody>
          <a:bodyPr>
            <a:noAutofit/>
          </a:bodyPr>
          <a:lstStyle/>
          <a:p>
            <a:r>
              <a:rPr lang="es-EC" sz="2800" b="1" i="1" dirty="0"/>
              <a:t>Enfoque sistémico Familiar en adolescentes embarazadas</a:t>
            </a:r>
            <a:r>
              <a:rPr lang="es-ES_tradnl" sz="1800" b="1" dirty="0"/>
              <a:t/>
            </a:r>
            <a:br>
              <a:rPr lang="es-ES_tradnl" sz="1800" b="1" dirty="0"/>
            </a:br>
            <a:endParaRPr lang="es-ES_tradnl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1319" y="1920240"/>
            <a:ext cx="8819481" cy="4205924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Permite al terapeuta identificar en la familia: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Si se desarrolla dentro de varios contextos sociales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Si es un grupo socioculturalmente abierto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/>
              <a:t>y si esta en transformación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Acceder a la verdadera demanda que desencadene el malestar a cada miembro.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Considerar si existen patrones transgeneracionales.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Establecer modelos de intervención.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Encaminar la terapia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Reducir tiempo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Mejorar la efectividad.</a:t>
            </a:r>
            <a:endParaRPr lang="es-EC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24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911927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286000" y="1"/>
            <a:ext cx="7197436" cy="779435"/>
          </a:xfrm>
        </p:spPr>
        <p:txBody>
          <a:bodyPr>
            <a:normAutofit fontScale="90000"/>
          </a:bodyPr>
          <a:lstStyle/>
          <a:p>
            <a:r>
              <a:rPr lang="es-EC" dirty="0"/>
              <a:t>Conclusiones</a:t>
            </a:r>
            <a:endParaRPr lang="es-ES_tradnl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91319" y="1281545"/>
            <a:ext cx="9664608" cy="530869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/>
              <a:t>Las familias de las adolescentes investigadas no son una fuente o referente de la información de sexualidad y métodos anticonceptivos.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/>
              <a:t>Las adolescentes embarazadas provienen de familias desorganizadas, con límites difusos y rígidos, irrespeto de jerarquías, hijos parentales, centralidad y deficiente comunicación.</a:t>
            </a:r>
          </a:p>
          <a:p>
            <a:pPr algn="just"/>
            <a:endParaRPr lang="es-ES_tradnl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/>
              <a:t>En las familias de las adolescentes embarazadas existe patrones transgeneracionales de alcoholismo, violencia intrafamiliar, infidelidades, nivel de comunicación inadecuadas y poco asertivas, y embarazos a temprana edad, repercutiendo en las emociones, pensamientos y comportamiento.</a:t>
            </a:r>
          </a:p>
          <a:p>
            <a:pPr algn="just"/>
            <a:endParaRPr lang="es-ES_tradnl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03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911927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286000" y="1"/>
            <a:ext cx="7197436" cy="779435"/>
          </a:xfrm>
        </p:spPr>
        <p:txBody>
          <a:bodyPr>
            <a:normAutofit fontScale="90000"/>
          </a:bodyPr>
          <a:lstStyle/>
          <a:p>
            <a:r>
              <a:rPr lang="es-EC" dirty="0"/>
              <a:t>Conclusiones</a:t>
            </a:r>
            <a:endParaRPr lang="es-ES_tradnl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91318" y="1240971"/>
            <a:ext cx="9357239" cy="5145974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spcBef>
                <a:spcPts val="0"/>
              </a:spcBef>
            </a:pPr>
            <a:endParaRPr lang="es-ES_tradnl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dirty="0"/>
              <a:t>Es necesario implementar diversas </a:t>
            </a:r>
            <a:r>
              <a:rPr lang="es-EC" dirty="0"/>
              <a:t>políticas en contextos educativos y de salud, procurando el discernimiento de la información en el ciclo de vida de las adolescentes para que puedan concientizar y aplicar medidas preventivas.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ES_tradnl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C" dirty="0"/>
              <a:t>Es importante fortalecer a la familia, transformándolas en actores válidos de prevención, basados en valores, como amor, consideración, respeto, honestidad, solidaridad y comunicación, para que no se repitan patrones preexistentes.</a:t>
            </a:r>
          </a:p>
        </p:txBody>
      </p:sp>
    </p:spTree>
    <p:extLst>
      <p:ext uri="{BB962C8B-B14F-4D97-AF65-F5344CB8AC3E}">
        <p14:creationId xmlns:p14="http://schemas.microsoft.com/office/powerpoint/2010/main" val="39468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6468" y="935161"/>
            <a:ext cx="9731829" cy="475627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 La familia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031" y="1632050"/>
            <a:ext cx="9618527" cy="48506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Esta dentro </a:t>
            </a:r>
            <a:r>
              <a:rPr lang="es-EC" dirty="0"/>
              <a:t>de un contexto </a:t>
            </a:r>
            <a:r>
              <a:rPr lang="es-EC" dirty="0" smtClean="0"/>
              <a:t>social.</a:t>
            </a:r>
          </a:p>
          <a:p>
            <a:pPr algn="just"/>
            <a:r>
              <a:rPr lang="es-EC" dirty="0"/>
              <a:t>E</a:t>
            </a:r>
            <a:r>
              <a:rPr lang="es-EC" dirty="0" smtClean="0"/>
              <a:t>s </a:t>
            </a:r>
            <a:r>
              <a:rPr lang="es-EC" dirty="0"/>
              <a:t>el conjunto de personas </a:t>
            </a:r>
            <a:r>
              <a:rPr lang="es-EC" dirty="0" smtClean="0"/>
              <a:t>con un </a:t>
            </a:r>
            <a:r>
              <a:rPr lang="es-EC" dirty="0"/>
              <a:t>grado de </a:t>
            </a:r>
            <a:r>
              <a:rPr lang="es-EC" dirty="0" smtClean="0"/>
              <a:t>parentesco. </a:t>
            </a:r>
          </a:p>
          <a:p>
            <a:r>
              <a:rPr lang="es-EC" dirty="0"/>
              <a:t>Funciones: cuidado y apoyo de sus miembros, la satisfacción de sus necesidades.</a:t>
            </a:r>
            <a:endParaRPr lang="es-ES_tradnl" dirty="0"/>
          </a:p>
          <a:p>
            <a:r>
              <a:rPr lang="es-EC" dirty="0" smtClean="0"/>
              <a:t>Es la </a:t>
            </a:r>
            <a:r>
              <a:rPr lang="es-EC" dirty="0"/>
              <a:t>raíz fundamental de una persona para el desarrollo de su </a:t>
            </a:r>
            <a:r>
              <a:rPr lang="es-EC" dirty="0" smtClean="0"/>
              <a:t>personalidad.</a:t>
            </a:r>
            <a:endParaRPr lang="es-ES_tradnl" dirty="0" smtClean="0"/>
          </a:p>
          <a:p>
            <a:pPr marL="0" indent="0" algn="just">
              <a:buNone/>
            </a:pPr>
            <a:endParaRPr lang="es-EC" sz="1400" dirty="0"/>
          </a:p>
          <a:p>
            <a:pPr marL="0" indent="0" algn="just">
              <a:buNone/>
            </a:pPr>
            <a:r>
              <a:rPr lang="es-EC" dirty="0" smtClean="0"/>
              <a:t>Cumplen tres aspectos: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b="1" dirty="0" smtClean="0"/>
              <a:t>Estructura de funcionamiento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b="1" dirty="0" smtClean="0"/>
              <a:t>Sistema relacional</a:t>
            </a:r>
            <a:endParaRPr lang="es-EC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C" b="1" dirty="0" smtClean="0"/>
              <a:t>Momento evolutivo</a:t>
            </a:r>
            <a:endParaRPr lang="es-EC" dirty="0" smtClean="0"/>
          </a:p>
          <a:p>
            <a:pPr marL="0" indent="0" algn="just">
              <a:buNone/>
            </a:pPr>
            <a:endParaRPr lang="es-EC" dirty="0"/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69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0073" y="1958423"/>
            <a:ext cx="371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 smtClean="0">
                <a:latin typeface="Blackadder ITC" panose="04020505051007020D02" pitchFamily="82" charset="0"/>
              </a:rPr>
              <a:t>Gracias</a:t>
            </a:r>
            <a:endParaRPr lang="es-ES_tradnl" sz="5400" dirty="0">
              <a:latin typeface="Blackadder ITC" panose="04020505051007020D02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62" y="3238890"/>
            <a:ext cx="2744861" cy="10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222464" y="1262744"/>
            <a:ext cx="9747072" cy="544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Influye en cada uno de sus miembros y determina el tipo de relación que tendrían en los diversos contextos sociales, adoptando posibles conductas adaptativas o </a:t>
            </a:r>
            <a:r>
              <a:rPr lang="es-EC" dirty="0" err="1" smtClean="0"/>
              <a:t>desadaptativas</a:t>
            </a:r>
            <a:r>
              <a:rPr lang="es-EC" dirty="0"/>
              <a:t>.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b="1" dirty="0" smtClean="0"/>
              <a:t>Conductas </a:t>
            </a:r>
            <a:r>
              <a:rPr lang="es-EC" b="1" dirty="0" err="1" smtClean="0"/>
              <a:t>desadaptativas</a:t>
            </a:r>
            <a:r>
              <a:rPr lang="es-EC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Consumo de alcohol y otras drogas, 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Pandillas, delincuencia, 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Deserción académica,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Relaciones sexuales a temprana edad y por ende un embarazo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smtClean="0"/>
              <a:t>Vulnerabilidad ante </a:t>
            </a:r>
            <a:r>
              <a:rPr lang="es-EC" dirty="0"/>
              <a:t>un posible Abusos </a:t>
            </a:r>
            <a:r>
              <a:rPr lang="es-EC" dirty="0" smtClean="0"/>
              <a:t>sexuales.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97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640" y="2495005"/>
            <a:ext cx="10424160" cy="3681957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S_tradnl" dirty="0"/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1815737" y="935162"/>
          <a:ext cx="10058400" cy="563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2356520" y="3253713"/>
            <a:ext cx="2253817" cy="998352"/>
            <a:chOff x="7386569" y="3400827"/>
            <a:chExt cx="2253817" cy="1252120"/>
          </a:xfrm>
        </p:grpSpPr>
        <p:sp>
          <p:nvSpPr>
            <p:cNvPr id="17" name="Rectángulo 16"/>
            <p:cNvSpPr/>
            <p:nvPr/>
          </p:nvSpPr>
          <p:spPr>
            <a:xfrm>
              <a:off x="7386569" y="3400827"/>
              <a:ext cx="2253817" cy="1252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7386569" y="3400827"/>
              <a:ext cx="2253817" cy="1252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500" kern="12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13954" y="4879662"/>
            <a:ext cx="3163863" cy="1149532"/>
            <a:chOff x="6476523" y="3400827"/>
            <a:chExt cx="3163863" cy="125212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ángulo 19"/>
            <p:cNvSpPr/>
            <p:nvPr/>
          </p:nvSpPr>
          <p:spPr>
            <a:xfrm>
              <a:off x="7386569" y="3400827"/>
              <a:ext cx="2253817" cy="1252120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6476523" y="3400827"/>
              <a:ext cx="3163863" cy="12521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dirty="0"/>
                <a:t>Unión dinámica de vínculos afectivos entre sus miembros.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500" dirty="0"/>
                <a:t>Adaptabilidad para superar las dificultades </a:t>
              </a:r>
              <a:endParaRPr lang="es-ES" sz="1500" kern="1200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86828" y="1303415"/>
            <a:ext cx="7380276" cy="2751645"/>
            <a:chOff x="2212204" y="-1086241"/>
            <a:chExt cx="7380276" cy="2751645"/>
          </a:xfrm>
        </p:grpSpPr>
        <p:sp>
          <p:nvSpPr>
            <p:cNvPr id="29" name="Rectángulo 28"/>
            <p:cNvSpPr/>
            <p:nvPr/>
          </p:nvSpPr>
          <p:spPr>
            <a:xfrm>
              <a:off x="6050273" y="413284"/>
              <a:ext cx="3542207" cy="1252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/>
            <p:cNvSpPr txBox="1"/>
            <p:nvPr/>
          </p:nvSpPr>
          <p:spPr>
            <a:xfrm>
              <a:off x="2212204" y="-1086241"/>
              <a:ext cx="3542207" cy="14735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285750" lvl="0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500" kern="1200" dirty="0"/>
                <a:t>La familia  </a:t>
              </a:r>
              <a:r>
                <a:rPr lang="es-EC" sz="1500" kern="1200" dirty="0" smtClean="0"/>
                <a:t>es el conjunto de personas en constante interrelación.</a:t>
              </a:r>
            </a:p>
            <a:p>
              <a:pPr marL="285750" lvl="0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500" dirty="0" smtClean="0"/>
                <a:t>R</a:t>
              </a:r>
              <a:r>
                <a:rPr lang="es-EC" sz="1500" kern="1200" dirty="0" smtClean="0"/>
                <a:t>egido </a:t>
              </a:r>
              <a:r>
                <a:rPr lang="es-EC" sz="1500" kern="1200" dirty="0"/>
                <a:t>por normas y funciones eficientes</a:t>
              </a:r>
            </a:p>
            <a:p>
              <a:pPr marL="285750" lvl="0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500" kern="1200" dirty="0"/>
                <a:t>Procesos de adaptación a los ambientes de la sociedad</a:t>
              </a:r>
              <a:endParaRPr lang="es-E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0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640" y="2495005"/>
            <a:ext cx="10424160" cy="3681957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S_tradnl" dirty="0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391319" y="935162"/>
          <a:ext cx="9581481" cy="559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8699863" y="3010486"/>
            <a:ext cx="2272937" cy="1025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500" dirty="0" smtClean="0">
                <a:solidFill>
                  <a:schemeClr val="tx1"/>
                </a:solidFill>
              </a:rPr>
              <a:t>Falta de comunicación y cohesión predispone  a relaciones a temprana edad</a:t>
            </a:r>
            <a:endParaRPr lang="es-ES_tradnl" sz="15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2697" y="4801969"/>
            <a:ext cx="3291841" cy="1461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En el grupo familiar: las adolescentes deberán tener auto concepto positivo y realista, reglas o normas claras.</a:t>
            </a:r>
          </a:p>
          <a:p>
            <a:endParaRPr lang="es-EC" sz="800" dirty="0">
              <a:solidFill>
                <a:schemeClr val="tx1"/>
              </a:solidFill>
            </a:endParaRPr>
          </a:p>
          <a:p>
            <a:r>
              <a:rPr lang="es-EC" sz="1400" dirty="0">
                <a:solidFill>
                  <a:schemeClr val="tx1"/>
                </a:solidFill>
              </a:rPr>
              <a:t>Patrones de comunicación saludable para abordar la temática de la sexualidad reduciendo el riesgos de embarazos.</a:t>
            </a:r>
            <a:endParaRPr lang="es-ES_tradnl" sz="1400" dirty="0">
              <a:solidFill>
                <a:schemeClr val="tx1"/>
              </a:solidFill>
            </a:endParaRPr>
          </a:p>
          <a:p>
            <a:pPr algn="ctr"/>
            <a:endParaRPr lang="es-ES_tradnl" sz="1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2697" y="1111348"/>
            <a:ext cx="3405052" cy="1899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>
                <a:solidFill>
                  <a:srgbClr val="002060"/>
                </a:solidFill>
              </a:rPr>
              <a:t>Las familias con ambos padres biológicos, el vínculo es más positivo.</a:t>
            </a:r>
          </a:p>
          <a:p>
            <a:pPr algn="just"/>
            <a:r>
              <a:rPr lang="es-EC" sz="1400" dirty="0">
                <a:solidFill>
                  <a:srgbClr val="002060"/>
                </a:solidFill>
              </a:rPr>
              <a:t>El consumo de drogas, alcohol y tabaco es menor, al igual que los índices de delincuencia.</a:t>
            </a:r>
          </a:p>
          <a:p>
            <a:pPr algn="just"/>
            <a:r>
              <a:rPr lang="es-EC" sz="1400" dirty="0">
                <a:solidFill>
                  <a:srgbClr val="002060"/>
                </a:solidFill>
              </a:rPr>
              <a:t>La conducta social es más cooperativa; y desempeño escolar es mejor.</a:t>
            </a:r>
            <a:endParaRPr lang="es-ES_tradn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3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214846" y="935161"/>
            <a:ext cx="10169434" cy="580129"/>
          </a:xfrm>
        </p:spPr>
        <p:txBody>
          <a:bodyPr>
            <a:noAutofit/>
          </a:bodyPr>
          <a:lstStyle/>
          <a:p>
            <a:r>
              <a:rPr lang="es-EC" sz="2400" b="1" i="1" dirty="0"/>
              <a:t>Estructura de la familia en el Ecuador con relación a las adolescentes embarazadas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  <a:p>
            <a:endParaRPr lang="es-EC" dirty="0"/>
          </a:p>
          <a:p>
            <a:endParaRPr lang="es-ES_tradnl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56210982"/>
              </p:ext>
            </p:extLst>
          </p:nvPr>
        </p:nvGraphicFramePr>
        <p:xfrm>
          <a:off x="1214846" y="1629032"/>
          <a:ext cx="9653451" cy="507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65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230877"/>
            <a:ext cx="9921240" cy="712314"/>
          </a:xfrm>
        </p:spPr>
        <p:txBody>
          <a:bodyPr>
            <a:normAutofit/>
          </a:bodyPr>
          <a:lstStyle/>
          <a:p>
            <a:r>
              <a:rPr lang="es-EC" dirty="0"/>
              <a:t>Pregunta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2059" y="1943191"/>
            <a:ext cx="9782991" cy="4351338"/>
          </a:xfrm>
        </p:spPr>
        <p:txBody>
          <a:bodyPr/>
          <a:lstStyle/>
          <a:p>
            <a:endParaRPr lang="es-EC" dirty="0"/>
          </a:p>
          <a:p>
            <a:r>
              <a:rPr lang="es-ES" dirty="0"/>
              <a:t>¿La estructura e interacción familiar son factores </a:t>
            </a:r>
            <a:r>
              <a:rPr lang="es-ES" dirty="0" smtClean="0"/>
              <a:t>predisponentes </a:t>
            </a:r>
            <a:r>
              <a:rPr lang="es-ES" dirty="0"/>
              <a:t>del embarazo en las adolescentes?</a:t>
            </a:r>
            <a:endParaRPr lang="es-EC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34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58216"/>
            <a:ext cx="8229600" cy="644458"/>
          </a:xfrm>
        </p:spPr>
        <p:txBody>
          <a:bodyPr>
            <a:noAutofit/>
          </a:bodyPr>
          <a:lstStyle/>
          <a:p>
            <a:pPr algn="l"/>
            <a:r>
              <a:rPr lang="es-EC" sz="3200" b="1" dirty="0"/>
              <a:t>Metodología y Material</a:t>
            </a:r>
            <a:r>
              <a:rPr lang="es-ES_tradnl" sz="3200" b="1" dirty="0"/>
              <a:t/>
            </a:r>
            <a:br>
              <a:rPr lang="es-ES_tradnl" sz="3200" b="1" dirty="0"/>
            </a:br>
            <a:endParaRPr lang="es-ES_tradnl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1319" y="1920240"/>
            <a:ext cx="9486231" cy="45186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b="1" dirty="0"/>
              <a:t>Enfoque sistémico familiar</a:t>
            </a:r>
            <a:r>
              <a:rPr lang="es-EC" dirty="0"/>
              <a:t>: Modelo estructural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b="1" dirty="0"/>
              <a:t>Estudio:</a:t>
            </a:r>
            <a:r>
              <a:rPr lang="es-EC" dirty="0"/>
              <a:t> cualitativo, transversal y descriptivo.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b="1" dirty="0"/>
              <a:t>Población investigada</a:t>
            </a:r>
            <a:r>
              <a:rPr lang="es-EC" dirty="0"/>
              <a:t>: cinco</a:t>
            </a:r>
            <a:r>
              <a:rPr lang="es-ES_tradnl" dirty="0"/>
              <a:t> adolescentes embarazadas entre las edades de 15 y 17 años y sus familias</a:t>
            </a:r>
            <a:r>
              <a:rPr lang="es-EC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b="1" dirty="0"/>
              <a:t>Lugar de investigación</a:t>
            </a:r>
            <a:r>
              <a:rPr lang="es-ES" dirty="0"/>
              <a:t>: Quito, Pichincha, Ecuador, en consulta privada.</a:t>
            </a:r>
            <a:endParaRPr lang="es-ES_tradn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b="1" dirty="0"/>
              <a:t>Entrevista semiestructurada</a:t>
            </a:r>
            <a:r>
              <a:rPr lang="es-EC" dirty="0"/>
              <a:t> : condición sociodemográfica, sexualidad y embarazo, estructura e interacción familiar, consumo de alcohol y drogas individual y familiar, relación con la pareja, condición actual y proyecto de vida.</a:t>
            </a:r>
            <a:endParaRPr lang="es-ES_tradn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b="1" dirty="0"/>
              <a:t>Tiempo de investigación</a:t>
            </a:r>
            <a:r>
              <a:rPr lang="es-EC" dirty="0"/>
              <a:t>: tres sesiones</a:t>
            </a:r>
            <a:endParaRPr lang="es-ES_tradn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Consentimiento informado.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084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152400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57" y="129930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1391319" y="6703986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199" y="1531368"/>
            <a:ext cx="8400757" cy="4855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321BC75-00F2-41C6-B76D-CD8B025F6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07233"/>
              </p:ext>
            </p:extLst>
          </p:nvPr>
        </p:nvGraphicFramePr>
        <p:xfrm>
          <a:off x="2141639" y="1860966"/>
          <a:ext cx="8526361" cy="401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391319" y="538480"/>
            <a:ext cx="3864366" cy="61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rgbClr val="002060"/>
                </a:solidFill>
              </a:rPr>
              <a:t>RESULTADOS Tabla </a:t>
            </a:r>
            <a:r>
              <a:rPr lang="es-EC" b="1" dirty="0">
                <a:solidFill>
                  <a:srgbClr val="002060"/>
                </a:solidFill>
              </a:rPr>
              <a:t>1</a:t>
            </a:r>
            <a:endParaRPr lang="es-ES_tradnl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827758" y="1030554"/>
            <a:ext cx="2920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Rango de edad y escolaridad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_tradnl" dirty="0">
                <a:ea typeface="Times New Roman" panose="02020603050405020304" pitchFamily="18" charset="0"/>
                <a:cs typeface="Calibri" panose="020F0502020204030204" pitchFamily="34" charset="0"/>
              </a:rPr>
              <a:t>Fuente y elaboración: Propia </a:t>
            </a:r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777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4299</TotalTime>
  <Words>1109</Words>
  <Application>Microsoft Office PowerPoint</Application>
  <PresentationFormat>Panorámica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Lucida Sans Unicode</vt:lpstr>
      <vt:lpstr>Times New Roman</vt:lpstr>
      <vt:lpstr>Tema de Office</vt:lpstr>
      <vt:lpstr>Estructura e interacción en familias con hijas adolescentes embarazadas</vt:lpstr>
      <vt:lpstr> La familia</vt:lpstr>
      <vt:lpstr>Presentación de PowerPoint</vt:lpstr>
      <vt:lpstr>Presentación de PowerPoint</vt:lpstr>
      <vt:lpstr>Presentación de PowerPoint</vt:lpstr>
      <vt:lpstr>Estructura de la familia en el Ecuador con relación a las adolescentes embarazadas</vt:lpstr>
      <vt:lpstr>Pregunta</vt:lpstr>
      <vt:lpstr>Metodología y Material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Tabla 4</vt:lpstr>
      <vt:lpstr>Tabla 5</vt:lpstr>
      <vt:lpstr>Tabla 6</vt:lpstr>
      <vt:lpstr>Enfoque sistémico Familiar en adolescentes embarazadas 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Daysi Gabriela Kuasquer Peñafiel</cp:lastModifiedBy>
  <cp:revision>111</cp:revision>
  <dcterms:created xsi:type="dcterms:W3CDTF">2020-03-05T01:40:10Z</dcterms:created>
  <dcterms:modified xsi:type="dcterms:W3CDTF">2020-03-16T14:07:00Z</dcterms:modified>
</cp:coreProperties>
</file>