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90" r:id="rId4"/>
    <p:sldId id="326" r:id="rId5"/>
    <p:sldId id="323" r:id="rId6"/>
    <p:sldId id="333" r:id="rId7"/>
    <p:sldId id="334" r:id="rId8"/>
    <p:sldId id="335" r:id="rId9"/>
    <p:sldId id="336" r:id="rId10"/>
    <p:sldId id="337" r:id="rId11"/>
    <p:sldId id="331" r:id="rId12"/>
    <p:sldId id="316" r:id="rId13"/>
    <p:sldId id="320" r:id="rId14"/>
    <p:sldId id="332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CV" initials="D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178"/>
    <a:srgbClr val="A50021"/>
    <a:srgbClr val="CC0000"/>
    <a:srgbClr val="FFC600"/>
    <a:srgbClr val="1D67B8"/>
    <a:srgbClr val="FFAC00"/>
    <a:srgbClr val="F57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37" autoAdjust="0"/>
    <p:restoredTop sz="94073" autoAdjust="0"/>
  </p:normalViewPr>
  <p:slideViewPr>
    <p:cSldViewPr snapToGrid="0" snapToObjects="1">
      <p:cViewPr varScale="1">
        <p:scale>
          <a:sx n="45" d="100"/>
          <a:sy n="45" d="100"/>
        </p:scale>
        <p:origin x="48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92807-A3BF-4156-8A2C-B6873C5D963C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01967BDD-DBF2-4FDA-9FDD-857C0CB099FF}">
      <dgm:prSet phldrT="[Texto]" custT="1"/>
      <dgm:spPr>
        <a:pattFill prst="pct5">
          <a:fgClr>
            <a:schemeClr val="accent1"/>
          </a:fgClr>
          <a:bgClr>
            <a:schemeClr val="bg1"/>
          </a:bgClr>
        </a:pattFill>
        <a:ln>
          <a:solidFill>
            <a:schemeClr val="tx1"/>
          </a:solidFill>
        </a:ln>
      </dgm:spPr>
      <dgm:t>
        <a:bodyPr/>
        <a:lstStyle/>
        <a:p>
          <a:r>
            <a:rPr lang="es-ES_tradnl" sz="2000" dirty="0" smtClean="0">
              <a:latin typeface="Century Gothic" charset="0"/>
              <a:ea typeface="Century Gothic" charset="0"/>
              <a:cs typeface="Century Gothic" charset="0"/>
            </a:rPr>
            <a:t>Venezuela </a:t>
          </a:r>
          <a:r>
            <a:rPr lang="es-ES_tradnl" sz="2000" dirty="0">
              <a:latin typeface="Century Gothic" charset="0"/>
              <a:ea typeface="Century Gothic" charset="0"/>
              <a:cs typeface="Century Gothic" charset="0"/>
            </a:rPr>
            <a:t>se encuentra en una crisis social </a:t>
          </a:r>
          <a:r>
            <a:rPr lang="es-ES_tradnl" sz="2000" dirty="0" smtClean="0">
              <a:latin typeface="Century Gothic" charset="0"/>
              <a:ea typeface="Century Gothic" charset="0"/>
              <a:cs typeface="Century Gothic" charset="0"/>
            </a:rPr>
            <a:t>que conlleva la migración de </a:t>
          </a:r>
          <a:r>
            <a:rPr lang="es-ES_tradnl" sz="2000" dirty="0">
              <a:latin typeface="Century Gothic" charset="0"/>
              <a:ea typeface="Century Gothic" charset="0"/>
              <a:cs typeface="Century Gothic" charset="0"/>
            </a:rPr>
            <a:t>su población. </a:t>
          </a:r>
          <a:endParaRPr lang="es-MX" sz="20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C39C62C-4B05-4AD0-9F48-B78EFF4BAA18}" type="parTrans" cxnId="{AA3DF78D-D23D-40D4-8AF6-39F9B7AF92E5}">
      <dgm:prSet/>
      <dgm:spPr/>
      <dgm:t>
        <a:bodyPr/>
        <a:lstStyle/>
        <a:p>
          <a:endParaRPr lang="es-MX"/>
        </a:p>
      </dgm:t>
    </dgm:pt>
    <dgm:pt modelId="{0E196F60-4B07-4AF1-90F3-EF4E6CCDC0C7}" type="sibTrans" cxnId="{AA3DF78D-D23D-40D4-8AF6-39F9B7AF92E5}">
      <dgm:prSet/>
      <dgm:spPr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BC766C17-0D53-4C36-9DC7-62A7EB4EA712}">
      <dgm:prSet phldrT="[Texto]" custT="1"/>
      <dgm:spPr>
        <a:pattFill prst="pct5">
          <a:fgClr>
            <a:schemeClr val="accent1"/>
          </a:fgClr>
          <a:bgClr>
            <a:schemeClr val="bg1"/>
          </a:bgClr>
        </a:pattFill>
        <a:ln>
          <a:solidFill>
            <a:schemeClr val="tx1"/>
          </a:solidFill>
        </a:ln>
      </dgm:spPr>
      <dgm:t>
        <a:bodyPr/>
        <a:lstStyle/>
        <a:p>
          <a:r>
            <a:rPr lang="es-ES_tradnl" sz="2000" dirty="0" smtClean="0">
              <a:latin typeface="Century Gothic" charset="0"/>
              <a:ea typeface="Century Gothic" charset="0"/>
              <a:cs typeface="Century Gothic" charset="0"/>
            </a:rPr>
            <a:t>Ecuador es el </a:t>
          </a:r>
          <a:r>
            <a:rPr lang="es-ES_tradnl" sz="2000" dirty="0">
              <a:latin typeface="Century Gothic" charset="0"/>
              <a:ea typeface="Century Gothic" charset="0"/>
              <a:cs typeface="Century Gothic" charset="0"/>
            </a:rPr>
            <a:t>tercer país con mayor población venezolana en América</a:t>
          </a:r>
          <a:endParaRPr lang="es-MX" sz="20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1AC0DF6C-78C3-4FCC-B973-BE9DA7325F92}" type="parTrans" cxnId="{93E86220-921B-4D45-BC8E-0F86705B7D46}">
      <dgm:prSet/>
      <dgm:spPr/>
      <dgm:t>
        <a:bodyPr/>
        <a:lstStyle/>
        <a:p>
          <a:endParaRPr lang="es-MX"/>
        </a:p>
      </dgm:t>
    </dgm:pt>
    <dgm:pt modelId="{0C245298-858C-43CB-A776-25DB17D41CBD}" type="sibTrans" cxnId="{93E86220-921B-4D45-BC8E-0F86705B7D46}">
      <dgm:prSet/>
      <dgm:spPr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2AE6BC26-223C-412D-AC7B-F3E7AEBE4A31}">
      <dgm:prSet phldrT="[Texto]" custT="1"/>
      <dgm:spPr>
        <a:pattFill prst="pct5">
          <a:fgClr>
            <a:schemeClr val="accent1"/>
          </a:fgClr>
          <a:bgClr>
            <a:schemeClr val="bg1"/>
          </a:bgClr>
        </a:pattFill>
        <a:ln>
          <a:solidFill>
            <a:schemeClr val="tx1"/>
          </a:solidFill>
        </a:ln>
      </dgm:spPr>
      <dgm:t>
        <a:bodyPr/>
        <a:lstStyle/>
        <a:p>
          <a:r>
            <a:rPr lang="es-MX" sz="2000" dirty="0" smtClean="0">
              <a:latin typeface="Century Gothic" charset="0"/>
              <a:ea typeface="Century Gothic" charset="0"/>
              <a:cs typeface="Century Gothic" charset="0"/>
            </a:rPr>
            <a:t>Quito</a:t>
          </a:r>
          <a:r>
            <a:rPr lang="es-MX" sz="2000" baseline="0" dirty="0" smtClean="0">
              <a:latin typeface="Century Gothic" charset="0"/>
              <a:ea typeface="Century Gothic" charset="0"/>
              <a:cs typeface="Century Gothic" charset="0"/>
            </a:rPr>
            <a:t> y Guayaquil albergan mayor población venezolana</a:t>
          </a:r>
          <a:endParaRPr lang="es-MX" sz="20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C10309AC-59AE-42B7-B4EE-441C6F59B58D}" type="parTrans" cxnId="{61870900-5C36-44FD-BA76-06C5FA6646EE}">
      <dgm:prSet/>
      <dgm:spPr/>
      <dgm:t>
        <a:bodyPr/>
        <a:lstStyle/>
        <a:p>
          <a:endParaRPr lang="es-MX"/>
        </a:p>
      </dgm:t>
    </dgm:pt>
    <dgm:pt modelId="{9A5D9354-0CD5-4FBF-BB6A-6FDB41834ECF}" type="sibTrans" cxnId="{61870900-5C36-44FD-BA76-06C5FA6646EE}">
      <dgm:prSet/>
      <dgm:spPr/>
      <dgm:t>
        <a:bodyPr/>
        <a:lstStyle/>
        <a:p>
          <a:endParaRPr lang="es-MX"/>
        </a:p>
      </dgm:t>
    </dgm:pt>
    <dgm:pt modelId="{7276155D-C646-4AA6-B282-098307B21A0F}" type="pres">
      <dgm:prSet presAssocID="{62192807-A3BF-4156-8A2C-B6873C5D963C}" presName="Name0" presStyleCnt="0">
        <dgm:presLayoutVars>
          <dgm:dir/>
          <dgm:resizeHandles val="exact"/>
        </dgm:presLayoutVars>
      </dgm:prSet>
      <dgm:spPr/>
    </dgm:pt>
    <dgm:pt modelId="{76FDB491-AA61-4C3A-89A0-51B762E3C0F6}" type="pres">
      <dgm:prSet presAssocID="{01967BDD-DBF2-4FDA-9FDD-857C0CB099FF}" presName="node" presStyleLbl="node1" presStyleIdx="0" presStyleCnt="3" custLinFactNeighborX="-2820" custLinFactNeighborY="-1289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FDF3EAA-D95C-49E1-97B3-77554074C346}" type="pres">
      <dgm:prSet presAssocID="{0E196F60-4B07-4AF1-90F3-EF4E6CCDC0C7}" presName="sibTrans" presStyleLbl="sibTrans2D1" presStyleIdx="0" presStyleCnt="2" custLinFactNeighborX="-23633" custLinFactNeighborY="-73640"/>
      <dgm:spPr/>
      <dgm:t>
        <a:bodyPr/>
        <a:lstStyle/>
        <a:p>
          <a:endParaRPr lang="es-ES_tradnl"/>
        </a:p>
      </dgm:t>
    </dgm:pt>
    <dgm:pt modelId="{2E6641A1-D05C-4D71-8AEF-BEF42B948D9C}" type="pres">
      <dgm:prSet presAssocID="{0E196F60-4B07-4AF1-90F3-EF4E6CCDC0C7}" presName="connectorText" presStyleLbl="sibTrans2D1" presStyleIdx="0" presStyleCnt="2"/>
      <dgm:spPr/>
      <dgm:t>
        <a:bodyPr/>
        <a:lstStyle/>
        <a:p>
          <a:endParaRPr lang="es-ES_tradnl"/>
        </a:p>
      </dgm:t>
    </dgm:pt>
    <dgm:pt modelId="{62F48941-FD70-422A-997D-9E1665BC9F7D}" type="pres">
      <dgm:prSet presAssocID="{BC766C17-0D53-4C36-9DC7-62A7EB4EA712}" presName="node" presStyleLbl="node1" presStyleIdx="1" presStyleCnt="3" custLinFactNeighborX="-19738" custLinFactNeighborY="-1557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00C615E-6B7A-427D-94D8-E2E06BDE4736}" type="pres">
      <dgm:prSet presAssocID="{0C245298-858C-43CB-A776-25DB17D41CBD}" presName="sibTrans" presStyleLbl="sibTrans2D1" presStyleIdx="1" presStyleCnt="2" custLinFactNeighborX="-17666" custLinFactNeighborY="-84138"/>
      <dgm:spPr/>
      <dgm:t>
        <a:bodyPr/>
        <a:lstStyle/>
        <a:p>
          <a:endParaRPr lang="es-ES_tradnl"/>
        </a:p>
      </dgm:t>
    </dgm:pt>
    <dgm:pt modelId="{A8906572-2022-4CAF-9F96-625E6EE61EA7}" type="pres">
      <dgm:prSet presAssocID="{0C245298-858C-43CB-A776-25DB17D41CBD}" presName="connectorText" presStyleLbl="sibTrans2D1" presStyleIdx="1" presStyleCnt="2"/>
      <dgm:spPr/>
      <dgm:t>
        <a:bodyPr/>
        <a:lstStyle/>
        <a:p>
          <a:endParaRPr lang="es-ES_tradnl"/>
        </a:p>
      </dgm:t>
    </dgm:pt>
    <dgm:pt modelId="{87DAC21C-4770-4130-8471-06DBFE510A49}" type="pres">
      <dgm:prSet presAssocID="{2AE6BC26-223C-412D-AC7B-F3E7AEBE4A31}" presName="node" presStyleLbl="node1" presStyleIdx="2" presStyleCnt="3" custLinFactNeighborX="-36185" custLinFactNeighborY="-1611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1870900-5C36-44FD-BA76-06C5FA6646EE}" srcId="{62192807-A3BF-4156-8A2C-B6873C5D963C}" destId="{2AE6BC26-223C-412D-AC7B-F3E7AEBE4A31}" srcOrd="2" destOrd="0" parTransId="{C10309AC-59AE-42B7-B4EE-441C6F59B58D}" sibTransId="{9A5D9354-0CD5-4FBF-BB6A-6FDB41834ECF}"/>
    <dgm:cxn modelId="{DC8CF81F-E0D0-4E54-9F6F-11F80FD4BC93}" type="presOf" srcId="{2AE6BC26-223C-412D-AC7B-F3E7AEBE4A31}" destId="{87DAC21C-4770-4130-8471-06DBFE510A49}" srcOrd="0" destOrd="0" presId="urn:microsoft.com/office/officeart/2005/8/layout/process1"/>
    <dgm:cxn modelId="{908E0C15-52F0-40B2-94C0-B16478441D22}" type="presOf" srcId="{BC766C17-0D53-4C36-9DC7-62A7EB4EA712}" destId="{62F48941-FD70-422A-997D-9E1665BC9F7D}" srcOrd="0" destOrd="0" presId="urn:microsoft.com/office/officeart/2005/8/layout/process1"/>
    <dgm:cxn modelId="{93E86220-921B-4D45-BC8E-0F86705B7D46}" srcId="{62192807-A3BF-4156-8A2C-B6873C5D963C}" destId="{BC766C17-0D53-4C36-9DC7-62A7EB4EA712}" srcOrd="1" destOrd="0" parTransId="{1AC0DF6C-78C3-4FCC-B973-BE9DA7325F92}" sibTransId="{0C245298-858C-43CB-A776-25DB17D41CBD}"/>
    <dgm:cxn modelId="{43DF2654-CB43-41D2-8687-FB705B763883}" type="presOf" srcId="{0C245298-858C-43CB-A776-25DB17D41CBD}" destId="{E00C615E-6B7A-427D-94D8-E2E06BDE4736}" srcOrd="0" destOrd="0" presId="urn:microsoft.com/office/officeart/2005/8/layout/process1"/>
    <dgm:cxn modelId="{62933497-2177-48E0-8843-B5740678E59E}" type="presOf" srcId="{0E196F60-4B07-4AF1-90F3-EF4E6CCDC0C7}" destId="{2E6641A1-D05C-4D71-8AEF-BEF42B948D9C}" srcOrd="1" destOrd="0" presId="urn:microsoft.com/office/officeart/2005/8/layout/process1"/>
    <dgm:cxn modelId="{456FA4CF-E3F4-44F4-8701-C45B4FF1E444}" type="presOf" srcId="{62192807-A3BF-4156-8A2C-B6873C5D963C}" destId="{7276155D-C646-4AA6-B282-098307B21A0F}" srcOrd="0" destOrd="0" presId="urn:microsoft.com/office/officeart/2005/8/layout/process1"/>
    <dgm:cxn modelId="{5ECD07E9-E736-4DCC-A3E7-020FE0AB7067}" type="presOf" srcId="{0C245298-858C-43CB-A776-25DB17D41CBD}" destId="{A8906572-2022-4CAF-9F96-625E6EE61EA7}" srcOrd="1" destOrd="0" presId="urn:microsoft.com/office/officeart/2005/8/layout/process1"/>
    <dgm:cxn modelId="{04ED64DA-385E-4F47-BE15-52DF50B03580}" type="presOf" srcId="{0E196F60-4B07-4AF1-90F3-EF4E6CCDC0C7}" destId="{CFDF3EAA-D95C-49E1-97B3-77554074C346}" srcOrd="0" destOrd="0" presId="urn:microsoft.com/office/officeart/2005/8/layout/process1"/>
    <dgm:cxn modelId="{AA3DF78D-D23D-40D4-8AF6-39F9B7AF92E5}" srcId="{62192807-A3BF-4156-8A2C-B6873C5D963C}" destId="{01967BDD-DBF2-4FDA-9FDD-857C0CB099FF}" srcOrd="0" destOrd="0" parTransId="{0C39C62C-4B05-4AD0-9F48-B78EFF4BAA18}" sibTransId="{0E196F60-4B07-4AF1-90F3-EF4E6CCDC0C7}"/>
    <dgm:cxn modelId="{D37BC4FE-7716-4DA8-A3EE-25CD4392F026}" type="presOf" srcId="{01967BDD-DBF2-4FDA-9FDD-857C0CB099FF}" destId="{76FDB491-AA61-4C3A-89A0-51B762E3C0F6}" srcOrd="0" destOrd="0" presId="urn:microsoft.com/office/officeart/2005/8/layout/process1"/>
    <dgm:cxn modelId="{F21E85D9-9273-4959-B15B-B2D1C5B45EB2}" type="presParOf" srcId="{7276155D-C646-4AA6-B282-098307B21A0F}" destId="{76FDB491-AA61-4C3A-89A0-51B762E3C0F6}" srcOrd="0" destOrd="0" presId="urn:microsoft.com/office/officeart/2005/8/layout/process1"/>
    <dgm:cxn modelId="{D663A67A-4481-4243-B236-A4278481B902}" type="presParOf" srcId="{7276155D-C646-4AA6-B282-098307B21A0F}" destId="{CFDF3EAA-D95C-49E1-97B3-77554074C346}" srcOrd="1" destOrd="0" presId="urn:microsoft.com/office/officeart/2005/8/layout/process1"/>
    <dgm:cxn modelId="{98A641E7-E0E1-4ABE-B1E2-0E3C3EDEB659}" type="presParOf" srcId="{CFDF3EAA-D95C-49E1-97B3-77554074C346}" destId="{2E6641A1-D05C-4D71-8AEF-BEF42B948D9C}" srcOrd="0" destOrd="0" presId="urn:microsoft.com/office/officeart/2005/8/layout/process1"/>
    <dgm:cxn modelId="{ADEDCDD3-03B0-4751-B844-9469D3F16B27}" type="presParOf" srcId="{7276155D-C646-4AA6-B282-098307B21A0F}" destId="{62F48941-FD70-422A-997D-9E1665BC9F7D}" srcOrd="2" destOrd="0" presId="urn:microsoft.com/office/officeart/2005/8/layout/process1"/>
    <dgm:cxn modelId="{EA3D592F-28A1-4739-BB2C-1FBDD4C3303F}" type="presParOf" srcId="{7276155D-C646-4AA6-B282-098307B21A0F}" destId="{E00C615E-6B7A-427D-94D8-E2E06BDE4736}" srcOrd="3" destOrd="0" presId="urn:microsoft.com/office/officeart/2005/8/layout/process1"/>
    <dgm:cxn modelId="{F5A01FDC-D2E5-44F1-8327-4AD14E9EED09}" type="presParOf" srcId="{E00C615E-6B7A-427D-94D8-E2E06BDE4736}" destId="{A8906572-2022-4CAF-9F96-625E6EE61EA7}" srcOrd="0" destOrd="0" presId="urn:microsoft.com/office/officeart/2005/8/layout/process1"/>
    <dgm:cxn modelId="{7BF3D26A-6509-46CD-BE9F-0FD1B9C46DF9}" type="presParOf" srcId="{7276155D-C646-4AA6-B282-098307B21A0F}" destId="{87DAC21C-4770-4130-8471-06DBFE510A4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8F37FB-5C4F-8141-BA76-BD33FF3BF238}" type="doc">
      <dgm:prSet loTypeId="urn:microsoft.com/office/officeart/2005/8/layout/process1" loCatId="relationship" qsTypeId="urn:microsoft.com/office/officeart/2005/8/quickstyle/simple3" qsCatId="simple" csTypeId="urn:microsoft.com/office/officeart/2005/8/colors/accent3_2" csCatId="accent3" phldr="1"/>
      <dgm:spPr/>
    </dgm:pt>
    <dgm:pt modelId="{201FA964-0E46-4C43-A90C-9C0445B05B2A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El duelo es un proceso natural. Si se experimentan emociones muy intensas o que perduran requieren acompañamiento profesional </a:t>
          </a:r>
        </a:p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(González, 2005)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A7B045A-0423-D044-AC51-D7C54EE2EE4D}" type="parTrans" cxnId="{6F046CC1-C080-3E4B-9D93-7018D9A91CF6}">
      <dgm:prSet/>
      <dgm:spPr/>
      <dgm:t>
        <a:bodyPr/>
        <a:lstStyle/>
        <a:p>
          <a:endParaRPr lang="es-ES_tradnl"/>
        </a:p>
      </dgm:t>
    </dgm:pt>
    <dgm:pt modelId="{25F10935-52CD-A74F-9423-473E6900E9B4}" type="sibTrans" cxnId="{6F046CC1-C080-3E4B-9D93-7018D9A91CF6}">
      <dgm:prSet/>
      <dgm:spPr/>
      <dgm:t>
        <a:bodyPr/>
        <a:lstStyle/>
        <a:p>
          <a:endParaRPr lang="es-ES_tradnl"/>
        </a:p>
      </dgm:t>
    </dgm:pt>
    <dgm:pt modelId="{43265D7D-DAFA-2740-A647-041864B74BCD}">
      <dgm:prSet phldrT="[Texto]" custT="1"/>
      <dgm:spPr/>
      <dgm:t>
        <a:bodyPr/>
        <a:lstStyle/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N1: llegó hace 2 años aún experimenta tristeza</a:t>
          </a:r>
        </a:p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N2: extraña a su abuela paterna; su familia dice: “la niña llora porque se siente triste de haber dejado su país”</a:t>
          </a:r>
        </a:p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N3: “se le nota apagado”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1D51770-6BC9-2A45-82A1-3EE72DAEC02F}" type="parTrans" cxnId="{C3877E08-A408-0048-AAAF-E3D40A5F61A2}">
      <dgm:prSet/>
      <dgm:spPr/>
      <dgm:t>
        <a:bodyPr/>
        <a:lstStyle/>
        <a:p>
          <a:endParaRPr lang="es-ES_tradnl"/>
        </a:p>
      </dgm:t>
    </dgm:pt>
    <dgm:pt modelId="{2689B3C7-AB16-E342-AD74-A2237C2D5660}" type="sibTrans" cxnId="{C3877E08-A408-0048-AAAF-E3D40A5F61A2}">
      <dgm:prSet/>
      <dgm:spPr/>
      <dgm:t>
        <a:bodyPr/>
        <a:lstStyle/>
        <a:p>
          <a:endParaRPr lang="es-ES_tradnl"/>
        </a:p>
      </dgm:t>
    </dgm:pt>
    <dgm:pt modelId="{1804A538-4187-0E46-BF19-BADDEF4329CB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 los 3 casos existen sentimientos de tristeza. Al ser más de un año de la llegada al Ecuador, se requeriría apoyo.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45EB768-1C55-B24B-A98F-A97712C539A4}" type="parTrans" cxnId="{C35F258F-C5A6-BF44-92AD-AEA22ED0F440}">
      <dgm:prSet/>
      <dgm:spPr/>
      <dgm:t>
        <a:bodyPr/>
        <a:lstStyle/>
        <a:p>
          <a:endParaRPr lang="es-ES_tradnl"/>
        </a:p>
      </dgm:t>
    </dgm:pt>
    <dgm:pt modelId="{235A40E8-39C7-2142-841C-59FB302598CE}" type="sibTrans" cxnId="{C35F258F-C5A6-BF44-92AD-AEA22ED0F440}">
      <dgm:prSet/>
      <dgm:spPr/>
      <dgm:t>
        <a:bodyPr/>
        <a:lstStyle/>
        <a:p>
          <a:endParaRPr lang="es-ES_tradnl"/>
        </a:p>
      </dgm:t>
    </dgm:pt>
    <dgm:pt modelId="{CB46A6B9-4070-E643-9A07-7098164B5F32}" type="pres">
      <dgm:prSet presAssocID="{068F37FB-5C4F-8141-BA76-BD33FF3BF238}" presName="Name0" presStyleCnt="0">
        <dgm:presLayoutVars>
          <dgm:dir/>
          <dgm:resizeHandles val="exact"/>
        </dgm:presLayoutVars>
      </dgm:prSet>
      <dgm:spPr/>
    </dgm:pt>
    <dgm:pt modelId="{0EA35AC5-7E9D-0048-81F3-07330E6FF06C}" type="pres">
      <dgm:prSet presAssocID="{201FA964-0E46-4C43-A90C-9C0445B05B2A}" presName="node" presStyleLbl="node1" presStyleIdx="0" presStyleCnt="3" custScaleX="124984" custScaleY="84261" custLinFactNeighborX="29120" custLinFactNeighborY="-13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DBA2E4-B881-1441-AA39-7BCDB5F1BE2A}" type="pres">
      <dgm:prSet presAssocID="{25F10935-52CD-A74F-9423-473E6900E9B4}" presName="sibTrans" presStyleLbl="sibTrans2D1" presStyleIdx="0" presStyleCnt="2" custScaleX="79553" custScaleY="38516" custLinFactNeighborX="34580" custLinFactNeighborY="-36595"/>
      <dgm:spPr/>
      <dgm:t>
        <a:bodyPr/>
        <a:lstStyle/>
        <a:p>
          <a:endParaRPr lang="en-US"/>
        </a:p>
      </dgm:t>
    </dgm:pt>
    <dgm:pt modelId="{42274EDB-BDAB-8147-8B48-E701B9EECE4B}" type="pres">
      <dgm:prSet presAssocID="{25F10935-52CD-A74F-9423-473E6900E9B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AB1764A-D9B5-534D-94EF-E2B00392800C}" type="pres">
      <dgm:prSet presAssocID="{43265D7D-DAFA-2740-A647-041864B74BCD}" presName="node" presStyleLbl="node1" presStyleIdx="1" presStyleCnt="3" custScaleX="158657" custScaleY="88302" custLinFactNeighborX="-2454" custLinFactNeighborY="-16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AF9B30-659B-584C-BAF3-34CEA0182FE5}" type="pres">
      <dgm:prSet presAssocID="{2689B3C7-AB16-E342-AD74-A2237C2D5660}" presName="sibTrans" presStyleLbl="sibTrans2D1" presStyleIdx="1" presStyleCnt="2" custScaleX="62891" custScaleY="46205" custLinFactNeighborX="-46966" custLinFactNeighborY="-41301"/>
      <dgm:spPr/>
      <dgm:t>
        <a:bodyPr/>
        <a:lstStyle/>
        <a:p>
          <a:endParaRPr lang="en-US"/>
        </a:p>
      </dgm:t>
    </dgm:pt>
    <dgm:pt modelId="{55773B06-64D0-7843-A2E4-C0BA500ED4F4}" type="pres">
      <dgm:prSet presAssocID="{2689B3C7-AB16-E342-AD74-A2237C2D566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6FB117B-AFB7-3F48-BA3D-211CF3EC01A1}" type="pres">
      <dgm:prSet presAssocID="{1804A538-4187-0E46-BF19-BADDEF4329CB}" presName="node" presStyleLbl="node1" presStyleIdx="2" presStyleCnt="3" custScaleX="135009" custScaleY="83806" custLinFactNeighborX="-1852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F046CC1-C080-3E4B-9D93-7018D9A91CF6}" srcId="{068F37FB-5C4F-8141-BA76-BD33FF3BF238}" destId="{201FA964-0E46-4C43-A90C-9C0445B05B2A}" srcOrd="0" destOrd="0" parTransId="{9A7B045A-0423-D044-AC51-D7C54EE2EE4D}" sibTransId="{25F10935-52CD-A74F-9423-473E6900E9B4}"/>
    <dgm:cxn modelId="{38200D7B-6231-4EAB-BD36-E675CE4F79FD}" type="presOf" srcId="{25F10935-52CD-A74F-9423-473E6900E9B4}" destId="{42274EDB-BDAB-8147-8B48-E701B9EECE4B}" srcOrd="1" destOrd="0" presId="urn:microsoft.com/office/officeart/2005/8/layout/process1"/>
    <dgm:cxn modelId="{C3877E08-A408-0048-AAAF-E3D40A5F61A2}" srcId="{068F37FB-5C4F-8141-BA76-BD33FF3BF238}" destId="{43265D7D-DAFA-2740-A647-041864B74BCD}" srcOrd="1" destOrd="0" parTransId="{81D51770-6BC9-2A45-82A1-3EE72DAEC02F}" sibTransId="{2689B3C7-AB16-E342-AD74-A2237C2D5660}"/>
    <dgm:cxn modelId="{29F7331D-75A2-4ADA-83C7-A267E4A507A5}" type="presOf" srcId="{43265D7D-DAFA-2740-A647-041864B74BCD}" destId="{EAB1764A-D9B5-534D-94EF-E2B00392800C}" srcOrd="0" destOrd="0" presId="urn:microsoft.com/office/officeart/2005/8/layout/process1"/>
    <dgm:cxn modelId="{7141258E-7404-42B6-A422-60E4B8EEEC01}" type="presOf" srcId="{068F37FB-5C4F-8141-BA76-BD33FF3BF238}" destId="{CB46A6B9-4070-E643-9A07-7098164B5F32}" srcOrd="0" destOrd="0" presId="urn:microsoft.com/office/officeart/2005/8/layout/process1"/>
    <dgm:cxn modelId="{0ACCC75A-C2C2-4ED4-A54E-6A035DA59EAC}" type="presOf" srcId="{2689B3C7-AB16-E342-AD74-A2237C2D5660}" destId="{55773B06-64D0-7843-A2E4-C0BA500ED4F4}" srcOrd="1" destOrd="0" presId="urn:microsoft.com/office/officeart/2005/8/layout/process1"/>
    <dgm:cxn modelId="{36CC8CDC-F7D4-443F-9D5A-9F133028E76A}" type="presOf" srcId="{2689B3C7-AB16-E342-AD74-A2237C2D5660}" destId="{55AF9B30-659B-584C-BAF3-34CEA0182FE5}" srcOrd="0" destOrd="0" presId="urn:microsoft.com/office/officeart/2005/8/layout/process1"/>
    <dgm:cxn modelId="{862E325B-2E84-46F1-B8B8-CFFD0B7D17EC}" type="presOf" srcId="{25F10935-52CD-A74F-9423-473E6900E9B4}" destId="{39DBA2E4-B881-1441-AA39-7BCDB5F1BE2A}" srcOrd="0" destOrd="0" presId="urn:microsoft.com/office/officeart/2005/8/layout/process1"/>
    <dgm:cxn modelId="{4613A47C-81DE-4C45-9CD4-E9187F55C125}" type="presOf" srcId="{1804A538-4187-0E46-BF19-BADDEF4329CB}" destId="{A6FB117B-AFB7-3F48-BA3D-211CF3EC01A1}" srcOrd="0" destOrd="0" presId="urn:microsoft.com/office/officeart/2005/8/layout/process1"/>
    <dgm:cxn modelId="{8B4AD46F-B5C6-40D3-9265-2136593D5DAA}" type="presOf" srcId="{201FA964-0E46-4C43-A90C-9C0445B05B2A}" destId="{0EA35AC5-7E9D-0048-81F3-07330E6FF06C}" srcOrd="0" destOrd="0" presId="urn:microsoft.com/office/officeart/2005/8/layout/process1"/>
    <dgm:cxn modelId="{C35F258F-C5A6-BF44-92AD-AEA22ED0F440}" srcId="{068F37FB-5C4F-8141-BA76-BD33FF3BF238}" destId="{1804A538-4187-0E46-BF19-BADDEF4329CB}" srcOrd="2" destOrd="0" parTransId="{A45EB768-1C55-B24B-A98F-A97712C539A4}" sibTransId="{235A40E8-39C7-2142-841C-59FB302598CE}"/>
    <dgm:cxn modelId="{B4A89569-FB42-4264-A823-5445FB0E7247}" type="presParOf" srcId="{CB46A6B9-4070-E643-9A07-7098164B5F32}" destId="{0EA35AC5-7E9D-0048-81F3-07330E6FF06C}" srcOrd="0" destOrd="0" presId="urn:microsoft.com/office/officeart/2005/8/layout/process1"/>
    <dgm:cxn modelId="{26CB1C07-35BC-400D-AB6F-52A7EAA4BF59}" type="presParOf" srcId="{CB46A6B9-4070-E643-9A07-7098164B5F32}" destId="{39DBA2E4-B881-1441-AA39-7BCDB5F1BE2A}" srcOrd="1" destOrd="0" presId="urn:microsoft.com/office/officeart/2005/8/layout/process1"/>
    <dgm:cxn modelId="{7856F535-76D7-46AC-B9F6-113046B1CCA3}" type="presParOf" srcId="{39DBA2E4-B881-1441-AA39-7BCDB5F1BE2A}" destId="{42274EDB-BDAB-8147-8B48-E701B9EECE4B}" srcOrd="0" destOrd="0" presId="urn:microsoft.com/office/officeart/2005/8/layout/process1"/>
    <dgm:cxn modelId="{F64499FD-05FC-4FBA-82D8-26101F64B9A3}" type="presParOf" srcId="{CB46A6B9-4070-E643-9A07-7098164B5F32}" destId="{EAB1764A-D9B5-534D-94EF-E2B00392800C}" srcOrd="2" destOrd="0" presId="urn:microsoft.com/office/officeart/2005/8/layout/process1"/>
    <dgm:cxn modelId="{F837F487-3318-4083-A3D0-52AA9FCC935F}" type="presParOf" srcId="{CB46A6B9-4070-E643-9A07-7098164B5F32}" destId="{55AF9B30-659B-584C-BAF3-34CEA0182FE5}" srcOrd="3" destOrd="0" presId="urn:microsoft.com/office/officeart/2005/8/layout/process1"/>
    <dgm:cxn modelId="{26C723BA-4AD6-4A8D-ABA4-24B70AB756B0}" type="presParOf" srcId="{55AF9B30-659B-584C-BAF3-34CEA0182FE5}" destId="{55773B06-64D0-7843-A2E4-C0BA500ED4F4}" srcOrd="0" destOrd="0" presId="urn:microsoft.com/office/officeart/2005/8/layout/process1"/>
    <dgm:cxn modelId="{F9E5A83E-F6E3-45CA-8DF8-8CA843932DB0}" type="presParOf" srcId="{CB46A6B9-4070-E643-9A07-7098164B5F32}" destId="{A6FB117B-AFB7-3F48-BA3D-211CF3EC01A1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8F37FB-5C4F-8141-BA76-BD33FF3BF238}" type="doc">
      <dgm:prSet loTypeId="urn:microsoft.com/office/officeart/2005/8/layout/process1" loCatId="relationship" qsTypeId="urn:microsoft.com/office/officeart/2005/8/quickstyle/simple3" qsCatId="simple" csTypeId="urn:microsoft.com/office/officeart/2005/8/colors/accent4_2" csCatId="accent4" phldr="1"/>
      <dgm:spPr/>
    </dgm:pt>
    <dgm:pt modelId="{201FA964-0E46-4C43-A90C-9C0445B05B2A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Adaptación social en la infancia se desarrolla en la escuela, espacio que permite la interacción (Sánchez, 2013)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A7B045A-0423-D044-AC51-D7C54EE2EE4D}" type="parTrans" cxnId="{6F046CC1-C080-3E4B-9D93-7018D9A91CF6}">
      <dgm:prSet/>
      <dgm:spPr/>
      <dgm:t>
        <a:bodyPr/>
        <a:lstStyle/>
        <a:p>
          <a:endParaRPr lang="es-ES_tradnl"/>
        </a:p>
      </dgm:t>
    </dgm:pt>
    <dgm:pt modelId="{25F10935-52CD-A74F-9423-473E6900E9B4}" type="sibTrans" cxnId="{6F046CC1-C080-3E4B-9D93-7018D9A91CF6}">
      <dgm:prSet/>
      <dgm:spPr/>
      <dgm:t>
        <a:bodyPr/>
        <a:lstStyle/>
        <a:p>
          <a:endParaRPr lang="es-ES_tradnl"/>
        </a:p>
      </dgm:t>
    </dgm:pt>
    <dgm:pt modelId="{43265D7D-DAFA-2740-A647-041864B74BCD}">
      <dgm:prSet phldrT="[Texto]" custT="1"/>
      <dgm:spPr/>
      <dgm:t>
        <a:bodyPr/>
        <a:lstStyle/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3 casos derivados desde la escuela por dificultades en el proceso de adaptación social. </a:t>
          </a:r>
        </a:p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Reporte de la maestra N1: “han existido episodios repetitivos de agresión verbal, desobedece disposiciones.</a:t>
          </a:r>
          <a:r>
            <a:rPr lang="is-IS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”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1D51770-6BC9-2A45-82A1-3EE72DAEC02F}" type="parTrans" cxnId="{C3877E08-A408-0048-AAAF-E3D40A5F61A2}">
      <dgm:prSet/>
      <dgm:spPr/>
      <dgm:t>
        <a:bodyPr/>
        <a:lstStyle/>
        <a:p>
          <a:endParaRPr lang="es-ES_tradnl"/>
        </a:p>
      </dgm:t>
    </dgm:pt>
    <dgm:pt modelId="{2689B3C7-AB16-E342-AD74-A2237C2D5660}" type="sibTrans" cxnId="{C3877E08-A408-0048-AAAF-E3D40A5F61A2}">
      <dgm:prSet/>
      <dgm:spPr/>
      <dgm:t>
        <a:bodyPr/>
        <a:lstStyle/>
        <a:p>
          <a:endParaRPr lang="es-ES_tradnl"/>
        </a:p>
      </dgm:t>
    </dgm:pt>
    <dgm:pt modelId="{1804A538-4187-0E46-BF19-BADDEF4329CB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Las familias y los niños reportan agresiones por parte de compañeros.</a:t>
          </a:r>
        </a:p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N1: “me caen mal porque me dicen cosas feas, no me dejan participar, me aíslan”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45EB768-1C55-B24B-A98F-A97712C539A4}" type="parTrans" cxnId="{C35F258F-C5A6-BF44-92AD-AEA22ED0F440}">
      <dgm:prSet/>
      <dgm:spPr/>
      <dgm:t>
        <a:bodyPr/>
        <a:lstStyle/>
        <a:p>
          <a:endParaRPr lang="es-ES_tradnl"/>
        </a:p>
      </dgm:t>
    </dgm:pt>
    <dgm:pt modelId="{235A40E8-39C7-2142-841C-59FB302598CE}" type="sibTrans" cxnId="{C35F258F-C5A6-BF44-92AD-AEA22ED0F440}">
      <dgm:prSet/>
      <dgm:spPr/>
      <dgm:t>
        <a:bodyPr/>
        <a:lstStyle/>
        <a:p>
          <a:endParaRPr lang="es-ES_tradnl"/>
        </a:p>
      </dgm:t>
    </dgm:pt>
    <dgm:pt modelId="{7F2637A4-08E0-471B-BFE6-9442F58948EE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Información contradictoria. </a:t>
          </a:r>
        </a:p>
      </dgm:t>
    </dgm:pt>
    <dgm:pt modelId="{6A771A6D-A529-4B8A-B84A-8F6335762E58}" type="parTrans" cxnId="{96DE720B-2A41-4227-BD6B-96AB67CFDCB0}">
      <dgm:prSet/>
      <dgm:spPr/>
    </dgm:pt>
    <dgm:pt modelId="{4A7AE445-FEB8-4B9D-B10F-87322566C16F}" type="sibTrans" cxnId="{96DE720B-2A41-4227-BD6B-96AB67CFDCB0}">
      <dgm:prSet/>
      <dgm:spPr/>
    </dgm:pt>
    <dgm:pt modelId="{CB46A6B9-4070-E643-9A07-7098164B5F32}" type="pres">
      <dgm:prSet presAssocID="{068F37FB-5C4F-8141-BA76-BD33FF3BF238}" presName="Name0" presStyleCnt="0">
        <dgm:presLayoutVars>
          <dgm:dir/>
          <dgm:resizeHandles val="exact"/>
        </dgm:presLayoutVars>
      </dgm:prSet>
      <dgm:spPr/>
    </dgm:pt>
    <dgm:pt modelId="{0EA35AC5-7E9D-0048-81F3-07330E6FF06C}" type="pres">
      <dgm:prSet presAssocID="{201FA964-0E46-4C43-A90C-9C0445B05B2A}" presName="node" presStyleLbl="node1" presStyleIdx="0" presStyleCnt="4" custScaleX="124984" custScaleY="84261" custLinFactNeighborX="29120" custLinFactNeighborY="-13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DBA2E4-B881-1441-AA39-7BCDB5F1BE2A}" type="pres">
      <dgm:prSet presAssocID="{25F10935-52CD-A74F-9423-473E6900E9B4}" presName="sibTrans" presStyleLbl="sibTrans2D1" presStyleIdx="0" presStyleCnt="3" custScaleX="79553" custScaleY="38516" custLinFactNeighborX="34580" custLinFactNeighborY="-36595"/>
      <dgm:spPr/>
      <dgm:t>
        <a:bodyPr/>
        <a:lstStyle/>
        <a:p>
          <a:endParaRPr lang="en-US"/>
        </a:p>
      </dgm:t>
    </dgm:pt>
    <dgm:pt modelId="{42274EDB-BDAB-8147-8B48-E701B9EECE4B}" type="pres">
      <dgm:prSet presAssocID="{25F10935-52CD-A74F-9423-473E6900E9B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AB1764A-D9B5-534D-94EF-E2B00392800C}" type="pres">
      <dgm:prSet presAssocID="{43265D7D-DAFA-2740-A647-041864B74BCD}" presName="node" presStyleLbl="node1" presStyleIdx="1" presStyleCnt="4" custScaleX="158657" custScaleY="8830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AF9B30-659B-584C-BAF3-34CEA0182FE5}" type="pres">
      <dgm:prSet presAssocID="{2689B3C7-AB16-E342-AD74-A2237C2D5660}" presName="sibTrans" presStyleLbl="sibTrans2D1" presStyleIdx="1" presStyleCnt="3" custScaleX="62891" custScaleY="46205" custLinFactNeighborX="-46966" custLinFactNeighborY="-41301"/>
      <dgm:spPr/>
      <dgm:t>
        <a:bodyPr/>
        <a:lstStyle/>
        <a:p>
          <a:endParaRPr lang="en-US"/>
        </a:p>
      </dgm:t>
    </dgm:pt>
    <dgm:pt modelId="{55773B06-64D0-7843-A2E4-C0BA500ED4F4}" type="pres">
      <dgm:prSet presAssocID="{2689B3C7-AB16-E342-AD74-A2237C2D566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6FB117B-AFB7-3F48-BA3D-211CF3EC01A1}" type="pres">
      <dgm:prSet presAssocID="{1804A538-4187-0E46-BF19-BADDEF4329CB}" presName="node" presStyleLbl="node1" presStyleIdx="2" presStyleCnt="4" custScaleX="135009" custScaleY="83806" custLinFactNeighborX="-1852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DE0F315-BE2E-49B1-AC6C-798412C236F6}" type="pres">
      <dgm:prSet presAssocID="{235A40E8-39C7-2142-841C-59FB302598C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4AD0557-817E-4123-A302-3284532DB2A5}" type="pres">
      <dgm:prSet presAssocID="{235A40E8-39C7-2142-841C-59FB302598C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54A5EE09-1E7B-4BF8-905C-828F7BDDC54D}" type="pres">
      <dgm:prSet presAssocID="{7F2637A4-08E0-471B-BFE6-9442F58948EE}" presName="node" presStyleLbl="node1" presStyleIdx="3" presStyleCnt="4" custScaleX="110307" custLinFactNeighborX="-196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AD1C79-7228-4A01-834A-4CB83685C79B}" type="presOf" srcId="{2689B3C7-AB16-E342-AD74-A2237C2D5660}" destId="{55AF9B30-659B-584C-BAF3-34CEA0182FE5}" srcOrd="0" destOrd="0" presId="urn:microsoft.com/office/officeart/2005/8/layout/process1"/>
    <dgm:cxn modelId="{C35F258F-C5A6-BF44-92AD-AEA22ED0F440}" srcId="{068F37FB-5C4F-8141-BA76-BD33FF3BF238}" destId="{1804A538-4187-0E46-BF19-BADDEF4329CB}" srcOrd="2" destOrd="0" parTransId="{A45EB768-1C55-B24B-A98F-A97712C539A4}" sibTransId="{235A40E8-39C7-2142-841C-59FB302598CE}"/>
    <dgm:cxn modelId="{6F046CC1-C080-3E4B-9D93-7018D9A91CF6}" srcId="{068F37FB-5C4F-8141-BA76-BD33FF3BF238}" destId="{201FA964-0E46-4C43-A90C-9C0445B05B2A}" srcOrd="0" destOrd="0" parTransId="{9A7B045A-0423-D044-AC51-D7C54EE2EE4D}" sibTransId="{25F10935-52CD-A74F-9423-473E6900E9B4}"/>
    <dgm:cxn modelId="{F234B9B7-1E74-4D02-8AB3-C2AE87F60429}" type="presOf" srcId="{2689B3C7-AB16-E342-AD74-A2237C2D5660}" destId="{55773B06-64D0-7843-A2E4-C0BA500ED4F4}" srcOrd="1" destOrd="0" presId="urn:microsoft.com/office/officeart/2005/8/layout/process1"/>
    <dgm:cxn modelId="{93F319BE-2803-4674-A120-B9344371211E}" type="presOf" srcId="{1804A538-4187-0E46-BF19-BADDEF4329CB}" destId="{A6FB117B-AFB7-3F48-BA3D-211CF3EC01A1}" srcOrd="0" destOrd="0" presId="urn:microsoft.com/office/officeart/2005/8/layout/process1"/>
    <dgm:cxn modelId="{DC8FA174-B5A8-46D0-A4E7-47357802AAC0}" type="presOf" srcId="{201FA964-0E46-4C43-A90C-9C0445B05B2A}" destId="{0EA35AC5-7E9D-0048-81F3-07330E6FF06C}" srcOrd="0" destOrd="0" presId="urn:microsoft.com/office/officeart/2005/8/layout/process1"/>
    <dgm:cxn modelId="{C3877E08-A408-0048-AAAF-E3D40A5F61A2}" srcId="{068F37FB-5C4F-8141-BA76-BD33FF3BF238}" destId="{43265D7D-DAFA-2740-A647-041864B74BCD}" srcOrd="1" destOrd="0" parTransId="{81D51770-6BC9-2A45-82A1-3EE72DAEC02F}" sibTransId="{2689B3C7-AB16-E342-AD74-A2237C2D5660}"/>
    <dgm:cxn modelId="{1EBB495E-2922-4D39-ABA9-96960065FD5D}" type="presOf" srcId="{43265D7D-DAFA-2740-A647-041864B74BCD}" destId="{EAB1764A-D9B5-534D-94EF-E2B00392800C}" srcOrd="0" destOrd="0" presId="urn:microsoft.com/office/officeart/2005/8/layout/process1"/>
    <dgm:cxn modelId="{E3807BF6-D931-4AAD-BDBC-D98A1D6F5304}" type="presOf" srcId="{25F10935-52CD-A74F-9423-473E6900E9B4}" destId="{42274EDB-BDAB-8147-8B48-E701B9EECE4B}" srcOrd="1" destOrd="0" presId="urn:microsoft.com/office/officeart/2005/8/layout/process1"/>
    <dgm:cxn modelId="{96DE720B-2A41-4227-BD6B-96AB67CFDCB0}" srcId="{068F37FB-5C4F-8141-BA76-BD33FF3BF238}" destId="{7F2637A4-08E0-471B-BFE6-9442F58948EE}" srcOrd="3" destOrd="0" parTransId="{6A771A6D-A529-4B8A-B84A-8F6335762E58}" sibTransId="{4A7AE445-FEB8-4B9D-B10F-87322566C16F}"/>
    <dgm:cxn modelId="{9C261307-D8F4-4665-A91F-E719D3C65235}" type="presOf" srcId="{235A40E8-39C7-2142-841C-59FB302598CE}" destId="{CDE0F315-BE2E-49B1-AC6C-798412C236F6}" srcOrd="0" destOrd="0" presId="urn:microsoft.com/office/officeart/2005/8/layout/process1"/>
    <dgm:cxn modelId="{523DCB24-0B55-4B0D-BE9B-493915DBB51A}" type="presOf" srcId="{235A40E8-39C7-2142-841C-59FB302598CE}" destId="{74AD0557-817E-4123-A302-3284532DB2A5}" srcOrd="1" destOrd="0" presId="urn:microsoft.com/office/officeart/2005/8/layout/process1"/>
    <dgm:cxn modelId="{7A3D7ECB-2F70-4E9E-9843-25420E1D3450}" type="presOf" srcId="{068F37FB-5C4F-8141-BA76-BD33FF3BF238}" destId="{CB46A6B9-4070-E643-9A07-7098164B5F32}" srcOrd="0" destOrd="0" presId="urn:microsoft.com/office/officeart/2005/8/layout/process1"/>
    <dgm:cxn modelId="{EB9711E6-7424-48AB-939C-8EE06BEDE497}" type="presOf" srcId="{7F2637A4-08E0-471B-BFE6-9442F58948EE}" destId="{54A5EE09-1E7B-4BF8-905C-828F7BDDC54D}" srcOrd="0" destOrd="0" presId="urn:microsoft.com/office/officeart/2005/8/layout/process1"/>
    <dgm:cxn modelId="{0E71FD7A-9385-47A6-BF24-0945B14CE9C0}" type="presOf" srcId="{25F10935-52CD-A74F-9423-473E6900E9B4}" destId="{39DBA2E4-B881-1441-AA39-7BCDB5F1BE2A}" srcOrd="0" destOrd="0" presId="urn:microsoft.com/office/officeart/2005/8/layout/process1"/>
    <dgm:cxn modelId="{DD7967B2-759C-487F-AA0C-53A4492AF10C}" type="presParOf" srcId="{CB46A6B9-4070-E643-9A07-7098164B5F32}" destId="{0EA35AC5-7E9D-0048-81F3-07330E6FF06C}" srcOrd="0" destOrd="0" presId="urn:microsoft.com/office/officeart/2005/8/layout/process1"/>
    <dgm:cxn modelId="{465082BB-190C-4B93-91AD-179F275B8A7F}" type="presParOf" srcId="{CB46A6B9-4070-E643-9A07-7098164B5F32}" destId="{39DBA2E4-B881-1441-AA39-7BCDB5F1BE2A}" srcOrd="1" destOrd="0" presId="urn:microsoft.com/office/officeart/2005/8/layout/process1"/>
    <dgm:cxn modelId="{DD530E65-3558-4D48-8EBC-52FAD1CFCA11}" type="presParOf" srcId="{39DBA2E4-B881-1441-AA39-7BCDB5F1BE2A}" destId="{42274EDB-BDAB-8147-8B48-E701B9EECE4B}" srcOrd="0" destOrd="0" presId="urn:microsoft.com/office/officeart/2005/8/layout/process1"/>
    <dgm:cxn modelId="{A7100809-8003-4B93-99AC-89F2BEBE1393}" type="presParOf" srcId="{CB46A6B9-4070-E643-9A07-7098164B5F32}" destId="{EAB1764A-D9B5-534D-94EF-E2B00392800C}" srcOrd="2" destOrd="0" presId="urn:microsoft.com/office/officeart/2005/8/layout/process1"/>
    <dgm:cxn modelId="{61D7C054-89BC-4F5A-ADF8-30AA20E6FDFD}" type="presParOf" srcId="{CB46A6B9-4070-E643-9A07-7098164B5F32}" destId="{55AF9B30-659B-584C-BAF3-34CEA0182FE5}" srcOrd="3" destOrd="0" presId="urn:microsoft.com/office/officeart/2005/8/layout/process1"/>
    <dgm:cxn modelId="{3EB15C45-19FA-4846-B959-CC486003FF5D}" type="presParOf" srcId="{55AF9B30-659B-584C-BAF3-34CEA0182FE5}" destId="{55773B06-64D0-7843-A2E4-C0BA500ED4F4}" srcOrd="0" destOrd="0" presId="urn:microsoft.com/office/officeart/2005/8/layout/process1"/>
    <dgm:cxn modelId="{A6CAD2AD-1381-4E24-B0B5-CE78E7A36469}" type="presParOf" srcId="{CB46A6B9-4070-E643-9A07-7098164B5F32}" destId="{A6FB117B-AFB7-3F48-BA3D-211CF3EC01A1}" srcOrd="4" destOrd="0" presId="urn:microsoft.com/office/officeart/2005/8/layout/process1"/>
    <dgm:cxn modelId="{DF3E2576-061B-43F2-9700-BD02FA57CC90}" type="presParOf" srcId="{CB46A6B9-4070-E643-9A07-7098164B5F32}" destId="{CDE0F315-BE2E-49B1-AC6C-798412C236F6}" srcOrd="5" destOrd="0" presId="urn:microsoft.com/office/officeart/2005/8/layout/process1"/>
    <dgm:cxn modelId="{8B37D8C1-C641-4400-B909-BBB423814B6E}" type="presParOf" srcId="{CDE0F315-BE2E-49B1-AC6C-798412C236F6}" destId="{74AD0557-817E-4123-A302-3284532DB2A5}" srcOrd="0" destOrd="0" presId="urn:microsoft.com/office/officeart/2005/8/layout/process1"/>
    <dgm:cxn modelId="{691FC05C-3857-4E79-8BA9-19C1DFF5FFB5}" type="presParOf" srcId="{CB46A6B9-4070-E643-9A07-7098164B5F32}" destId="{54A5EE09-1E7B-4BF8-905C-828F7BDDC54D}" srcOrd="6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8F37FB-5C4F-8141-BA76-BD33FF3BF238}" type="doc">
      <dgm:prSet loTypeId="urn:microsoft.com/office/officeart/2005/8/layout/process1" loCatId="relationship" qsTypeId="urn:microsoft.com/office/officeart/2005/8/quickstyle/simple3" qsCatId="simple" csTypeId="urn:microsoft.com/office/officeart/2005/8/colors/accent5_2" csCatId="accent5" phldr="1"/>
      <dgm:spPr/>
    </dgm:pt>
    <dgm:pt modelId="{201FA964-0E46-4C43-A90C-9C0445B05B2A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 interacción constante entre el sistema escolar y el sistema familiar apoya el desarrollo de los niños </a:t>
          </a:r>
        </a:p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(Flores, 2010)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A7B045A-0423-D044-AC51-D7C54EE2EE4D}" type="parTrans" cxnId="{6F046CC1-C080-3E4B-9D93-7018D9A91CF6}">
      <dgm:prSet/>
      <dgm:spPr/>
      <dgm:t>
        <a:bodyPr/>
        <a:lstStyle/>
        <a:p>
          <a:endParaRPr lang="es-ES_tradnl"/>
        </a:p>
      </dgm:t>
    </dgm:pt>
    <dgm:pt modelId="{25F10935-52CD-A74F-9423-473E6900E9B4}" type="sibTrans" cxnId="{6F046CC1-C080-3E4B-9D93-7018D9A91CF6}">
      <dgm:prSet/>
      <dgm:spPr/>
      <dgm:t>
        <a:bodyPr/>
        <a:lstStyle/>
        <a:p>
          <a:endParaRPr lang="es-ES_tradnl"/>
        </a:p>
      </dgm:t>
    </dgm:pt>
    <dgm:pt modelId="{43265D7D-DAFA-2740-A647-041864B74BCD}">
      <dgm:prSet phldrT="[Texto]" custT="1"/>
      <dgm:spPr/>
      <dgm:t>
        <a:bodyPr/>
        <a:lstStyle/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Docente de N1: “cuando se integró al aula no se generó ninguna acción de recibimiento ni se brindó información de la Institución”.  </a:t>
          </a:r>
        </a:p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 N2 y a N3 los recibieron con aplauso y sólo a N3 y a su familia les brindaron información de la Institución.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1D51770-6BC9-2A45-82A1-3EE72DAEC02F}" type="parTrans" cxnId="{C3877E08-A408-0048-AAAF-E3D40A5F61A2}">
      <dgm:prSet/>
      <dgm:spPr/>
      <dgm:t>
        <a:bodyPr/>
        <a:lstStyle/>
        <a:p>
          <a:endParaRPr lang="es-ES_tradnl"/>
        </a:p>
      </dgm:t>
    </dgm:pt>
    <dgm:pt modelId="{2689B3C7-AB16-E342-AD74-A2237C2D5660}" type="sibTrans" cxnId="{C3877E08-A408-0048-AAAF-E3D40A5F61A2}">
      <dgm:prSet/>
      <dgm:spPr/>
      <dgm:t>
        <a:bodyPr/>
        <a:lstStyle/>
        <a:p>
          <a:endParaRPr lang="es-ES_tradnl"/>
        </a:p>
      </dgm:t>
    </dgm:pt>
    <dgm:pt modelId="{1804A538-4187-0E46-BF19-BADDEF4329CB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Las familias coinciden en que no existieron procesos adecuados de adaptación. </a:t>
          </a:r>
        </a:p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Familia de N3: “no existió un buen proceso de integración, hay compañeros que lo molestan y le ponen apodos”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45EB768-1C55-B24B-A98F-A97712C539A4}" type="parTrans" cxnId="{C35F258F-C5A6-BF44-92AD-AEA22ED0F440}">
      <dgm:prSet/>
      <dgm:spPr/>
      <dgm:t>
        <a:bodyPr/>
        <a:lstStyle/>
        <a:p>
          <a:endParaRPr lang="es-ES_tradnl"/>
        </a:p>
      </dgm:t>
    </dgm:pt>
    <dgm:pt modelId="{235A40E8-39C7-2142-841C-59FB302598CE}" type="sibTrans" cxnId="{C35F258F-C5A6-BF44-92AD-AEA22ED0F440}">
      <dgm:prSet/>
      <dgm:spPr/>
      <dgm:t>
        <a:bodyPr/>
        <a:lstStyle/>
        <a:p>
          <a:endParaRPr lang="es-ES_tradnl"/>
        </a:p>
      </dgm:t>
    </dgm:pt>
    <dgm:pt modelId="{B293AD43-66CB-4344-B8D3-207730609AE8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Las familias coinciden en la falta de acciones que permitan un proceso real de inclusión educativa, asisten poco a las Instituciones por sus horarios laborales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62038924-CC01-465C-A28B-4E6ED5E7F565}" type="parTrans" cxnId="{3EC6D207-0414-4595-85D6-0B641D149E06}">
      <dgm:prSet/>
      <dgm:spPr/>
      <dgm:t>
        <a:bodyPr/>
        <a:lstStyle/>
        <a:p>
          <a:endParaRPr lang="en-US"/>
        </a:p>
      </dgm:t>
    </dgm:pt>
    <dgm:pt modelId="{6E19D76F-65B8-40F7-8BF4-4851EAE07E74}" type="sibTrans" cxnId="{3EC6D207-0414-4595-85D6-0B641D149E06}">
      <dgm:prSet/>
      <dgm:spPr/>
      <dgm:t>
        <a:bodyPr/>
        <a:lstStyle/>
        <a:p>
          <a:endParaRPr lang="en-US"/>
        </a:p>
      </dgm:t>
    </dgm:pt>
    <dgm:pt modelId="{CB46A6B9-4070-E643-9A07-7098164B5F32}" type="pres">
      <dgm:prSet presAssocID="{068F37FB-5C4F-8141-BA76-BD33FF3BF238}" presName="Name0" presStyleCnt="0">
        <dgm:presLayoutVars>
          <dgm:dir/>
          <dgm:resizeHandles val="exact"/>
        </dgm:presLayoutVars>
      </dgm:prSet>
      <dgm:spPr/>
    </dgm:pt>
    <dgm:pt modelId="{0EA35AC5-7E9D-0048-81F3-07330E6FF06C}" type="pres">
      <dgm:prSet presAssocID="{201FA964-0E46-4C43-A90C-9C0445B05B2A}" presName="node" presStyleLbl="node1" presStyleIdx="0" presStyleCnt="4" custScaleX="124984" custScaleY="84261" custLinFactNeighborX="29120" custLinFactNeighborY="-13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DBA2E4-B881-1441-AA39-7BCDB5F1BE2A}" type="pres">
      <dgm:prSet presAssocID="{25F10935-52CD-A74F-9423-473E6900E9B4}" presName="sibTrans" presStyleLbl="sibTrans2D1" presStyleIdx="0" presStyleCnt="3" custScaleX="79553" custScaleY="38516" custLinFactNeighborX="34580" custLinFactNeighborY="-36595"/>
      <dgm:spPr/>
      <dgm:t>
        <a:bodyPr/>
        <a:lstStyle/>
        <a:p>
          <a:endParaRPr lang="en-US"/>
        </a:p>
      </dgm:t>
    </dgm:pt>
    <dgm:pt modelId="{42274EDB-BDAB-8147-8B48-E701B9EECE4B}" type="pres">
      <dgm:prSet presAssocID="{25F10935-52CD-A74F-9423-473E6900E9B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AB1764A-D9B5-534D-94EF-E2B00392800C}" type="pres">
      <dgm:prSet presAssocID="{43265D7D-DAFA-2740-A647-041864B74BCD}" presName="node" presStyleLbl="node1" presStyleIdx="1" presStyleCnt="4" custScaleX="158657" custScaleY="88302" custLinFactNeighborX="-2454" custLinFactNeighborY="-16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AF9B30-659B-584C-BAF3-34CEA0182FE5}" type="pres">
      <dgm:prSet presAssocID="{2689B3C7-AB16-E342-AD74-A2237C2D5660}" presName="sibTrans" presStyleLbl="sibTrans2D1" presStyleIdx="1" presStyleCnt="3" custScaleX="62891" custScaleY="46205" custLinFactNeighborX="-46966" custLinFactNeighborY="-41301"/>
      <dgm:spPr/>
      <dgm:t>
        <a:bodyPr/>
        <a:lstStyle/>
        <a:p>
          <a:endParaRPr lang="en-US"/>
        </a:p>
      </dgm:t>
    </dgm:pt>
    <dgm:pt modelId="{55773B06-64D0-7843-A2E4-C0BA500ED4F4}" type="pres">
      <dgm:prSet presAssocID="{2689B3C7-AB16-E342-AD74-A2237C2D566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6FB117B-AFB7-3F48-BA3D-211CF3EC01A1}" type="pres">
      <dgm:prSet presAssocID="{1804A538-4187-0E46-BF19-BADDEF4329CB}" presName="node" presStyleLbl="node1" presStyleIdx="2" presStyleCnt="4" custScaleX="135009" custScaleY="83806" custLinFactNeighborX="-1852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618EA5-53AB-466E-9077-A39144C88CF8}" type="pres">
      <dgm:prSet presAssocID="{235A40E8-39C7-2142-841C-59FB302598C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C08ED1E-1003-41D8-A27B-23A20482B5A6}" type="pres">
      <dgm:prSet presAssocID="{235A40E8-39C7-2142-841C-59FB302598C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B36233B4-E3E7-4129-980A-ECFA8F2C522A}" type="pres">
      <dgm:prSet presAssocID="{B293AD43-66CB-4344-B8D3-207730609AE8}" presName="node" presStyleLbl="node1" presStyleIdx="3" presStyleCnt="4" custLinFactNeighborX="-29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0F2237-D586-4A1C-9E14-5169A28BC09A}" type="presOf" srcId="{43265D7D-DAFA-2740-A647-041864B74BCD}" destId="{EAB1764A-D9B5-534D-94EF-E2B00392800C}" srcOrd="0" destOrd="0" presId="urn:microsoft.com/office/officeart/2005/8/layout/process1"/>
    <dgm:cxn modelId="{D2892586-00BF-4A0C-887C-A71BA8A64271}" type="presOf" srcId="{1804A538-4187-0E46-BF19-BADDEF4329CB}" destId="{A6FB117B-AFB7-3F48-BA3D-211CF3EC01A1}" srcOrd="0" destOrd="0" presId="urn:microsoft.com/office/officeart/2005/8/layout/process1"/>
    <dgm:cxn modelId="{08EE14E7-F8FD-44ED-ADF1-4F875C29811B}" type="presOf" srcId="{25F10935-52CD-A74F-9423-473E6900E9B4}" destId="{42274EDB-BDAB-8147-8B48-E701B9EECE4B}" srcOrd="1" destOrd="0" presId="urn:microsoft.com/office/officeart/2005/8/layout/process1"/>
    <dgm:cxn modelId="{C35F258F-C5A6-BF44-92AD-AEA22ED0F440}" srcId="{068F37FB-5C4F-8141-BA76-BD33FF3BF238}" destId="{1804A538-4187-0E46-BF19-BADDEF4329CB}" srcOrd="2" destOrd="0" parTransId="{A45EB768-1C55-B24B-A98F-A97712C539A4}" sibTransId="{235A40E8-39C7-2142-841C-59FB302598CE}"/>
    <dgm:cxn modelId="{6F046CC1-C080-3E4B-9D93-7018D9A91CF6}" srcId="{068F37FB-5C4F-8141-BA76-BD33FF3BF238}" destId="{201FA964-0E46-4C43-A90C-9C0445B05B2A}" srcOrd="0" destOrd="0" parTransId="{9A7B045A-0423-D044-AC51-D7C54EE2EE4D}" sibTransId="{25F10935-52CD-A74F-9423-473E6900E9B4}"/>
    <dgm:cxn modelId="{AA9CB39C-C92C-40F0-8F42-1B200B41C469}" type="presOf" srcId="{2689B3C7-AB16-E342-AD74-A2237C2D5660}" destId="{55773B06-64D0-7843-A2E4-C0BA500ED4F4}" srcOrd="1" destOrd="0" presId="urn:microsoft.com/office/officeart/2005/8/layout/process1"/>
    <dgm:cxn modelId="{3EC6D207-0414-4595-85D6-0B641D149E06}" srcId="{068F37FB-5C4F-8141-BA76-BD33FF3BF238}" destId="{B293AD43-66CB-4344-B8D3-207730609AE8}" srcOrd="3" destOrd="0" parTransId="{62038924-CC01-465C-A28B-4E6ED5E7F565}" sibTransId="{6E19D76F-65B8-40F7-8BF4-4851EAE07E74}"/>
    <dgm:cxn modelId="{DB3A8801-34F1-454D-BB7C-B87C6447A8BD}" type="presOf" srcId="{235A40E8-39C7-2142-841C-59FB302598CE}" destId="{EC08ED1E-1003-41D8-A27B-23A20482B5A6}" srcOrd="1" destOrd="0" presId="urn:microsoft.com/office/officeart/2005/8/layout/process1"/>
    <dgm:cxn modelId="{AB6E3F26-4559-4226-AD77-A4DCE6FA4DA6}" type="presOf" srcId="{B293AD43-66CB-4344-B8D3-207730609AE8}" destId="{B36233B4-E3E7-4129-980A-ECFA8F2C522A}" srcOrd="0" destOrd="0" presId="urn:microsoft.com/office/officeart/2005/8/layout/process1"/>
    <dgm:cxn modelId="{6CCE88C7-EA02-4988-BF8D-56AC948C08EF}" type="presOf" srcId="{25F10935-52CD-A74F-9423-473E6900E9B4}" destId="{39DBA2E4-B881-1441-AA39-7BCDB5F1BE2A}" srcOrd="0" destOrd="0" presId="urn:microsoft.com/office/officeart/2005/8/layout/process1"/>
    <dgm:cxn modelId="{31ED49FF-3A36-4B78-8DC3-9ED3BC633947}" type="presOf" srcId="{235A40E8-39C7-2142-841C-59FB302598CE}" destId="{91618EA5-53AB-466E-9077-A39144C88CF8}" srcOrd="0" destOrd="0" presId="urn:microsoft.com/office/officeart/2005/8/layout/process1"/>
    <dgm:cxn modelId="{C3877E08-A408-0048-AAAF-E3D40A5F61A2}" srcId="{068F37FB-5C4F-8141-BA76-BD33FF3BF238}" destId="{43265D7D-DAFA-2740-A647-041864B74BCD}" srcOrd="1" destOrd="0" parTransId="{81D51770-6BC9-2A45-82A1-3EE72DAEC02F}" sibTransId="{2689B3C7-AB16-E342-AD74-A2237C2D5660}"/>
    <dgm:cxn modelId="{46BB2F3F-9B77-4748-935C-F362A60CC766}" type="presOf" srcId="{2689B3C7-AB16-E342-AD74-A2237C2D5660}" destId="{55AF9B30-659B-584C-BAF3-34CEA0182FE5}" srcOrd="0" destOrd="0" presId="urn:microsoft.com/office/officeart/2005/8/layout/process1"/>
    <dgm:cxn modelId="{96296E80-ADD8-4AE7-9A82-E3472517C9E5}" type="presOf" srcId="{068F37FB-5C4F-8141-BA76-BD33FF3BF238}" destId="{CB46A6B9-4070-E643-9A07-7098164B5F32}" srcOrd="0" destOrd="0" presId="urn:microsoft.com/office/officeart/2005/8/layout/process1"/>
    <dgm:cxn modelId="{79AFAF3A-07A0-4893-86F6-A1DFDB1F96B0}" type="presOf" srcId="{201FA964-0E46-4C43-A90C-9C0445B05B2A}" destId="{0EA35AC5-7E9D-0048-81F3-07330E6FF06C}" srcOrd="0" destOrd="0" presId="urn:microsoft.com/office/officeart/2005/8/layout/process1"/>
    <dgm:cxn modelId="{F206B9B9-5F1D-4BD7-A31D-DD197126D97B}" type="presParOf" srcId="{CB46A6B9-4070-E643-9A07-7098164B5F32}" destId="{0EA35AC5-7E9D-0048-81F3-07330E6FF06C}" srcOrd="0" destOrd="0" presId="urn:microsoft.com/office/officeart/2005/8/layout/process1"/>
    <dgm:cxn modelId="{B98A42BD-D52C-4CC6-9E43-C1811B2D26A0}" type="presParOf" srcId="{CB46A6B9-4070-E643-9A07-7098164B5F32}" destId="{39DBA2E4-B881-1441-AA39-7BCDB5F1BE2A}" srcOrd="1" destOrd="0" presId="urn:microsoft.com/office/officeart/2005/8/layout/process1"/>
    <dgm:cxn modelId="{57FBB625-E548-4EE4-9F4E-06FCFD077A82}" type="presParOf" srcId="{39DBA2E4-B881-1441-AA39-7BCDB5F1BE2A}" destId="{42274EDB-BDAB-8147-8B48-E701B9EECE4B}" srcOrd="0" destOrd="0" presId="urn:microsoft.com/office/officeart/2005/8/layout/process1"/>
    <dgm:cxn modelId="{6C00F9A5-CA6A-4F17-8721-C3B387E86E4F}" type="presParOf" srcId="{CB46A6B9-4070-E643-9A07-7098164B5F32}" destId="{EAB1764A-D9B5-534D-94EF-E2B00392800C}" srcOrd="2" destOrd="0" presId="urn:microsoft.com/office/officeart/2005/8/layout/process1"/>
    <dgm:cxn modelId="{66BEE97B-FFEC-4496-BC1A-EF390AC85385}" type="presParOf" srcId="{CB46A6B9-4070-E643-9A07-7098164B5F32}" destId="{55AF9B30-659B-584C-BAF3-34CEA0182FE5}" srcOrd="3" destOrd="0" presId="urn:microsoft.com/office/officeart/2005/8/layout/process1"/>
    <dgm:cxn modelId="{C64C034D-FC81-4F5C-9E53-633769F592A4}" type="presParOf" srcId="{55AF9B30-659B-584C-BAF3-34CEA0182FE5}" destId="{55773B06-64D0-7843-A2E4-C0BA500ED4F4}" srcOrd="0" destOrd="0" presId="urn:microsoft.com/office/officeart/2005/8/layout/process1"/>
    <dgm:cxn modelId="{1F3DE67B-F8DA-40D2-9650-847253628442}" type="presParOf" srcId="{CB46A6B9-4070-E643-9A07-7098164B5F32}" destId="{A6FB117B-AFB7-3F48-BA3D-211CF3EC01A1}" srcOrd="4" destOrd="0" presId="urn:microsoft.com/office/officeart/2005/8/layout/process1"/>
    <dgm:cxn modelId="{7E1BBE82-6DDF-4CB3-88E3-4446AE58918C}" type="presParOf" srcId="{CB46A6B9-4070-E643-9A07-7098164B5F32}" destId="{91618EA5-53AB-466E-9077-A39144C88CF8}" srcOrd="5" destOrd="0" presId="urn:microsoft.com/office/officeart/2005/8/layout/process1"/>
    <dgm:cxn modelId="{84991468-6E6D-4E24-895E-D10DF28D9538}" type="presParOf" srcId="{91618EA5-53AB-466E-9077-A39144C88CF8}" destId="{EC08ED1E-1003-41D8-A27B-23A20482B5A6}" srcOrd="0" destOrd="0" presId="urn:microsoft.com/office/officeart/2005/8/layout/process1"/>
    <dgm:cxn modelId="{C2CE2262-437E-4713-8E5B-D6769E3F1F49}" type="presParOf" srcId="{CB46A6B9-4070-E643-9A07-7098164B5F32}" destId="{B36233B4-E3E7-4129-980A-ECFA8F2C522A}" srcOrd="6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A5144-7A8D-4F0E-BCBA-5A549ACADC22}" type="doc">
      <dgm:prSet loTypeId="urn:microsoft.com/office/officeart/2005/8/layout/bProcess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E55C842-9B89-4873-83A3-88DF0B6ECD33}">
      <dgm:prSet phldrT="[Texto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s-ES_tradnl" sz="18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s-ES_tradnl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OIM: movilización </a:t>
          </a:r>
          <a:r>
            <a:rPr lang="es-ES_tradnl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de personas de un lugar a </a:t>
          </a:r>
          <a:r>
            <a:rPr lang="es-ES_tradnl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otro, </a:t>
          </a:r>
          <a:r>
            <a:rPr lang="es-ES_tradnl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 ejercicio de su derecho a la libre </a:t>
          </a:r>
          <a:r>
            <a:rPr lang="es-ES_tradnl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circulación.</a:t>
          </a:r>
          <a:endParaRPr lang="es-MX" sz="16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4BBB14EC-C87D-41B4-BE27-EBCBB936CEA0}" type="parTrans" cxnId="{E8181C2B-5890-44DF-91A9-07B2452BDDEF}">
      <dgm:prSet/>
      <dgm:spPr/>
      <dgm:t>
        <a:bodyPr/>
        <a:lstStyle/>
        <a:p>
          <a:endParaRPr lang="es-MX"/>
        </a:p>
      </dgm:t>
    </dgm:pt>
    <dgm:pt modelId="{1F3203C5-AB73-4901-892A-BD8E1C75FE00}" type="sibTrans" cxnId="{E8181C2B-5890-44DF-91A9-07B2452BDDEF}">
      <dgm:prSet/>
      <dgm:spPr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5B56FA50-F24E-46D1-A228-BB25E96DB30A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Genera cambios </a:t>
          </a:r>
          <a:r>
            <a:rPr lang="es-ES_tradnl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psicológicos, las sensaciones que se experimentan pueden dificultar la interacción con los nativos. (Coronel</a:t>
          </a:r>
          <a:r>
            <a:rPr lang="es-ES_tradnl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, 2013).</a:t>
          </a:r>
          <a:r>
            <a:rPr lang="es-ES_tradnl" sz="1600" b="1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</a:t>
          </a:r>
          <a:endParaRPr lang="es-MX" sz="16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6C9B059B-05AF-48D9-89D6-F5C150F07891}" type="parTrans" cxnId="{0A9737AE-EE4D-4F10-917F-342CB3C44CBE}">
      <dgm:prSet/>
      <dgm:spPr/>
      <dgm:t>
        <a:bodyPr/>
        <a:lstStyle/>
        <a:p>
          <a:endParaRPr lang="es-MX"/>
        </a:p>
      </dgm:t>
    </dgm:pt>
    <dgm:pt modelId="{CDF6C4DE-D35E-475C-9051-D6728C939AA9}" type="sibTrans" cxnId="{0A9737AE-EE4D-4F10-917F-342CB3C44CBE}">
      <dgm:prSet/>
      <dgm:spPr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B3193A26-5835-4624-BEEF-F5889B27982B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ES_tradnl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Es necesario </a:t>
          </a:r>
          <a:r>
            <a:rPr lang="es-ES_tradnl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dar atención a las consecuencias psicológicas que genera.</a:t>
          </a:r>
          <a:endParaRPr lang="es-MX" sz="16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1CBAA963-3DE5-41BD-B994-C19FEB27D7A5}" type="parTrans" cxnId="{415C617E-5795-47E1-9F98-B504D00A0593}">
      <dgm:prSet/>
      <dgm:spPr/>
      <dgm:t>
        <a:bodyPr/>
        <a:lstStyle/>
        <a:p>
          <a:endParaRPr lang="es-MX"/>
        </a:p>
      </dgm:t>
    </dgm:pt>
    <dgm:pt modelId="{A17D89C2-2C3C-4DA8-A147-22367A365EFA}" type="sibTrans" cxnId="{415C617E-5795-47E1-9F98-B504D00A0593}">
      <dgm:prSet/>
      <dgm:spPr>
        <a:ln>
          <a:solidFill>
            <a:schemeClr val="tx1"/>
          </a:solidFill>
        </a:ln>
      </dgm:spPr>
      <dgm:t>
        <a:bodyPr/>
        <a:lstStyle/>
        <a:p>
          <a:endParaRPr lang="es-MX"/>
        </a:p>
      </dgm:t>
    </dgm:pt>
    <dgm:pt modelId="{C7871F0E-13F3-E345-B409-B66A856C0A34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Acercarse a la realidad desde el fenómeno del duelo permite visibilizar los problemas en la adaptación. </a:t>
          </a:r>
        </a:p>
        <a:p>
          <a:r>
            <a:rPr lang="es-MX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(González, 2005)</a:t>
          </a:r>
        </a:p>
      </dgm:t>
    </dgm:pt>
    <dgm:pt modelId="{E24A1F1F-87DE-884A-9A63-5FF86A52B1DC}" type="parTrans" cxnId="{28BE8922-61FA-F84B-9C9A-E811DCC1970F}">
      <dgm:prSet/>
      <dgm:spPr/>
      <dgm:t>
        <a:bodyPr/>
        <a:lstStyle/>
        <a:p>
          <a:endParaRPr lang="es-ES_tradnl"/>
        </a:p>
      </dgm:t>
    </dgm:pt>
    <dgm:pt modelId="{02B5FD9F-9865-5A45-B05C-F7B68DF4C9E5}" type="sibTrans" cxnId="{28BE8922-61FA-F84B-9C9A-E811DCC1970F}">
      <dgm:prSet/>
      <dgm:spPr>
        <a:ln>
          <a:solidFill>
            <a:schemeClr val="tx1"/>
          </a:solidFill>
        </a:ln>
      </dgm:spPr>
      <dgm:t>
        <a:bodyPr/>
        <a:lstStyle/>
        <a:p>
          <a:endParaRPr lang="es-ES_tradnl"/>
        </a:p>
      </dgm:t>
    </dgm:pt>
    <dgm:pt modelId="{54C91A7B-1D67-784E-A483-DCE52D20FA69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Niños y niñas: grupo vulnerable, el proceso de movilidad humana les genera mayor incomprensión.</a:t>
          </a:r>
        </a:p>
      </dgm:t>
    </dgm:pt>
    <dgm:pt modelId="{38FD7370-D0DD-AF47-9DF5-0BD6DBCB5F75}" type="parTrans" cxnId="{988660D1-0066-804C-9149-1F2247A92161}">
      <dgm:prSet/>
      <dgm:spPr/>
      <dgm:t>
        <a:bodyPr/>
        <a:lstStyle/>
        <a:p>
          <a:endParaRPr lang="es-ES_tradnl"/>
        </a:p>
      </dgm:t>
    </dgm:pt>
    <dgm:pt modelId="{85A39104-BC8B-654C-BEFA-5A3B284C4917}" type="sibTrans" cxnId="{988660D1-0066-804C-9149-1F2247A92161}">
      <dgm:prSet/>
      <dgm:spPr/>
      <dgm:t>
        <a:bodyPr/>
        <a:lstStyle/>
        <a:p>
          <a:endParaRPr lang="es-ES_tradnl"/>
        </a:p>
      </dgm:t>
    </dgm:pt>
    <dgm:pt modelId="{BE439069-726B-4B4D-BCF8-9F560355490C}" type="pres">
      <dgm:prSet presAssocID="{418A5144-7A8D-4F0E-BCBA-5A549ACADC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909522AE-8F2E-4348-AA21-3BD5BDDFA8CF}" type="pres">
      <dgm:prSet presAssocID="{7E55C842-9B89-4873-83A3-88DF0B6ECD33}" presName="node" presStyleLbl="node1" presStyleIdx="0" presStyleCnt="5" custScaleX="133931" custScaleY="177711" custLinFactNeighborX="-193" custLinFactNeighborY="-918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B19D28E-58C4-FD40-BF32-C7266B161536}" type="pres">
      <dgm:prSet presAssocID="{1F3203C5-AB73-4901-892A-BD8E1C75FE00}" presName="sibTrans" presStyleLbl="sibTrans1D1" presStyleIdx="0" presStyleCnt="4"/>
      <dgm:spPr/>
      <dgm:t>
        <a:bodyPr/>
        <a:lstStyle/>
        <a:p>
          <a:endParaRPr lang="es-ES_tradnl"/>
        </a:p>
      </dgm:t>
    </dgm:pt>
    <dgm:pt modelId="{F61998CA-806B-164B-B4A3-7EB276432BAC}" type="pres">
      <dgm:prSet presAssocID="{1F3203C5-AB73-4901-892A-BD8E1C75FE00}" presName="connectorText" presStyleLbl="sibTrans1D1" presStyleIdx="0" presStyleCnt="4"/>
      <dgm:spPr/>
      <dgm:t>
        <a:bodyPr/>
        <a:lstStyle/>
        <a:p>
          <a:endParaRPr lang="es-ES_tradnl"/>
        </a:p>
      </dgm:t>
    </dgm:pt>
    <dgm:pt modelId="{5940481E-2F85-D54E-B638-E43DF67F03EB}" type="pres">
      <dgm:prSet presAssocID="{5B56FA50-F24E-46D1-A228-BB25E96DB30A}" presName="node" presStyleLbl="node1" presStyleIdx="1" presStyleCnt="5" custScaleX="133931" custScaleY="177711" custLinFactNeighborX="-193" custLinFactNeighborY="-918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61473EF-2FEF-0E4F-949C-99EAF31EC045}" type="pres">
      <dgm:prSet presAssocID="{CDF6C4DE-D35E-475C-9051-D6728C939AA9}" presName="sibTrans" presStyleLbl="sibTrans1D1" presStyleIdx="1" presStyleCnt="4"/>
      <dgm:spPr/>
      <dgm:t>
        <a:bodyPr/>
        <a:lstStyle/>
        <a:p>
          <a:endParaRPr lang="es-ES_tradnl"/>
        </a:p>
      </dgm:t>
    </dgm:pt>
    <dgm:pt modelId="{1825A9DB-132B-7546-974C-988863FEAE2D}" type="pres">
      <dgm:prSet presAssocID="{CDF6C4DE-D35E-475C-9051-D6728C939AA9}" presName="connectorText" presStyleLbl="sibTrans1D1" presStyleIdx="1" presStyleCnt="4"/>
      <dgm:spPr/>
      <dgm:t>
        <a:bodyPr/>
        <a:lstStyle/>
        <a:p>
          <a:endParaRPr lang="es-ES_tradnl"/>
        </a:p>
      </dgm:t>
    </dgm:pt>
    <dgm:pt modelId="{166CEF52-8255-3F46-9E23-E7CFB09A439C}" type="pres">
      <dgm:prSet presAssocID="{B3193A26-5835-4624-BEEF-F5889B27982B}" presName="node" presStyleLbl="node1" presStyleIdx="2" presStyleCnt="5" custScaleX="133931" custScaleY="177711" custLinFactNeighborX="-193" custLinFactNeighborY="-918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A5CEB01-9FC2-894C-A91B-4B1814D14D0A}" type="pres">
      <dgm:prSet presAssocID="{A17D89C2-2C3C-4DA8-A147-22367A365EFA}" presName="sibTrans" presStyleLbl="sibTrans1D1" presStyleIdx="2" presStyleCnt="4"/>
      <dgm:spPr/>
      <dgm:t>
        <a:bodyPr/>
        <a:lstStyle/>
        <a:p>
          <a:endParaRPr lang="es-ES_tradnl"/>
        </a:p>
      </dgm:t>
    </dgm:pt>
    <dgm:pt modelId="{223C1420-D782-434C-8E45-FF200C15FA2C}" type="pres">
      <dgm:prSet presAssocID="{A17D89C2-2C3C-4DA8-A147-22367A365EFA}" presName="connectorText" presStyleLbl="sibTrans1D1" presStyleIdx="2" presStyleCnt="4"/>
      <dgm:spPr/>
      <dgm:t>
        <a:bodyPr/>
        <a:lstStyle/>
        <a:p>
          <a:endParaRPr lang="es-ES_tradnl"/>
        </a:p>
      </dgm:t>
    </dgm:pt>
    <dgm:pt modelId="{12667F9C-EA2B-DF46-A699-06805D7FFCCF}" type="pres">
      <dgm:prSet presAssocID="{C7871F0E-13F3-E345-B409-B66A856C0A34}" presName="node" presStyleLbl="node1" presStyleIdx="3" presStyleCnt="5" custScaleX="133931" custScaleY="194052" custLinFactNeighborX="-193" custLinFactNeighborY="-9186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10374CB-BD03-BD4F-A857-45BC019CCA9D}" type="pres">
      <dgm:prSet presAssocID="{02B5FD9F-9865-5A45-B05C-F7B68DF4C9E5}" presName="sibTrans" presStyleLbl="sibTrans1D1" presStyleIdx="3" presStyleCnt="4"/>
      <dgm:spPr/>
      <dgm:t>
        <a:bodyPr/>
        <a:lstStyle/>
        <a:p>
          <a:endParaRPr lang="es-ES_tradnl"/>
        </a:p>
      </dgm:t>
    </dgm:pt>
    <dgm:pt modelId="{EB745512-BBD2-4F47-AF98-93628922ED34}" type="pres">
      <dgm:prSet presAssocID="{02B5FD9F-9865-5A45-B05C-F7B68DF4C9E5}" presName="connectorText" presStyleLbl="sibTrans1D1" presStyleIdx="3" presStyleCnt="4"/>
      <dgm:spPr/>
      <dgm:t>
        <a:bodyPr/>
        <a:lstStyle/>
        <a:p>
          <a:endParaRPr lang="es-ES_tradnl"/>
        </a:p>
      </dgm:t>
    </dgm:pt>
    <dgm:pt modelId="{154EE20F-A59E-6E41-AE72-D362C6EBB00F}" type="pres">
      <dgm:prSet presAssocID="{54C91A7B-1D67-784E-A483-DCE52D20FA69}" presName="node" presStyleLbl="node1" presStyleIdx="4" presStyleCnt="5" custScaleX="116658" custScaleY="199035" custLinFactNeighborX="303" custLinFactNeighborY="-954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B39EFF7-8D30-7B44-A29A-5C27E9467130}" type="presOf" srcId="{CDF6C4DE-D35E-475C-9051-D6728C939AA9}" destId="{1825A9DB-132B-7546-974C-988863FEAE2D}" srcOrd="1" destOrd="0" presId="urn:microsoft.com/office/officeart/2005/8/layout/bProcess3"/>
    <dgm:cxn modelId="{8190FE20-F4A6-A549-AC95-45C614E0BB1D}" type="presOf" srcId="{B3193A26-5835-4624-BEEF-F5889B27982B}" destId="{166CEF52-8255-3F46-9E23-E7CFB09A439C}" srcOrd="0" destOrd="0" presId="urn:microsoft.com/office/officeart/2005/8/layout/bProcess3"/>
    <dgm:cxn modelId="{988660D1-0066-804C-9149-1F2247A92161}" srcId="{418A5144-7A8D-4F0E-BCBA-5A549ACADC22}" destId="{54C91A7B-1D67-784E-A483-DCE52D20FA69}" srcOrd="4" destOrd="0" parTransId="{38FD7370-D0DD-AF47-9DF5-0BD6DBCB5F75}" sibTransId="{85A39104-BC8B-654C-BEFA-5A3B284C4917}"/>
    <dgm:cxn modelId="{80221CC4-37D4-304E-8755-AB5F6B8FF8B8}" type="presOf" srcId="{C7871F0E-13F3-E345-B409-B66A856C0A34}" destId="{12667F9C-EA2B-DF46-A699-06805D7FFCCF}" srcOrd="0" destOrd="0" presId="urn:microsoft.com/office/officeart/2005/8/layout/bProcess3"/>
    <dgm:cxn modelId="{0436C9F6-DC09-724E-A338-D245CC732E50}" type="presOf" srcId="{02B5FD9F-9865-5A45-B05C-F7B68DF4C9E5}" destId="{EB745512-BBD2-4F47-AF98-93628922ED34}" srcOrd="1" destOrd="0" presId="urn:microsoft.com/office/officeart/2005/8/layout/bProcess3"/>
    <dgm:cxn modelId="{28BE8922-61FA-F84B-9C9A-E811DCC1970F}" srcId="{418A5144-7A8D-4F0E-BCBA-5A549ACADC22}" destId="{C7871F0E-13F3-E345-B409-B66A856C0A34}" srcOrd="3" destOrd="0" parTransId="{E24A1F1F-87DE-884A-9A63-5FF86A52B1DC}" sibTransId="{02B5FD9F-9865-5A45-B05C-F7B68DF4C9E5}"/>
    <dgm:cxn modelId="{4C563333-9E8C-7E4D-B0FA-2265B4C9F404}" type="presOf" srcId="{A17D89C2-2C3C-4DA8-A147-22367A365EFA}" destId="{223C1420-D782-434C-8E45-FF200C15FA2C}" srcOrd="1" destOrd="0" presId="urn:microsoft.com/office/officeart/2005/8/layout/bProcess3"/>
    <dgm:cxn modelId="{E27949D1-EB82-0641-BA67-72D69936B058}" type="presOf" srcId="{1F3203C5-AB73-4901-892A-BD8E1C75FE00}" destId="{F61998CA-806B-164B-B4A3-7EB276432BAC}" srcOrd="1" destOrd="0" presId="urn:microsoft.com/office/officeart/2005/8/layout/bProcess3"/>
    <dgm:cxn modelId="{0A9737AE-EE4D-4F10-917F-342CB3C44CBE}" srcId="{418A5144-7A8D-4F0E-BCBA-5A549ACADC22}" destId="{5B56FA50-F24E-46D1-A228-BB25E96DB30A}" srcOrd="1" destOrd="0" parTransId="{6C9B059B-05AF-48D9-89D6-F5C150F07891}" sibTransId="{CDF6C4DE-D35E-475C-9051-D6728C939AA9}"/>
    <dgm:cxn modelId="{FA59DBDD-33CC-0A4F-B812-F6A7E603DAB7}" type="presOf" srcId="{1F3203C5-AB73-4901-892A-BD8E1C75FE00}" destId="{FB19D28E-58C4-FD40-BF32-C7266B161536}" srcOrd="0" destOrd="0" presId="urn:microsoft.com/office/officeart/2005/8/layout/bProcess3"/>
    <dgm:cxn modelId="{C323C527-EB59-3B47-8670-B9057E648C85}" type="presOf" srcId="{418A5144-7A8D-4F0E-BCBA-5A549ACADC22}" destId="{BE439069-726B-4B4D-BCF8-9F560355490C}" srcOrd="0" destOrd="0" presId="urn:microsoft.com/office/officeart/2005/8/layout/bProcess3"/>
    <dgm:cxn modelId="{E8181C2B-5890-44DF-91A9-07B2452BDDEF}" srcId="{418A5144-7A8D-4F0E-BCBA-5A549ACADC22}" destId="{7E55C842-9B89-4873-83A3-88DF0B6ECD33}" srcOrd="0" destOrd="0" parTransId="{4BBB14EC-C87D-41B4-BE27-EBCBB936CEA0}" sibTransId="{1F3203C5-AB73-4901-892A-BD8E1C75FE00}"/>
    <dgm:cxn modelId="{C4E1CBCD-7BF5-114C-A659-46FD881924EE}" type="presOf" srcId="{02B5FD9F-9865-5A45-B05C-F7B68DF4C9E5}" destId="{210374CB-BD03-BD4F-A857-45BC019CCA9D}" srcOrd="0" destOrd="0" presId="urn:microsoft.com/office/officeart/2005/8/layout/bProcess3"/>
    <dgm:cxn modelId="{4DB65100-86A5-E942-BFF0-F263A0F538E2}" type="presOf" srcId="{CDF6C4DE-D35E-475C-9051-D6728C939AA9}" destId="{561473EF-2FEF-0E4F-949C-99EAF31EC045}" srcOrd="0" destOrd="0" presId="urn:microsoft.com/office/officeart/2005/8/layout/bProcess3"/>
    <dgm:cxn modelId="{B08B6693-DC2B-C441-9E9E-CAE9364DB5E8}" type="presOf" srcId="{5B56FA50-F24E-46D1-A228-BB25E96DB30A}" destId="{5940481E-2F85-D54E-B638-E43DF67F03EB}" srcOrd="0" destOrd="0" presId="urn:microsoft.com/office/officeart/2005/8/layout/bProcess3"/>
    <dgm:cxn modelId="{415C617E-5795-47E1-9F98-B504D00A0593}" srcId="{418A5144-7A8D-4F0E-BCBA-5A549ACADC22}" destId="{B3193A26-5835-4624-BEEF-F5889B27982B}" srcOrd="2" destOrd="0" parTransId="{1CBAA963-3DE5-41BD-B994-C19FEB27D7A5}" sibTransId="{A17D89C2-2C3C-4DA8-A147-22367A365EFA}"/>
    <dgm:cxn modelId="{FBC5DE45-0F5D-4646-AC36-781A1F3C85DD}" type="presOf" srcId="{54C91A7B-1D67-784E-A483-DCE52D20FA69}" destId="{154EE20F-A59E-6E41-AE72-D362C6EBB00F}" srcOrd="0" destOrd="0" presId="urn:microsoft.com/office/officeart/2005/8/layout/bProcess3"/>
    <dgm:cxn modelId="{AF19542E-1440-3647-AD4C-0359AAB8738F}" type="presOf" srcId="{A17D89C2-2C3C-4DA8-A147-22367A365EFA}" destId="{6A5CEB01-9FC2-894C-A91B-4B1814D14D0A}" srcOrd="0" destOrd="0" presId="urn:microsoft.com/office/officeart/2005/8/layout/bProcess3"/>
    <dgm:cxn modelId="{1EB8869D-1138-AA45-AD36-BEA502690D7A}" type="presOf" srcId="{7E55C842-9B89-4873-83A3-88DF0B6ECD33}" destId="{909522AE-8F2E-4348-AA21-3BD5BDDFA8CF}" srcOrd="0" destOrd="0" presId="urn:microsoft.com/office/officeart/2005/8/layout/bProcess3"/>
    <dgm:cxn modelId="{57304D18-A8E2-2145-9D69-FDCD08CC584E}" type="presParOf" srcId="{BE439069-726B-4B4D-BCF8-9F560355490C}" destId="{909522AE-8F2E-4348-AA21-3BD5BDDFA8CF}" srcOrd="0" destOrd="0" presId="urn:microsoft.com/office/officeart/2005/8/layout/bProcess3"/>
    <dgm:cxn modelId="{D4F60814-9058-C742-9668-CE5C6DCA8744}" type="presParOf" srcId="{BE439069-726B-4B4D-BCF8-9F560355490C}" destId="{FB19D28E-58C4-FD40-BF32-C7266B161536}" srcOrd="1" destOrd="0" presId="urn:microsoft.com/office/officeart/2005/8/layout/bProcess3"/>
    <dgm:cxn modelId="{6AA54C5B-F2D7-CB40-971E-1DB15336A8A5}" type="presParOf" srcId="{FB19D28E-58C4-FD40-BF32-C7266B161536}" destId="{F61998CA-806B-164B-B4A3-7EB276432BAC}" srcOrd="0" destOrd="0" presId="urn:microsoft.com/office/officeart/2005/8/layout/bProcess3"/>
    <dgm:cxn modelId="{BF4358E9-E45C-AA4A-A742-0424356CCED9}" type="presParOf" srcId="{BE439069-726B-4B4D-BCF8-9F560355490C}" destId="{5940481E-2F85-D54E-B638-E43DF67F03EB}" srcOrd="2" destOrd="0" presId="urn:microsoft.com/office/officeart/2005/8/layout/bProcess3"/>
    <dgm:cxn modelId="{6B44207E-B5A6-0F46-BE76-CDC5105177FF}" type="presParOf" srcId="{BE439069-726B-4B4D-BCF8-9F560355490C}" destId="{561473EF-2FEF-0E4F-949C-99EAF31EC045}" srcOrd="3" destOrd="0" presId="urn:microsoft.com/office/officeart/2005/8/layout/bProcess3"/>
    <dgm:cxn modelId="{0661E315-2B4E-2844-BC4A-7EA8E6A3AB7B}" type="presParOf" srcId="{561473EF-2FEF-0E4F-949C-99EAF31EC045}" destId="{1825A9DB-132B-7546-974C-988863FEAE2D}" srcOrd="0" destOrd="0" presId="urn:microsoft.com/office/officeart/2005/8/layout/bProcess3"/>
    <dgm:cxn modelId="{1378FCFF-C90A-F342-AB03-DDA8647CAE69}" type="presParOf" srcId="{BE439069-726B-4B4D-BCF8-9F560355490C}" destId="{166CEF52-8255-3F46-9E23-E7CFB09A439C}" srcOrd="4" destOrd="0" presId="urn:microsoft.com/office/officeart/2005/8/layout/bProcess3"/>
    <dgm:cxn modelId="{FC988F01-8D75-4A42-AFAC-A1C4BBDC675C}" type="presParOf" srcId="{BE439069-726B-4B4D-BCF8-9F560355490C}" destId="{6A5CEB01-9FC2-894C-A91B-4B1814D14D0A}" srcOrd="5" destOrd="0" presId="urn:microsoft.com/office/officeart/2005/8/layout/bProcess3"/>
    <dgm:cxn modelId="{FAD86648-6DB6-8644-86F4-0A7BABF8104C}" type="presParOf" srcId="{6A5CEB01-9FC2-894C-A91B-4B1814D14D0A}" destId="{223C1420-D782-434C-8E45-FF200C15FA2C}" srcOrd="0" destOrd="0" presId="urn:microsoft.com/office/officeart/2005/8/layout/bProcess3"/>
    <dgm:cxn modelId="{B939EB1B-D524-D449-A272-5B7E0D94F4E5}" type="presParOf" srcId="{BE439069-726B-4B4D-BCF8-9F560355490C}" destId="{12667F9C-EA2B-DF46-A699-06805D7FFCCF}" srcOrd="6" destOrd="0" presId="urn:microsoft.com/office/officeart/2005/8/layout/bProcess3"/>
    <dgm:cxn modelId="{7351759D-DB15-714F-917B-A6E285D1C601}" type="presParOf" srcId="{BE439069-726B-4B4D-BCF8-9F560355490C}" destId="{210374CB-BD03-BD4F-A857-45BC019CCA9D}" srcOrd="7" destOrd="0" presId="urn:microsoft.com/office/officeart/2005/8/layout/bProcess3"/>
    <dgm:cxn modelId="{FA587D4D-4931-194B-9C04-EAE0F6361EB3}" type="presParOf" srcId="{210374CB-BD03-BD4F-A857-45BC019CCA9D}" destId="{EB745512-BBD2-4F47-AF98-93628922ED34}" srcOrd="0" destOrd="0" presId="urn:microsoft.com/office/officeart/2005/8/layout/bProcess3"/>
    <dgm:cxn modelId="{1D5913A3-0C5F-8449-97A1-A2FC900DC272}" type="presParOf" srcId="{BE439069-726B-4B4D-BCF8-9F560355490C}" destId="{154EE20F-A59E-6E41-AE72-D362C6EBB00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EB08C1-9561-42D4-A998-A62C275E218A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7306E-3EF0-4713-A758-7798E28556AD}">
      <dgm:prSet phldrT="[Texto]" custT="1"/>
      <dgm:spPr/>
      <dgm:t>
        <a:bodyPr/>
        <a:lstStyle/>
        <a:p>
          <a:pPr algn="ctr"/>
          <a:r>
            <a:rPr lang="es-EC" sz="14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Capacidad humana para modificar su conducta, para dar respuesta a las cambiantes exigencias del ambiente (Sarason, 2004).</a:t>
          </a:r>
          <a:endParaRPr lang="en-US" sz="1400" dirty="0"/>
        </a:p>
      </dgm:t>
    </dgm:pt>
    <dgm:pt modelId="{C017C311-FCF7-464A-83C9-D5B63B2466DE}" type="parTrans" cxnId="{311417D1-EB85-45BC-A906-05AF4414EFDE}">
      <dgm:prSet/>
      <dgm:spPr/>
      <dgm:t>
        <a:bodyPr/>
        <a:lstStyle/>
        <a:p>
          <a:endParaRPr lang="en-US"/>
        </a:p>
      </dgm:t>
    </dgm:pt>
    <dgm:pt modelId="{D55BB138-7CCC-43BB-89CC-5681A56DB3D6}" type="sibTrans" cxnId="{311417D1-EB85-45BC-A906-05AF4414EFDE}">
      <dgm:prSet/>
      <dgm:spPr/>
      <dgm:t>
        <a:bodyPr/>
        <a:lstStyle/>
        <a:p>
          <a:endParaRPr lang="en-US"/>
        </a:p>
      </dgm:t>
    </dgm:pt>
    <dgm:pt modelId="{F44EC121-CA52-442D-AC63-ED45E4B69A9F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AUTOCONTROL SOCIAL</a:t>
          </a:r>
          <a:endParaRPr lang="en-US" b="1" dirty="0"/>
        </a:p>
      </dgm:t>
    </dgm:pt>
    <dgm:pt modelId="{0C1274D7-A808-4646-956B-D432FADD4234}" type="parTrans" cxnId="{22B943DB-AEC5-4152-BAFF-D643D7797BD8}">
      <dgm:prSet/>
      <dgm:spPr/>
      <dgm:t>
        <a:bodyPr/>
        <a:lstStyle/>
        <a:p>
          <a:endParaRPr lang="en-US"/>
        </a:p>
      </dgm:t>
    </dgm:pt>
    <dgm:pt modelId="{B162D7F4-54BB-4233-9434-E85C63CE3FFD}" type="sibTrans" cxnId="{22B943DB-AEC5-4152-BAFF-D643D7797BD8}">
      <dgm:prSet/>
      <dgm:spPr/>
      <dgm:t>
        <a:bodyPr/>
        <a:lstStyle/>
        <a:p>
          <a:endParaRPr lang="en-US"/>
        </a:p>
      </dgm:t>
    </dgm:pt>
    <dgm:pt modelId="{2327E5D5-CB82-41AE-8F80-1DEB533ACDA3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APERTURA SOCIAL</a:t>
          </a:r>
          <a:endParaRPr lang="en-US" b="1" dirty="0"/>
        </a:p>
      </dgm:t>
    </dgm:pt>
    <dgm:pt modelId="{D8C89FCB-5498-4EB8-A07E-B7BE38805372}" type="parTrans" cxnId="{3C2D967D-40EE-4AA4-9322-BF432CF691C1}">
      <dgm:prSet/>
      <dgm:spPr/>
      <dgm:t>
        <a:bodyPr/>
        <a:lstStyle/>
        <a:p>
          <a:endParaRPr lang="en-US"/>
        </a:p>
      </dgm:t>
    </dgm:pt>
    <dgm:pt modelId="{97CD8DDF-5CA2-484F-96D9-8D747C89FB6C}" type="sibTrans" cxnId="{3C2D967D-40EE-4AA4-9322-BF432CF691C1}">
      <dgm:prSet/>
      <dgm:spPr/>
      <dgm:t>
        <a:bodyPr/>
        <a:lstStyle/>
        <a:p>
          <a:endParaRPr lang="en-US"/>
        </a:p>
      </dgm:t>
    </dgm:pt>
    <dgm:pt modelId="{537401EC-3A8E-4EA4-AC2D-FC7E1C47D656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Cumplir con la normativa social (reglas y leyes)</a:t>
          </a:r>
          <a:endParaRPr lang="en-US" dirty="0"/>
        </a:p>
      </dgm:t>
    </dgm:pt>
    <dgm:pt modelId="{F01C30B2-B9BD-4A79-9BC5-99549B62EA97}" type="parTrans" cxnId="{01FEF826-B6D8-4EB2-97C2-3B86DCF6CB6B}">
      <dgm:prSet/>
      <dgm:spPr/>
      <dgm:t>
        <a:bodyPr/>
        <a:lstStyle/>
        <a:p>
          <a:endParaRPr lang="en-US"/>
        </a:p>
      </dgm:t>
    </dgm:pt>
    <dgm:pt modelId="{E86BF86E-4BB1-4E16-8AB1-9745F27B029C}" type="sibTrans" cxnId="{01FEF826-B6D8-4EB2-97C2-3B86DCF6CB6B}">
      <dgm:prSet/>
      <dgm:spPr/>
      <dgm:t>
        <a:bodyPr/>
        <a:lstStyle/>
        <a:p>
          <a:endParaRPr lang="en-US"/>
        </a:p>
      </dgm:t>
    </dgm:pt>
    <dgm:pt modelId="{93946EBE-6B15-4656-B6D7-0BED43442CA6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Una interrelación adecuada con los otros</a:t>
          </a:r>
          <a:endParaRPr lang="en-US" dirty="0"/>
        </a:p>
      </dgm:t>
    </dgm:pt>
    <dgm:pt modelId="{EE7FB93D-B788-470B-891E-3EC3499707FE}" type="parTrans" cxnId="{4D1DF3C8-B3BA-4FD7-8E14-112F7A0D3D09}">
      <dgm:prSet/>
      <dgm:spPr/>
      <dgm:t>
        <a:bodyPr/>
        <a:lstStyle/>
        <a:p>
          <a:endParaRPr lang="en-US"/>
        </a:p>
      </dgm:t>
    </dgm:pt>
    <dgm:pt modelId="{A992EA9A-AAC8-4962-B10A-6DCCCBEDAC31}" type="sibTrans" cxnId="{4D1DF3C8-B3BA-4FD7-8E14-112F7A0D3D09}">
      <dgm:prSet/>
      <dgm:spPr/>
      <dgm:t>
        <a:bodyPr/>
        <a:lstStyle/>
        <a:p>
          <a:endParaRPr lang="en-US"/>
        </a:p>
      </dgm:t>
    </dgm:pt>
    <dgm:pt modelId="{494D581E-3C78-4C5C-9F62-32954B776CA3}">
      <dgm:prSet phldrT="[Texto]"/>
      <dgm:spPr/>
      <dgm:t>
        <a:bodyPr/>
        <a:lstStyle/>
        <a:p>
          <a:r>
            <a:rPr lang="es-MX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Predisposición para establecer relaciones interpersonales (Actitudes de confianza)</a:t>
          </a:r>
          <a:endParaRPr lang="en-US" dirty="0"/>
        </a:p>
      </dgm:t>
    </dgm:pt>
    <dgm:pt modelId="{88097C9C-70A7-4590-A497-064ACA5B50F3}" type="parTrans" cxnId="{9A7F0497-B543-4519-9DD0-28F9687B12E4}">
      <dgm:prSet/>
      <dgm:spPr/>
      <dgm:t>
        <a:bodyPr/>
        <a:lstStyle/>
        <a:p>
          <a:endParaRPr lang="en-US"/>
        </a:p>
      </dgm:t>
    </dgm:pt>
    <dgm:pt modelId="{63285C20-3ED8-4156-B8A2-0F3D7C358FC8}" type="sibTrans" cxnId="{9A7F0497-B543-4519-9DD0-28F9687B12E4}">
      <dgm:prSet/>
      <dgm:spPr/>
      <dgm:t>
        <a:bodyPr/>
        <a:lstStyle/>
        <a:p>
          <a:endParaRPr lang="en-US"/>
        </a:p>
      </dgm:t>
    </dgm:pt>
    <dgm:pt modelId="{945FC63C-A6DB-4C21-B7F9-B4284CF9D63E}" type="pres">
      <dgm:prSet presAssocID="{8BEB08C1-9561-42D4-A998-A62C275E21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036B719B-1BE4-449C-B289-FF9759F00C63}" type="pres">
      <dgm:prSet presAssocID="{F4B7306E-3EF0-4713-A758-7798E28556AD}" presName="hierRoot1" presStyleCnt="0"/>
      <dgm:spPr/>
    </dgm:pt>
    <dgm:pt modelId="{AFD7A4AF-B907-44A0-8892-B954DAD82706}" type="pres">
      <dgm:prSet presAssocID="{F4B7306E-3EF0-4713-A758-7798E28556AD}" presName="composite" presStyleCnt="0"/>
      <dgm:spPr/>
    </dgm:pt>
    <dgm:pt modelId="{D386D034-0766-471A-B672-83CC1AE848D4}" type="pres">
      <dgm:prSet presAssocID="{F4B7306E-3EF0-4713-A758-7798E28556AD}" presName="background" presStyleLbl="node0" presStyleIdx="0" presStyleCnt="1"/>
      <dgm:spPr/>
    </dgm:pt>
    <dgm:pt modelId="{80265C55-77D5-4A95-ACEB-202F3CEE0CA4}" type="pres">
      <dgm:prSet presAssocID="{F4B7306E-3EF0-4713-A758-7798E28556AD}" presName="text" presStyleLbl="fgAcc0" presStyleIdx="0" presStyleCnt="1" custScaleX="150689" custScaleY="115798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29F026B-9588-4E73-81EB-DC60DF5D5DCE}" type="pres">
      <dgm:prSet presAssocID="{F4B7306E-3EF0-4713-A758-7798E28556AD}" presName="hierChild2" presStyleCnt="0"/>
      <dgm:spPr/>
    </dgm:pt>
    <dgm:pt modelId="{4A2CD93F-F82A-4870-BA4D-EFF8F09053AF}" type="pres">
      <dgm:prSet presAssocID="{0C1274D7-A808-4646-956B-D432FADD4234}" presName="Name10" presStyleLbl="parChTrans1D2" presStyleIdx="0" presStyleCnt="2"/>
      <dgm:spPr/>
      <dgm:t>
        <a:bodyPr/>
        <a:lstStyle/>
        <a:p>
          <a:endParaRPr lang="es-ES_tradnl"/>
        </a:p>
      </dgm:t>
    </dgm:pt>
    <dgm:pt modelId="{AFAD2809-B024-4236-BB59-C1F2A8CEEF4D}" type="pres">
      <dgm:prSet presAssocID="{F44EC121-CA52-442D-AC63-ED45E4B69A9F}" presName="hierRoot2" presStyleCnt="0"/>
      <dgm:spPr/>
    </dgm:pt>
    <dgm:pt modelId="{896704F6-6FF6-4C3F-8B8A-84C7498411C7}" type="pres">
      <dgm:prSet presAssocID="{F44EC121-CA52-442D-AC63-ED45E4B69A9F}" presName="composite2" presStyleCnt="0"/>
      <dgm:spPr/>
    </dgm:pt>
    <dgm:pt modelId="{BA54EFB9-947A-46A5-B5B8-B8569A6CA8A2}" type="pres">
      <dgm:prSet presAssocID="{F44EC121-CA52-442D-AC63-ED45E4B69A9F}" presName="background2" presStyleLbl="node2" presStyleIdx="0" presStyleCnt="2"/>
      <dgm:spPr/>
    </dgm:pt>
    <dgm:pt modelId="{9C73DCFD-D3EA-4320-A288-BE40B7748ECD}" type="pres">
      <dgm:prSet presAssocID="{F44EC121-CA52-442D-AC63-ED45E4B69A9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7A4033D4-B686-4364-967E-2DD19E134C79}" type="pres">
      <dgm:prSet presAssocID="{F44EC121-CA52-442D-AC63-ED45E4B69A9F}" presName="hierChild3" presStyleCnt="0"/>
      <dgm:spPr/>
    </dgm:pt>
    <dgm:pt modelId="{BB9293B7-97C9-4C8F-8D27-2470F493534B}" type="pres">
      <dgm:prSet presAssocID="{F01C30B2-B9BD-4A79-9BC5-99549B62EA97}" presName="Name17" presStyleLbl="parChTrans1D3" presStyleIdx="0" presStyleCnt="3"/>
      <dgm:spPr/>
      <dgm:t>
        <a:bodyPr/>
        <a:lstStyle/>
        <a:p>
          <a:endParaRPr lang="es-ES_tradnl"/>
        </a:p>
      </dgm:t>
    </dgm:pt>
    <dgm:pt modelId="{AF2627C3-E316-4517-8629-C6C8DFCACBBE}" type="pres">
      <dgm:prSet presAssocID="{537401EC-3A8E-4EA4-AC2D-FC7E1C47D656}" presName="hierRoot3" presStyleCnt="0"/>
      <dgm:spPr/>
    </dgm:pt>
    <dgm:pt modelId="{7EA2EB6F-7D3C-4B91-817D-A06A14D6AC94}" type="pres">
      <dgm:prSet presAssocID="{537401EC-3A8E-4EA4-AC2D-FC7E1C47D656}" presName="composite3" presStyleCnt="0"/>
      <dgm:spPr/>
    </dgm:pt>
    <dgm:pt modelId="{B0474049-A18A-4012-BE6F-434689E33D09}" type="pres">
      <dgm:prSet presAssocID="{537401EC-3A8E-4EA4-AC2D-FC7E1C47D656}" presName="background3" presStyleLbl="node3" presStyleIdx="0" presStyleCnt="3"/>
      <dgm:spPr/>
    </dgm:pt>
    <dgm:pt modelId="{BECB1B32-9358-4F66-982C-F6BF903E63FD}" type="pres">
      <dgm:prSet presAssocID="{537401EC-3A8E-4EA4-AC2D-FC7E1C47D65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12676798-B22D-4072-A928-FCE537C51D04}" type="pres">
      <dgm:prSet presAssocID="{537401EC-3A8E-4EA4-AC2D-FC7E1C47D656}" presName="hierChild4" presStyleCnt="0"/>
      <dgm:spPr/>
    </dgm:pt>
    <dgm:pt modelId="{2C56C43F-BDC8-4F85-8526-00EDD737D440}" type="pres">
      <dgm:prSet presAssocID="{EE7FB93D-B788-470B-891E-3EC3499707FE}" presName="Name17" presStyleLbl="parChTrans1D3" presStyleIdx="1" presStyleCnt="3"/>
      <dgm:spPr/>
      <dgm:t>
        <a:bodyPr/>
        <a:lstStyle/>
        <a:p>
          <a:endParaRPr lang="es-ES_tradnl"/>
        </a:p>
      </dgm:t>
    </dgm:pt>
    <dgm:pt modelId="{A7434F81-ACF9-45C2-A229-DF8AC41E5675}" type="pres">
      <dgm:prSet presAssocID="{93946EBE-6B15-4656-B6D7-0BED43442CA6}" presName="hierRoot3" presStyleCnt="0"/>
      <dgm:spPr/>
    </dgm:pt>
    <dgm:pt modelId="{5A19C921-CFA2-4C30-A469-351D1A47612C}" type="pres">
      <dgm:prSet presAssocID="{93946EBE-6B15-4656-B6D7-0BED43442CA6}" presName="composite3" presStyleCnt="0"/>
      <dgm:spPr/>
    </dgm:pt>
    <dgm:pt modelId="{51FD076B-1BE1-4843-B290-505337D67EB3}" type="pres">
      <dgm:prSet presAssocID="{93946EBE-6B15-4656-B6D7-0BED43442CA6}" presName="background3" presStyleLbl="node3" presStyleIdx="1" presStyleCnt="3"/>
      <dgm:spPr/>
    </dgm:pt>
    <dgm:pt modelId="{B48297A5-0AAC-4EC1-B33C-BADB1B7E9A0E}" type="pres">
      <dgm:prSet presAssocID="{93946EBE-6B15-4656-B6D7-0BED43442CA6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17A73-425F-427B-8CB7-CDCF664ECC2A}" type="pres">
      <dgm:prSet presAssocID="{93946EBE-6B15-4656-B6D7-0BED43442CA6}" presName="hierChild4" presStyleCnt="0"/>
      <dgm:spPr/>
    </dgm:pt>
    <dgm:pt modelId="{8901B00F-EE97-46E8-B42B-92B37507D3D1}" type="pres">
      <dgm:prSet presAssocID="{D8C89FCB-5498-4EB8-A07E-B7BE38805372}" presName="Name10" presStyleLbl="parChTrans1D2" presStyleIdx="1" presStyleCnt="2"/>
      <dgm:spPr/>
      <dgm:t>
        <a:bodyPr/>
        <a:lstStyle/>
        <a:p>
          <a:endParaRPr lang="es-ES_tradnl"/>
        </a:p>
      </dgm:t>
    </dgm:pt>
    <dgm:pt modelId="{75F0B25F-69D7-4027-A7FB-1C26A2BD56E7}" type="pres">
      <dgm:prSet presAssocID="{2327E5D5-CB82-41AE-8F80-1DEB533ACDA3}" presName="hierRoot2" presStyleCnt="0"/>
      <dgm:spPr/>
    </dgm:pt>
    <dgm:pt modelId="{71B31B67-553A-4E88-A443-3EEC22F5AC01}" type="pres">
      <dgm:prSet presAssocID="{2327E5D5-CB82-41AE-8F80-1DEB533ACDA3}" presName="composite2" presStyleCnt="0"/>
      <dgm:spPr/>
    </dgm:pt>
    <dgm:pt modelId="{8F369271-99D1-42F0-8D9F-84C2A87DF18A}" type="pres">
      <dgm:prSet presAssocID="{2327E5D5-CB82-41AE-8F80-1DEB533ACDA3}" presName="background2" presStyleLbl="node2" presStyleIdx="1" presStyleCnt="2"/>
      <dgm:spPr/>
    </dgm:pt>
    <dgm:pt modelId="{16FA6C05-63E5-4326-80B8-DC66FC783A7D}" type="pres">
      <dgm:prSet presAssocID="{2327E5D5-CB82-41AE-8F80-1DEB533ACDA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E83CE272-3AD9-4DA8-B41D-8FB9922BB8E2}" type="pres">
      <dgm:prSet presAssocID="{2327E5D5-CB82-41AE-8F80-1DEB533ACDA3}" presName="hierChild3" presStyleCnt="0"/>
      <dgm:spPr/>
    </dgm:pt>
    <dgm:pt modelId="{339254AD-CDF1-4E37-82BD-97CE85536E96}" type="pres">
      <dgm:prSet presAssocID="{88097C9C-70A7-4590-A497-064ACA5B50F3}" presName="Name17" presStyleLbl="parChTrans1D3" presStyleIdx="2" presStyleCnt="3"/>
      <dgm:spPr/>
      <dgm:t>
        <a:bodyPr/>
        <a:lstStyle/>
        <a:p>
          <a:endParaRPr lang="es-ES_tradnl"/>
        </a:p>
      </dgm:t>
    </dgm:pt>
    <dgm:pt modelId="{52D9CCC5-4815-4C2E-8679-B670387887BD}" type="pres">
      <dgm:prSet presAssocID="{494D581E-3C78-4C5C-9F62-32954B776CA3}" presName="hierRoot3" presStyleCnt="0"/>
      <dgm:spPr/>
    </dgm:pt>
    <dgm:pt modelId="{5EB0B3DB-B313-4B34-8FAA-F2E2195C1059}" type="pres">
      <dgm:prSet presAssocID="{494D581E-3C78-4C5C-9F62-32954B776CA3}" presName="composite3" presStyleCnt="0"/>
      <dgm:spPr/>
    </dgm:pt>
    <dgm:pt modelId="{4B11F904-20B7-46A5-BBF3-81808C555976}" type="pres">
      <dgm:prSet presAssocID="{494D581E-3C78-4C5C-9F62-32954B776CA3}" presName="background3" presStyleLbl="node3" presStyleIdx="2" presStyleCnt="3"/>
      <dgm:spPr/>
    </dgm:pt>
    <dgm:pt modelId="{73ED8A29-FB6E-451A-9C39-003357AB7AFE}" type="pres">
      <dgm:prSet presAssocID="{494D581E-3C78-4C5C-9F62-32954B776CA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C00B90-D56A-44FC-8A09-8433CF3B4085}" type="pres">
      <dgm:prSet presAssocID="{494D581E-3C78-4C5C-9F62-32954B776CA3}" presName="hierChild4" presStyleCnt="0"/>
      <dgm:spPr/>
    </dgm:pt>
  </dgm:ptLst>
  <dgm:cxnLst>
    <dgm:cxn modelId="{4D1DF3C8-B3BA-4FD7-8E14-112F7A0D3D09}" srcId="{F44EC121-CA52-442D-AC63-ED45E4B69A9F}" destId="{93946EBE-6B15-4656-B6D7-0BED43442CA6}" srcOrd="1" destOrd="0" parTransId="{EE7FB93D-B788-470B-891E-3EC3499707FE}" sibTransId="{A992EA9A-AAC8-4962-B10A-6DCCCBEDAC31}"/>
    <dgm:cxn modelId="{A96C9630-AE14-4E7B-B748-F8DD9D16CC53}" type="presOf" srcId="{D8C89FCB-5498-4EB8-A07E-B7BE38805372}" destId="{8901B00F-EE97-46E8-B42B-92B37507D3D1}" srcOrd="0" destOrd="0" presId="urn:microsoft.com/office/officeart/2005/8/layout/hierarchy1"/>
    <dgm:cxn modelId="{66187AD0-E58B-436D-9FAC-852938A26573}" type="presOf" srcId="{0C1274D7-A808-4646-956B-D432FADD4234}" destId="{4A2CD93F-F82A-4870-BA4D-EFF8F09053AF}" srcOrd="0" destOrd="0" presId="urn:microsoft.com/office/officeart/2005/8/layout/hierarchy1"/>
    <dgm:cxn modelId="{255C8950-01A8-4AFB-A848-91EE2144C3EC}" type="presOf" srcId="{2327E5D5-CB82-41AE-8F80-1DEB533ACDA3}" destId="{16FA6C05-63E5-4326-80B8-DC66FC783A7D}" srcOrd="0" destOrd="0" presId="urn:microsoft.com/office/officeart/2005/8/layout/hierarchy1"/>
    <dgm:cxn modelId="{22B943DB-AEC5-4152-BAFF-D643D7797BD8}" srcId="{F4B7306E-3EF0-4713-A758-7798E28556AD}" destId="{F44EC121-CA52-442D-AC63-ED45E4B69A9F}" srcOrd="0" destOrd="0" parTransId="{0C1274D7-A808-4646-956B-D432FADD4234}" sibTransId="{B162D7F4-54BB-4233-9434-E85C63CE3FFD}"/>
    <dgm:cxn modelId="{5994F27C-83A6-47A5-91C4-38258B63F40E}" type="presOf" srcId="{494D581E-3C78-4C5C-9F62-32954B776CA3}" destId="{73ED8A29-FB6E-451A-9C39-003357AB7AFE}" srcOrd="0" destOrd="0" presId="urn:microsoft.com/office/officeart/2005/8/layout/hierarchy1"/>
    <dgm:cxn modelId="{01FEF826-B6D8-4EB2-97C2-3B86DCF6CB6B}" srcId="{F44EC121-CA52-442D-AC63-ED45E4B69A9F}" destId="{537401EC-3A8E-4EA4-AC2D-FC7E1C47D656}" srcOrd="0" destOrd="0" parTransId="{F01C30B2-B9BD-4A79-9BC5-99549B62EA97}" sibTransId="{E86BF86E-4BB1-4E16-8AB1-9745F27B029C}"/>
    <dgm:cxn modelId="{FEB34024-B3DC-4225-95B0-1A731C3CB8FD}" type="presOf" srcId="{8BEB08C1-9561-42D4-A998-A62C275E218A}" destId="{945FC63C-A6DB-4C21-B7F9-B4284CF9D63E}" srcOrd="0" destOrd="0" presId="urn:microsoft.com/office/officeart/2005/8/layout/hierarchy1"/>
    <dgm:cxn modelId="{A7D2BF21-89A7-49E2-9F70-F32ECE3A8E7F}" type="presOf" srcId="{EE7FB93D-B788-470B-891E-3EC3499707FE}" destId="{2C56C43F-BDC8-4F85-8526-00EDD737D440}" srcOrd="0" destOrd="0" presId="urn:microsoft.com/office/officeart/2005/8/layout/hierarchy1"/>
    <dgm:cxn modelId="{3C2D967D-40EE-4AA4-9322-BF432CF691C1}" srcId="{F4B7306E-3EF0-4713-A758-7798E28556AD}" destId="{2327E5D5-CB82-41AE-8F80-1DEB533ACDA3}" srcOrd="1" destOrd="0" parTransId="{D8C89FCB-5498-4EB8-A07E-B7BE38805372}" sibTransId="{97CD8DDF-5CA2-484F-96D9-8D747C89FB6C}"/>
    <dgm:cxn modelId="{7E5A971A-30A0-49BF-85B4-E42CD20BDC62}" type="presOf" srcId="{F44EC121-CA52-442D-AC63-ED45E4B69A9F}" destId="{9C73DCFD-D3EA-4320-A288-BE40B7748ECD}" srcOrd="0" destOrd="0" presId="urn:microsoft.com/office/officeart/2005/8/layout/hierarchy1"/>
    <dgm:cxn modelId="{639C2918-ACAB-4057-8873-29F2925F2E50}" type="presOf" srcId="{F4B7306E-3EF0-4713-A758-7798E28556AD}" destId="{80265C55-77D5-4A95-ACEB-202F3CEE0CA4}" srcOrd="0" destOrd="0" presId="urn:microsoft.com/office/officeart/2005/8/layout/hierarchy1"/>
    <dgm:cxn modelId="{9A7F0497-B543-4519-9DD0-28F9687B12E4}" srcId="{2327E5D5-CB82-41AE-8F80-1DEB533ACDA3}" destId="{494D581E-3C78-4C5C-9F62-32954B776CA3}" srcOrd="0" destOrd="0" parTransId="{88097C9C-70A7-4590-A497-064ACA5B50F3}" sibTransId="{63285C20-3ED8-4156-B8A2-0F3D7C358FC8}"/>
    <dgm:cxn modelId="{311417D1-EB85-45BC-A906-05AF4414EFDE}" srcId="{8BEB08C1-9561-42D4-A998-A62C275E218A}" destId="{F4B7306E-3EF0-4713-A758-7798E28556AD}" srcOrd="0" destOrd="0" parTransId="{C017C311-FCF7-464A-83C9-D5B63B2466DE}" sibTransId="{D55BB138-7CCC-43BB-89CC-5681A56DB3D6}"/>
    <dgm:cxn modelId="{F1BE0F7E-7356-4565-9374-C8ADB882E4E3}" type="presOf" srcId="{537401EC-3A8E-4EA4-AC2D-FC7E1C47D656}" destId="{BECB1B32-9358-4F66-982C-F6BF903E63FD}" srcOrd="0" destOrd="0" presId="urn:microsoft.com/office/officeart/2005/8/layout/hierarchy1"/>
    <dgm:cxn modelId="{514C3F57-025B-498B-8AC6-6DA592B0C77D}" type="presOf" srcId="{93946EBE-6B15-4656-B6D7-0BED43442CA6}" destId="{B48297A5-0AAC-4EC1-B33C-BADB1B7E9A0E}" srcOrd="0" destOrd="0" presId="urn:microsoft.com/office/officeart/2005/8/layout/hierarchy1"/>
    <dgm:cxn modelId="{3DA93080-D1C3-493F-9D16-26491F369EF7}" type="presOf" srcId="{F01C30B2-B9BD-4A79-9BC5-99549B62EA97}" destId="{BB9293B7-97C9-4C8F-8D27-2470F493534B}" srcOrd="0" destOrd="0" presId="urn:microsoft.com/office/officeart/2005/8/layout/hierarchy1"/>
    <dgm:cxn modelId="{AB8FEAB3-CCBD-4682-97A5-4F9B49E6FAEC}" type="presOf" srcId="{88097C9C-70A7-4590-A497-064ACA5B50F3}" destId="{339254AD-CDF1-4E37-82BD-97CE85536E96}" srcOrd="0" destOrd="0" presId="urn:microsoft.com/office/officeart/2005/8/layout/hierarchy1"/>
    <dgm:cxn modelId="{75F996D4-2EE1-47C2-8C6D-051DD314ECE2}" type="presParOf" srcId="{945FC63C-A6DB-4C21-B7F9-B4284CF9D63E}" destId="{036B719B-1BE4-449C-B289-FF9759F00C63}" srcOrd="0" destOrd="0" presId="urn:microsoft.com/office/officeart/2005/8/layout/hierarchy1"/>
    <dgm:cxn modelId="{CAA14CA6-236E-4AD9-8557-43538FA46614}" type="presParOf" srcId="{036B719B-1BE4-449C-B289-FF9759F00C63}" destId="{AFD7A4AF-B907-44A0-8892-B954DAD82706}" srcOrd="0" destOrd="0" presId="urn:microsoft.com/office/officeart/2005/8/layout/hierarchy1"/>
    <dgm:cxn modelId="{C403F0FB-A8F0-494E-AE9B-A999D2D5381F}" type="presParOf" srcId="{AFD7A4AF-B907-44A0-8892-B954DAD82706}" destId="{D386D034-0766-471A-B672-83CC1AE848D4}" srcOrd="0" destOrd="0" presId="urn:microsoft.com/office/officeart/2005/8/layout/hierarchy1"/>
    <dgm:cxn modelId="{4F540427-A588-4078-B3AC-FE74377CF2DD}" type="presParOf" srcId="{AFD7A4AF-B907-44A0-8892-B954DAD82706}" destId="{80265C55-77D5-4A95-ACEB-202F3CEE0CA4}" srcOrd="1" destOrd="0" presId="urn:microsoft.com/office/officeart/2005/8/layout/hierarchy1"/>
    <dgm:cxn modelId="{B983A157-D0E0-4A16-9D3A-366686B289E0}" type="presParOf" srcId="{036B719B-1BE4-449C-B289-FF9759F00C63}" destId="{529F026B-9588-4E73-81EB-DC60DF5D5DCE}" srcOrd="1" destOrd="0" presId="urn:microsoft.com/office/officeart/2005/8/layout/hierarchy1"/>
    <dgm:cxn modelId="{2DCB043A-E9A5-45FB-83B0-C620B92CE73D}" type="presParOf" srcId="{529F026B-9588-4E73-81EB-DC60DF5D5DCE}" destId="{4A2CD93F-F82A-4870-BA4D-EFF8F09053AF}" srcOrd="0" destOrd="0" presId="urn:microsoft.com/office/officeart/2005/8/layout/hierarchy1"/>
    <dgm:cxn modelId="{13F508F7-ACE2-4772-9087-51A4A60FFC55}" type="presParOf" srcId="{529F026B-9588-4E73-81EB-DC60DF5D5DCE}" destId="{AFAD2809-B024-4236-BB59-C1F2A8CEEF4D}" srcOrd="1" destOrd="0" presId="urn:microsoft.com/office/officeart/2005/8/layout/hierarchy1"/>
    <dgm:cxn modelId="{618110B4-1530-4575-913F-2C0DF8AF1E12}" type="presParOf" srcId="{AFAD2809-B024-4236-BB59-C1F2A8CEEF4D}" destId="{896704F6-6FF6-4C3F-8B8A-84C7498411C7}" srcOrd="0" destOrd="0" presId="urn:microsoft.com/office/officeart/2005/8/layout/hierarchy1"/>
    <dgm:cxn modelId="{0CBCCEE1-F559-4BEB-8873-29B6CE5182F8}" type="presParOf" srcId="{896704F6-6FF6-4C3F-8B8A-84C7498411C7}" destId="{BA54EFB9-947A-46A5-B5B8-B8569A6CA8A2}" srcOrd="0" destOrd="0" presId="urn:microsoft.com/office/officeart/2005/8/layout/hierarchy1"/>
    <dgm:cxn modelId="{0ED27D44-4479-46B8-92C4-5710766A62D1}" type="presParOf" srcId="{896704F6-6FF6-4C3F-8B8A-84C7498411C7}" destId="{9C73DCFD-D3EA-4320-A288-BE40B7748ECD}" srcOrd="1" destOrd="0" presId="urn:microsoft.com/office/officeart/2005/8/layout/hierarchy1"/>
    <dgm:cxn modelId="{597D064E-E5D2-4C7A-8772-97CB03B7D5BC}" type="presParOf" srcId="{AFAD2809-B024-4236-BB59-C1F2A8CEEF4D}" destId="{7A4033D4-B686-4364-967E-2DD19E134C79}" srcOrd="1" destOrd="0" presId="urn:microsoft.com/office/officeart/2005/8/layout/hierarchy1"/>
    <dgm:cxn modelId="{B102E662-D3E4-4E65-8F06-507C9AEA6145}" type="presParOf" srcId="{7A4033D4-B686-4364-967E-2DD19E134C79}" destId="{BB9293B7-97C9-4C8F-8D27-2470F493534B}" srcOrd="0" destOrd="0" presId="urn:microsoft.com/office/officeart/2005/8/layout/hierarchy1"/>
    <dgm:cxn modelId="{0974E932-1BE3-43C4-BECC-2272BB917743}" type="presParOf" srcId="{7A4033D4-B686-4364-967E-2DD19E134C79}" destId="{AF2627C3-E316-4517-8629-C6C8DFCACBBE}" srcOrd="1" destOrd="0" presId="urn:microsoft.com/office/officeart/2005/8/layout/hierarchy1"/>
    <dgm:cxn modelId="{B83C453B-014D-484C-AC17-D71E376001C7}" type="presParOf" srcId="{AF2627C3-E316-4517-8629-C6C8DFCACBBE}" destId="{7EA2EB6F-7D3C-4B91-817D-A06A14D6AC94}" srcOrd="0" destOrd="0" presId="urn:microsoft.com/office/officeart/2005/8/layout/hierarchy1"/>
    <dgm:cxn modelId="{5ED38390-3677-4CF3-9A63-D8C5B037DA09}" type="presParOf" srcId="{7EA2EB6F-7D3C-4B91-817D-A06A14D6AC94}" destId="{B0474049-A18A-4012-BE6F-434689E33D09}" srcOrd="0" destOrd="0" presId="urn:microsoft.com/office/officeart/2005/8/layout/hierarchy1"/>
    <dgm:cxn modelId="{55DA36FB-EE11-4BD0-BD3B-5059C5DE1CDB}" type="presParOf" srcId="{7EA2EB6F-7D3C-4B91-817D-A06A14D6AC94}" destId="{BECB1B32-9358-4F66-982C-F6BF903E63FD}" srcOrd="1" destOrd="0" presId="urn:microsoft.com/office/officeart/2005/8/layout/hierarchy1"/>
    <dgm:cxn modelId="{3DB5CC7A-A0D7-4112-A8BA-C5AF022E483B}" type="presParOf" srcId="{AF2627C3-E316-4517-8629-C6C8DFCACBBE}" destId="{12676798-B22D-4072-A928-FCE537C51D04}" srcOrd="1" destOrd="0" presId="urn:microsoft.com/office/officeart/2005/8/layout/hierarchy1"/>
    <dgm:cxn modelId="{CEE4BF57-9102-4B6B-B8DA-3FE3878502AD}" type="presParOf" srcId="{7A4033D4-B686-4364-967E-2DD19E134C79}" destId="{2C56C43F-BDC8-4F85-8526-00EDD737D440}" srcOrd="2" destOrd="0" presId="urn:microsoft.com/office/officeart/2005/8/layout/hierarchy1"/>
    <dgm:cxn modelId="{F9FA7E69-D625-4126-AADF-184B95D5DC90}" type="presParOf" srcId="{7A4033D4-B686-4364-967E-2DD19E134C79}" destId="{A7434F81-ACF9-45C2-A229-DF8AC41E5675}" srcOrd="3" destOrd="0" presId="urn:microsoft.com/office/officeart/2005/8/layout/hierarchy1"/>
    <dgm:cxn modelId="{A310A63D-8E22-461F-A0A0-61BACAAF407B}" type="presParOf" srcId="{A7434F81-ACF9-45C2-A229-DF8AC41E5675}" destId="{5A19C921-CFA2-4C30-A469-351D1A47612C}" srcOrd="0" destOrd="0" presId="urn:microsoft.com/office/officeart/2005/8/layout/hierarchy1"/>
    <dgm:cxn modelId="{61AD22EA-9FCF-4B47-9775-6CE09C6B36CB}" type="presParOf" srcId="{5A19C921-CFA2-4C30-A469-351D1A47612C}" destId="{51FD076B-1BE1-4843-B290-505337D67EB3}" srcOrd="0" destOrd="0" presId="urn:microsoft.com/office/officeart/2005/8/layout/hierarchy1"/>
    <dgm:cxn modelId="{0DDB9EB2-EB1A-408F-990F-3547F4081BF7}" type="presParOf" srcId="{5A19C921-CFA2-4C30-A469-351D1A47612C}" destId="{B48297A5-0AAC-4EC1-B33C-BADB1B7E9A0E}" srcOrd="1" destOrd="0" presId="urn:microsoft.com/office/officeart/2005/8/layout/hierarchy1"/>
    <dgm:cxn modelId="{1E743F64-26DF-4F58-BEB7-7D7BDD2DC401}" type="presParOf" srcId="{A7434F81-ACF9-45C2-A229-DF8AC41E5675}" destId="{14017A73-425F-427B-8CB7-CDCF664ECC2A}" srcOrd="1" destOrd="0" presId="urn:microsoft.com/office/officeart/2005/8/layout/hierarchy1"/>
    <dgm:cxn modelId="{EE5CFD5E-4D62-45F5-9B78-D295AA0B075D}" type="presParOf" srcId="{529F026B-9588-4E73-81EB-DC60DF5D5DCE}" destId="{8901B00F-EE97-46E8-B42B-92B37507D3D1}" srcOrd="2" destOrd="0" presId="urn:microsoft.com/office/officeart/2005/8/layout/hierarchy1"/>
    <dgm:cxn modelId="{85CA9BBA-2201-46F7-965E-B29039A732E6}" type="presParOf" srcId="{529F026B-9588-4E73-81EB-DC60DF5D5DCE}" destId="{75F0B25F-69D7-4027-A7FB-1C26A2BD56E7}" srcOrd="3" destOrd="0" presId="urn:microsoft.com/office/officeart/2005/8/layout/hierarchy1"/>
    <dgm:cxn modelId="{D1E624FC-882E-4AB1-AB4D-C47422D71442}" type="presParOf" srcId="{75F0B25F-69D7-4027-A7FB-1C26A2BD56E7}" destId="{71B31B67-553A-4E88-A443-3EEC22F5AC01}" srcOrd="0" destOrd="0" presId="urn:microsoft.com/office/officeart/2005/8/layout/hierarchy1"/>
    <dgm:cxn modelId="{9C2C2ADC-4A55-4640-9AB1-5072CF2F0202}" type="presParOf" srcId="{71B31B67-553A-4E88-A443-3EEC22F5AC01}" destId="{8F369271-99D1-42F0-8D9F-84C2A87DF18A}" srcOrd="0" destOrd="0" presId="urn:microsoft.com/office/officeart/2005/8/layout/hierarchy1"/>
    <dgm:cxn modelId="{FEC2CAB6-0BEF-489A-869F-198DD59235B6}" type="presParOf" srcId="{71B31B67-553A-4E88-A443-3EEC22F5AC01}" destId="{16FA6C05-63E5-4326-80B8-DC66FC783A7D}" srcOrd="1" destOrd="0" presId="urn:microsoft.com/office/officeart/2005/8/layout/hierarchy1"/>
    <dgm:cxn modelId="{969BDA5E-F5BF-4E90-A92A-F69CA54EFF86}" type="presParOf" srcId="{75F0B25F-69D7-4027-A7FB-1C26A2BD56E7}" destId="{E83CE272-3AD9-4DA8-B41D-8FB9922BB8E2}" srcOrd="1" destOrd="0" presId="urn:microsoft.com/office/officeart/2005/8/layout/hierarchy1"/>
    <dgm:cxn modelId="{670602F3-4231-477A-921F-C9E51F80D663}" type="presParOf" srcId="{E83CE272-3AD9-4DA8-B41D-8FB9922BB8E2}" destId="{339254AD-CDF1-4E37-82BD-97CE85536E96}" srcOrd="0" destOrd="0" presId="urn:microsoft.com/office/officeart/2005/8/layout/hierarchy1"/>
    <dgm:cxn modelId="{DC33CB7D-08C9-422A-B62D-B7DFBD3C225F}" type="presParOf" srcId="{E83CE272-3AD9-4DA8-B41D-8FB9922BB8E2}" destId="{52D9CCC5-4815-4C2E-8679-B670387887BD}" srcOrd="1" destOrd="0" presId="urn:microsoft.com/office/officeart/2005/8/layout/hierarchy1"/>
    <dgm:cxn modelId="{4CE2B33E-3932-449D-ACB1-A6C263F4E377}" type="presParOf" srcId="{52D9CCC5-4815-4C2E-8679-B670387887BD}" destId="{5EB0B3DB-B313-4B34-8FAA-F2E2195C1059}" srcOrd="0" destOrd="0" presId="urn:microsoft.com/office/officeart/2005/8/layout/hierarchy1"/>
    <dgm:cxn modelId="{1EF44A3E-2C63-45E8-A073-C295C18D228C}" type="presParOf" srcId="{5EB0B3DB-B313-4B34-8FAA-F2E2195C1059}" destId="{4B11F904-20B7-46A5-BBF3-81808C555976}" srcOrd="0" destOrd="0" presId="urn:microsoft.com/office/officeart/2005/8/layout/hierarchy1"/>
    <dgm:cxn modelId="{C36460AA-09C3-4379-B448-2FE489F06BA1}" type="presParOf" srcId="{5EB0B3DB-B313-4B34-8FAA-F2E2195C1059}" destId="{73ED8A29-FB6E-451A-9C39-003357AB7AFE}" srcOrd="1" destOrd="0" presId="urn:microsoft.com/office/officeart/2005/8/layout/hierarchy1"/>
    <dgm:cxn modelId="{B2F6C591-56BD-41B8-9469-0C0AEF4A6275}" type="presParOf" srcId="{52D9CCC5-4815-4C2E-8679-B670387887BD}" destId="{50C00B90-D56A-44FC-8A09-8433CF3B408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EE4350-34C5-4434-9778-0EB220EC0361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ADB6D1-92A7-4580-90F7-7DFB766377A8}">
      <dgm:prSet phldrT="[Texto]"/>
      <dgm:spPr/>
      <dgm:t>
        <a:bodyPr/>
        <a:lstStyle/>
        <a:p>
          <a:r>
            <a:rPr lang="es-ES_tradnl" dirty="0" smtClean="0">
              <a:latin typeface="Century Gothic" charset="0"/>
              <a:ea typeface="Century Gothic" charset="0"/>
              <a:cs typeface="Century Gothic" charset="0"/>
            </a:rPr>
            <a:t>Ecuador es un país garante de derechos y justicia social</a:t>
          </a:r>
          <a:endParaRPr lang="en-US" dirty="0"/>
        </a:p>
      </dgm:t>
    </dgm:pt>
    <dgm:pt modelId="{16EBB522-75B4-495B-B4C8-B29B3F831A9A}" type="parTrans" cxnId="{2506E7BE-3107-4CF7-A251-146718B7239D}">
      <dgm:prSet/>
      <dgm:spPr/>
      <dgm:t>
        <a:bodyPr/>
        <a:lstStyle/>
        <a:p>
          <a:endParaRPr lang="en-US"/>
        </a:p>
      </dgm:t>
    </dgm:pt>
    <dgm:pt modelId="{5E7B492A-0218-4E50-A4AD-8AC8269A8563}" type="sibTrans" cxnId="{2506E7BE-3107-4CF7-A251-146718B7239D}">
      <dgm:prSet/>
      <dgm:spPr/>
      <dgm:t>
        <a:bodyPr/>
        <a:lstStyle/>
        <a:p>
          <a:endParaRPr lang="en-US"/>
        </a:p>
      </dgm:t>
    </dgm:pt>
    <dgm:pt modelId="{E8589F2D-4A99-40EF-B1C0-6DB353E6AEF9}">
      <dgm:prSet phldrT="[Texto]"/>
      <dgm:spPr/>
      <dgm:t>
        <a:bodyPr/>
        <a:lstStyle/>
        <a:p>
          <a:r>
            <a:rPr lang="es-ES_tradnl" dirty="0" smtClean="0">
              <a:latin typeface="Century Gothic" charset="0"/>
              <a:ea typeface="Century Gothic" charset="0"/>
              <a:cs typeface="Century Gothic" charset="0"/>
            </a:rPr>
            <a:t>El Estado ecuatoriano garantiza el derecho de acceso a la educación</a:t>
          </a:r>
          <a:endParaRPr lang="en-US" dirty="0"/>
        </a:p>
      </dgm:t>
    </dgm:pt>
    <dgm:pt modelId="{65DD0E73-9A8E-40F4-9504-528DA476D71D}" type="parTrans" cxnId="{AF2811FD-C314-4360-A979-DEEB68895BB3}">
      <dgm:prSet/>
      <dgm:spPr/>
      <dgm:t>
        <a:bodyPr/>
        <a:lstStyle/>
        <a:p>
          <a:endParaRPr lang="en-US"/>
        </a:p>
      </dgm:t>
    </dgm:pt>
    <dgm:pt modelId="{AEEB99C1-EEEE-4F44-A948-8E6CCA700573}" type="sibTrans" cxnId="{AF2811FD-C314-4360-A979-DEEB68895BB3}">
      <dgm:prSet/>
      <dgm:spPr/>
      <dgm:t>
        <a:bodyPr/>
        <a:lstStyle/>
        <a:p>
          <a:endParaRPr lang="en-US"/>
        </a:p>
      </dgm:t>
    </dgm:pt>
    <dgm:pt modelId="{70828CEF-1664-4627-8960-594104D473DF}">
      <dgm:prSet phldrT="[Texto]"/>
      <dgm:spPr/>
      <dgm:t>
        <a:bodyPr/>
        <a:lstStyle/>
        <a:p>
          <a:r>
            <a:rPr lang="es-ES_tradnl" dirty="0" smtClean="0">
              <a:latin typeface="Century Gothic" charset="0"/>
              <a:ea typeface="Century Gothic" charset="0"/>
              <a:cs typeface="Century Gothic" charset="0"/>
            </a:rPr>
            <a:t>Generar estrategias que permitan la adaptación al nuevo contexto y aborden las dificultades</a:t>
          </a:r>
          <a:endParaRPr lang="en-US" dirty="0"/>
        </a:p>
      </dgm:t>
    </dgm:pt>
    <dgm:pt modelId="{1A92D981-A902-424B-900F-03AF616373C1}" type="parTrans" cxnId="{0A25F474-FD81-47BF-A5FD-2CAC57C0CBF7}">
      <dgm:prSet/>
      <dgm:spPr/>
      <dgm:t>
        <a:bodyPr/>
        <a:lstStyle/>
        <a:p>
          <a:endParaRPr lang="en-US"/>
        </a:p>
      </dgm:t>
    </dgm:pt>
    <dgm:pt modelId="{1FFE9075-BBA9-45F0-A739-3C984DA226F4}" type="sibTrans" cxnId="{0A25F474-FD81-47BF-A5FD-2CAC57C0CBF7}">
      <dgm:prSet/>
      <dgm:spPr/>
      <dgm:t>
        <a:bodyPr/>
        <a:lstStyle/>
        <a:p>
          <a:endParaRPr lang="en-US"/>
        </a:p>
      </dgm:t>
    </dgm:pt>
    <dgm:pt modelId="{8F3DFB2D-05F6-45CD-92A4-BBC7A2B3FE31}">
      <dgm:prSet phldrT="[Texto]"/>
      <dgm:spPr/>
      <dgm:t>
        <a:bodyPr/>
        <a:lstStyle/>
        <a:p>
          <a:r>
            <a:rPr lang="es-ES_tradnl" dirty="0" smtClean="0">
              <a:latin typeface="Century Gothic" charset="0"/>
              <a:ea typeface="Century Gothic" charset="0"/>
              <a:cs typeface="Century Gothic" charset="0"/>
            </a:rPr>
            <a:t>La adaptación y resolución del duelo debe contemplar a la familia, considerando su estructura y función</a:t>
          </a:r>
          <a:endParaRPr lang="en-US" dirty="0"/>
        </a:p>
      </dgm:t>
    </dgm:pt>
    <dgm:pt modelId="{1A9306BD-763F-4CE0-95F4-5B6EF9CEC01F}" type="parTrans" cxnId="{970B9A6F-312B-4FC9-8D96-0684F7EDA6B9}">
      <dgm:prSet/>
      <dgm:spPr/>
      <dgm:t>
        <a:bodyPr/>
        <a:lstStyle/>
        <a:p>
          <a:endParaRPr lang="en-US"/>
        </a:p>
      </dgm:t>
    </dgm:pt>
    <dgm:pt modelId="{62D8F409-F071-4618-A077-27CFDC68BDE4}" type="sibTrans" cxnId="{970B9A6F-312B-4FC9-8D96-0684F7EDA6B9}">
      <dgm:prSet/>
      <dgm:spPr/>
      <dgm:t>
        <a:bodyPr/>
        <a:lstStyle/>
        <a:p>
          <a:endParaRPr lang="en-US"/>
        </a:p>
      </dgm:t>
    </dgm:pt>
    <dgm:pt modelId="{E3459C0D-3C69-4F30-B1BD-FE6959C80987}">
      <dgm:prSet phldrT="[Texto]"/>
      <dgm:spPr/>
      <dgm:t>
        <a:bodyPr/>
        <a:lstStyle/>
        <a:p>
          <a:r>
            <a:rPr lang="es-ES_tradnl" dirty="0" smtClean="0">
              <a:latin typeface="Century Gothic" charset="0"/>
              <a:ea typeface="Century Gothic" charset="0"/>
              <a:cs typeface="Century Gothic" charset="0"/>
            </a:rPr>
            <a:t>Se han generado estrategias de inclusión educativa (ACNUR, UNICEF, MINEDUC)</a:t>
          </a:r>
          <a:endParaRPr lang="en-US" dirty="0"/>
        </a:p>
      </dgm:t>
    </dgm:pt>
    <dgm:pt modelId="{976753EE-7234-40FE-AD2D-EB47EE306402}" type="parTrans" cxnId="{F52AD058-6718-4743-8BCC-C2AB4A104511}">
      <dgm:prSet/>
      <dgm:spPr/>
      <dgm:t>
        <a:bodyPr/>
        <a:lstStyle/>
        <a:p>
          <a:endParaRPr lang="en-US"/>
        </a:p>
      </dgm:t>
    </dgm:pt>
    <dgm:pt modelId="{AECDA4F3-CB97-404B-879B-66802D87AD1D}" type="sibTrans" cxnId="{F52AD058-6718-4743-8BCC-C2AB4A104511}">
      <dgm:prSet/>
      <dgm:spPr/>
      <dgm:t>
        <a:bodyPr/>
        <a:lstStyle/>
        <a:p>
          <a:endParaRPr lang="en-US"/>
        </a:p>
      </dgm:t>
    </dgm:pt>
    <dgm:pt modelId="{332B9A7E-B518-4DC4-A240-8DF9E6369AD0}">
      <dgm:prSet phldrT="[Texto]"/>
      <dgm:spPr/>
      <dgm:t>
        <a:bodyPr/>
        <a:lstStyle/>
        <a:p>
          <a:r>
            <a:rPr lang="es-ES_tradnl" dirty="0" smtClean="0">
              <a:latin typeface="Century Gothic" charset="0"/>
              <a:ea typeface="Century Gothic" charset="0"/>
              <a:cs typeface="Century Gothic" charset="0"/>
            </a:rPr>
            <a:t>Objetivo de la psicoterapia: prevención de problemáticas de salud mental y atención clínica para adaptación social</a:t>
          </a:r>
          <a:endParaRPr lang="en-US" dirty="0"/>
        </a:p>
      </dgm:t>
    </dgm:pt>
    <dgm:pt modelId="{D93D5F71-CFA6-4939-8447-A7A586CC1815}" type="parTrans" cxnId="{247CFD24-BC84-46BB-912E-7468BBA5A039}">
      <dgm:prSet/>
      <dgm:spPr/>
      <dgm:t>
        <a:bodyPr/>
        <a:lstStyle/>
        <a:p>
          <a:endParaRPr lang="en-US"/>
        </a:p>
      </dgm:t>
    </dgm:pt>
    <dgm:pt modelId="{957B3BC8-C03C-4476-A0FD-11D59431ABC9}" type="sibTrans" cxnId="{247CFD24-BC84-46BB-912E-7468BBA5A039}">
      <dgm:prSet/>
      <dgm:spPr/>
      <dgm:t>
        <a:bodyPr/>
        <a:lstStyle/>
        <a:p>
          <a:endParaRPr lang="en-US"/>
        </a:p>
      </dgm:t>
    </dgm:pt>
    <dgm:pt modelId="{DF29270D-AF12-42BB-841C-9B470C9A5BB4}" type="pres">
      <dgm:prSet presAssocID="{0CEE4350-34C5-4434-9778-0EB220EC03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A19435F-933C-48A9-ADDE-D74C654DF448}" type="pres">
      <dgm:prSet presAssocID="{5EADB6D1-92A7-4580-90F7-7DFB766377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4EBC7-6406-4703-BB32-8A6840928EDD}" type="pres">
      <dgm:prSet presAssocID="{5E7B492A-0218-4E50-A4AD-8AC8269A8563}" presName="sibTrans" presStyleLbl="sibTrans2D1" presStyleIdx="0" presStyleCnt="5"/>
      <dgm:spPr/>
      <dgm:t>
        <a:bodyPr/>
        <a:lstStyle/>
        <a:p>
          <a:endParaRPr lang="es-ES_tradnl"/>
        </a:p>
      </dgm:t>
    </dgm:pt>
    <dgm:pt modelId="{A3001821-A3F6-42B7-ADAC-8CF703B7EC96}" type="pres">
      <dgm:prSet presAssocID="{5E7B492A-0218-4E50-A4AD-8AC8269A8563}" presName="connectorText" presStyleLbl="sibTrans2D1" presStyleIdx="0" presStyleCnt="5"/>
      <dgm:spPr/>
      <dgm:t>
        <a:bodyPr/>
        <a:lstStyle/>
        <a:p>
          <a:endParaRPr lang="es-ES_tradnl"/>
        </a:p>
      </dgm:t>
    </dgm:pt>
    <dgm:pt modelId="{E0FC2D3D-36E2-47B3-9CEB-8DA30569C9F0}" type="pres">
      <dgm:prSet presAssocID="{E8589F2D-4A99-40EF-B1C0-6DB353E6AEF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E6619-2ECC-4206-94E7-8A947BBB146A}" type="pres">
      <dgm:prSet presAssocID="{AEEB99C1-EEEE-4F44-A948-8E6CCA700573}" presName="sibTrans" presStyleLbl="sibTrans2D1" presStyleIdx="1" presStyleCnt="5"/>
      <dgm:spPr/>
      <dgm:t>
        <a:bodyPr/>
        <a:lstStyle/>
        <a:p>
          <a:endParaRPr lang="es-ES_tradnl"/>
        </a:p>
      </dgm:t>
    </dgm:pt>
    <dgm:pt modelId="{967C85AB-7318-4FAA-9431-DE35322BFD2F}" type="pres">
      <dgm:prSet presAssocID="{AEEB99C1-EEEE-4F44-A948-8E6CCA700573}" presName="connectorText" presStyleLbl="sibTrans2D1" presStyleIdx="1" presStyleCnt="5"/>
      <dgm:spPr/>
      <dgm:t>
        <a:bodyPr/>
        <a:lstStyle/>
        <a:p>
          <a:endParaRPr lang="es-ES_tradnl"/>
        </a:p>
      </dgm:t>
    </dgm:pt>
    <dgm:pt modelId="{53EB2C87-C774-4F9F-9894-80160A41509C}" type="pres">
      <dgm:prSet presAssocID="{70828CEF-1664-4627-8960-594104D473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D707D-0E06-4FC6-9CB8-F51DA393DE5E}" type="pres">
      <dgm:prSet presAssocID="{1FFE9075-BBA9-45F0-A739-3C984DA226F4}" presName="sibTrans" presStyleLbl="sibTrans2D1" presStyleIdx="2" presStyleCnt="5"/>
      <dgm:spPr/>
      <dgm:t>
        <a:bodyPr/>
        <a:lstStyle/>
        <a:p>
          <a:endParaRPr lang="es-ES_tradnl"/>
        </a:p>
      </dgm:t>
    </dgm:pt>
    <dgm:pt modelId="{0415CDA8-C957-4753-BE9D-7B1874A85ACD}" type="pres">
      <dgm:prSet presAssocID="{1FFE9075-BBA9-45F0-A739-3C984DA226F4}" presName="connectorText" presStyleLbl="sibTrans2D1" presStyleIdx="2" presStyleCnt="5"/>
      <dgm:spPr/>
      <dgm:t>
        <a:bodyPr/>
        <a:lstStyle/>
        <a:p>
          <a:endParaRPr lang="es-ES_tradnl"/>
        </a:p>
      </dgm:t>
    </dgm:pt>
    <dgm:pt modelId="{B5AC6415-7136-49C3-B6D9-83F55DB12095}" type="pres">
      <dgm:prSet presAssocID="{8F3DFB2D-05F6-45CD-92A4-BBC7A2B3FE3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B6AED-9CAE-4B17-9930-23DEB8B64F85}" type="pres">
      <dgm:prSet presAssocID="{62D8F409-F071-4618-A077-27CFDC68BDE4}" presName="sibTrans" presStyleLbl="sibTrans2D1" presStyleIdx="3" presStyleCnt="5"/>
      <dgm:spPr/>
      <dgm:t>
        <a:bodyPr/>
        <a:lstStyle/>
        <a:p>
          <a:endParaRPr lang="es-ES_tradnl"/>
        </a:p>
      </dgm:t>
    </dgm:pt>
    <dgm:pt modelId="{5379819D-C200-4446-B58E-2B17ED4C8365}" type="pres">
      <dgm:prSet presAssocID="{62D8F409-F071-4618-A077-27CFDC68BDE4}" presName="connectorText" presStyleLbl="sibTrans2D1" presStyleIdx="3" presStyleCnt="5"/>
      <dgm:spPr/>
      <dgm:t>
        <a:bodyPr/>
        <a:lstStyle/>
        <a:p>
          <a:endParaRPr lang="es-ES_tradnl"/>
        </a:p>
      </dgm:t>
    </dgm:pt>
    <dgm:pt modelId="{2714BD58-AE70-4610-9980-5F7ADF33E6EB}" type="pres">
      <dgm:prSet presAssocID="{E3459C0D-3C69-4F30-B1BD-FE6959C8098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51E37-8BCB-49AD-9954-56DB9ED6BF2A}" type="pres">
      <dgm:prSet presAssocID="{AECDA4F3-CB97-404B-879B-66802D87AD1D}" presName="sibTrans" presStyleLbl="sibTrans2D1" presStyleIdx="4" presStyleCnt="5"/>
      <dgm:spPr/>
      <dgm:t>
        <a:bodyPr/>
        <a:lstStyle/>
        <a:p>
          <a:endParaRPr lang="es-ES_tradnl"/>
        </a:p>
      </dgm:t>
    </dgm:pt>
    <dgm:pt modelId="{714918B2-8197-4BAC-B14E-FB4B8E8F110F}" type="pres">
      <dgm:prSet presAssocID="{AECDA4F3-CB97-404B-879B-66802D87AD1D}" presName="connectorText" presStyleLbl="sibTrans2D1" presStyleIdx="4" presStyleCnt="5"/>
      <dgm:spPr/>
      <dgm:t>
        <a:bodyPr/>
        <a:lstStyle/>
        <a:p>
          <a:endParaRPr lang="es-ES_tradnl"/>
        </a:p>
      </dgm:t>
    </dgm:pt>
    <dgm:pt modelId="{1CBD50A6-E471-487B-AE47-F40D46DC1FF6}" type="pres">
      <dgm:prSet presAssocID="{332B9A7E-B518-4DC4-A240-8DF9E6369A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2FEC3A-1E21-446F-838D-6224683E10ED}" type="presOf" srcId="{70828CEF-1664-4627-8960-594104D473DF}" destId="{53EB2C87-C774-4F9F-9894-80160A41509C}" srcOrd="0" destOrd="0" presId="urn:microsoft.com/office/officeart/2005/8/layout/process5"/>
    <dgm:cxn modelId="{12659452-6DEF-4825-9BD5-187342579238}" type="presOf" srcId="{5E7B492A-0218-4E50-A4AD-8AC8269A8563}" destId="{A3001821-A3F6-42B7-ADAC-8CF703B7EC96}" srcOrd="1" destOrd="0" presId="urn:microsoft.com/office/officeart/2005/8/layout/process5"/>
    <dgm:cxn modelId="{C15AB227-DFFF-459F-BA2F-0C38212A34F4}" type="presOf" srcId="{332B9A7E-B518-4DC4-A240-8DF9E6369AD0}" destId="{1CBD50A6-E471-487B-AE47-F40D46DC1FF6}" srcOrd="0" destOrd="0" presId="urn:microsoft.com/office/officeart/2005/8/layout/process5"/>
    <dgm:cxn modelId="{CC1D0CFE-5A84-402B-B76B-15AAF698F842}" type="presOf" srcId="{E8589F2D-4A99-40EF-B1C0-6DB353E6AEF9}" destId="{E0FC2D3D-36E2-47B3-9CEB-8DA30569C9F0}" srcOrd="0" destOrd="0" presId="urn:microsoft.com/office/officeart/2005/8/layout/process5"/>
    <dgm:cxn modelId="{7FD271F1-31EF-48B9-9777-0BFE26AED4EB}" type="presOf" srcId="{AEEB99C1-EEEE-4F44-A948-8E6CCA700573}" destId="{436E6619-2ECC-4206-94E7-8A947BBB146A}" srcOrd="0" destOrd="0" presId="urn:microsoft.com/office/officeart/2005/8/layout/process5"/>
    <dgm:cxn modelId="{AF2811FD-C314-4360-A979-DEEB68895BB3}" srcId="{0CEE4350-34C5-4434-9778-0EB220EC0361}" destId="{E8589F2D-4A99-40EF-B1C0-6DB353E6AEF9}" srcOrd="1" destOrd="0" parTransId="{65DD0E73-9A8E-40F4-9504-528DA476D71D}" sibTransId="{AEEB99C1-EEEE-4F44-A948-8E6CCA700573}"/>
    <dgm:cxn modelId="{8D4E5561-26E6-4975-BCB9-F9E6E9FFF0D7}" type="presOf" srcId="{5EADB6D1-92A7-4580-90F7-7DFB766377A8}" destId="{EA19435F-933C-48A9-ADDE-D74C654DF448}" srcOrd="0" destOrd="0" presId="urn:microsoft.com/office/officeart/2005/8/layout/process5"/>
    <dgm:cxn modelId="{2506E7BE-3107-4CF7-A251-146718B7239D}" srcId="{0CEE4350-34C5-4434-9778-0EB220EC0361}" destId="{5EADB6D1-92A7-4580-90F7-7DFB766377A8}" srcOrd="0" destOrd="0" parTransId="{16EBB522-75B4-495B-B4C8-B29B3F831A9A}" sibTransId="{5E7B492A-0218-4E50-A4AD-8AC8269A8563}"/>
    <dgm:cxn modelId="{970B9A6F-312B-4FC9-8D96-0684F7EDA6B9}" srcId="{0CEE4350-34C5-4434-9778-0EB220EC0361}" destId="{8F3DFB2D-05F6-45CD-92A4-BBC7A2B3FE31}" srcOrd="3" destOrd="0" parTransId="{1A9306BD-763F-4CE0-95F4-5B6EF9CEC01F}" sibTransId="{62D8F409-F071-4618-A077-27CFDC68BDE4}"/>
    <dgm:cxn modelId="{B64DC45E-9889-4AAF-8395-BEB13D8B35CF}" type="presOf" srcId="{AECDA4F3-CB97-404B-879B-66802D87AD1D}" destId="{714918B2-8197-4BAC-B14E-FB4B8E8F110F}" srcOrd="1" destOrd="0" presId="urn:microsoft.com/office/officeart/2005/8/layout/process5"/>
    <dgm:cxn modelId="{CDFE6DAD-DAAD-4352-83D3-A52153977166}" type="presOf" srcId="{8F3DFB2D-05F6-45CD-92A4-BBC7A2B3FE31}" destId="{B5AC6415-7136-49C3-B6D9-83F55DB12095}" srcOrd="0" destOrd="0" presId="urn:microsoft.com/office/officeart/2005/8/layout/process5"/>
    <dgm:cxn modelId="{8265D405-B650-4658-A201-585D6584BDF3}" type="presOf" srcId="{AECDA4F3-CB97-404B-879B-66802D87AD1D}" destId="{E0751E37-8BCB-49AD-9954-56DB9ED6BF2A}" srcOrd="0" destOrd="0" presId="urn:microsoft.com/office/officeart/2005/8/layout/process5"/>
    <dgm:cxn modelId="{69B6190A-AA7B-4A1B-9BC9-4065FF51D95E}" type="presOf" srcId="{62D8F409-F071-4618-A077-27CFDC68BDE4}" destId="{CA2B6AED-9CAE-4B17-9930-23DEB8B64F85}" srcOrd="0" destOrd="0" presId="urn:microsoft.com/office/officeart/2005/8/layout/process5"/>
    <dgm:cxn modelId="{6CFBE2F8-B5E4-4AE6-A9DC-DE11CC58EE76}" type="presOf" srcId="{5E7B492A-0218-4E50-A4AD-8AC8269A8563}" destId="{5924EBC7-6406-4703-BB32-8A6840928EDD}" srcOrd="0" destOrd="0" presId="urn:microsoft.com/office/officeart/2005/8/layout/process5"/>
    <dgm:cxn modelId="{92DD09C3-8C71-49DA-94BD-C11A60089586}" type="presOf" srcId="{AEEB99C1-EEEE-4F44-A948-8E6CCA700573}" destId="{967C85AB-7318-4FAA-9431-DE35322BFD2F}" srcOrd="1" destOrd="0" presId="urn:microsoft.com/office/officeart/2005/8/layout/process5"/>
    <dgm:cxn modelId="{83AAED5D-CBAB-49C8-9356-F94711A18334}" type="presOf" srcId="{62D8F409-F071-4618-A077-27CFDC68BDE4}" destId="{5379819D-C200-4446-B58E-2B17ED4C8365}" srcOrd="1" destOrd="0" presId="urn:microsoft.com/office/officeart/2005/8/layout/process5"/>
    <dgm:cxn modelId="{F52AD058-6718-4743-8BCC-C2AB4A104511}" srcId="{0CEE4350-34C5-4434-9778-0EB220EC0361}" destId="{E3459C0D-3C69-4F30-B1BD-FE6959C80987}" srcOrd="4" destOrd="0" parTransId="{976753EE-7234-40FE-AD2D-EB47EE306402}" sibTransId="{AECDA4F3-CB97-404B-879B-66802D87AD1D}"/>
    <dgm:cxn modelId="{BA9C51F1-C1E7-40E8-B8EF-D64614ED01E6}" type="presOf" srcId="{1FFE9075-BBA9-45F0-A739-3C984DA226F4}" destId="{0415CDA8-C957-4753-BE9D-7B1874A85ACD}" srcOrd="1" destOrd="0" presId="urn:microsoft.com/office/officeart/2005/8/layout/process5"/>
    <dgm:cxn modelId="{54FAC104-2726-4CB6-AF85-C1A3691789EB}" type="presOf" srcId="{1FFE9075-BBA9-45F0-A739-3C984DA226F4}" destId="{160D707D-0E06-4FC6-9CB8-F51DA393DE5E}" srcOrd="0" destOrd="0" presId="urn:microsoft.com/office/officeart/2005/8/layout/process5"/>
    <dgm:cxn modelId="{0CDC0B83-ACFF-4FA8-BD0A-80334B82D2C7}" type="presOf" srcId="{0CEE4350-34C5-4434-9778-0EB220EC0361}" destId="{DF29270D-AF12-42BB-841C-9B470C9A5BB4}" srcOrd="0" destOrd="0" presId="urn:microsoft.com/office/officeart/2005/8/layout/process5"/>
    <dgm:cxn modelId="{F2EA995D-2C90-458E-92EF-CED56ED0F296}" type="presOf" srcId="{E3459C0D-3C69-4F30-B1BD-FE6959C80987}" destId="{2714BD58-AE70-4610-9980-5F7ADF33E6EB}" srcOrd="0" destOrd="0" presId="urn:microsoft.com/office/officeart/2005/8/layout/process5"/>
    <dgm:cxn modelId="{247CFD24-BC84-46BB-912E-7468BBA5A039}" srcId="{0CEE4350-34C5-4434-9778-0EB220EC0361}" destId="{332B9A7E-B518-4DC4-A240-8DF9E6369AD0}" srcOrd="5" destOrd="0" parTransId="{D93D5F71-CFA6-4939-8447-A7A586CC1815}" sibTransId="{957B3BC8-C03C-4476-A0FD-11D59431ABC9}"/>
    <dgm:cxn modelId="{0A25F474-FD81-47BF-A5FD-2CAC57C0CBF7}" srcId="{0CEE4350-34C5-4434-9778-0EB220EC0361}" destId="{70828CEF-1664-4627-8960-594104D473DF}" srcOrd="2" destOrd="0" parTransId="{1A92D981-A902-424B-900F-03AF616373C1}" sibTransId="{1FFE9075-BBA9-45F0-A739-3C984DA226F4}"/>
    <dgm:cxn modelId="{309BDF6F-4920-4C8A-95C9-E7370F394ACD}" type="presParOf" srcId="{DF29270D-AF12-42BB-841C-9B470C9A5BB4}" destId="{EA19435F-933C-48A9-ADDE-D74C654DF448}" srcOrd="0" destOrd="0" presId="urn:microsoft.com/office/officeart/2005/8/layout/process5"/>
    <dgm:cxn modelId="{BAC16050-99CB-466C-8137-63093A15B90E}" type="presParOf" srcId="{DF29270D-AF12-42BB-841C-9B470C9A5BB4}" destId="{5924EBC7-6406-4703-BB32-8A6840928EDD}" srcOrd="1" destOrd="0" presId="urn:microsoft.com/office/officeart/2005/8/layout/process5"/>
    <dgm:cxn modelId="{0D544D79-8F29-47D7-A280-AB31E356C005}" type="presParOf" srcId="{5924EBC7-6406-4703-BB32-8A6840928EDD}" destId="{A3001821-A3F6-42B7-ADAC-8CF703B7EC96}" srcOrd="0" destOrd="0" presId="urn:microsoft.com/office/officeart/2005/8/layout/process5"/>
    <dgm:cxn modelId="{C3E11DAE-9B0F-420A-AE38-225AA02EF3EC}" type="presParOf" srcId="{DF29270D-AF12-42BB-841C-9B470C9A5BB4}" destId="{E0FC2D3D-36E2-47B3-9CEB-8DA30569C9F0}" srcOrd="2" destOrd="0" presId="urn:microsoft.com/office/officeart/2005/8/layout/process5"/>
    <dgm:cxn modelId="{9A30EADA-3C7F-485E-B52D-94BDA9DE063D}" type="presParOf" srcId="{DF29270D-AF12-42BB-841C-9B470C9A5BB4}" destId="{436E6619-2ECC-4206-94E7-8A947BBB146A}" srcOrd="3" destOrd="0" presId="urn:microsoft.com/office/officeart/2005/8/layout/process5"/>
    <dgm:cxn modelId="{2B88D58B-C14D-4402-981A-5555FF758326}" type="presParOf" srcId="{436E6619-2ECC-4206-94E7-8A947BBB146A}" destId="{967C85AB-7318-4FAA-9431-DE35322BFD2F}" srcOrd="0" destOrd="0" presId="urn:microsoft.com/office/officeart/2005/8/layout/process5"/>
    <dgm:cxn modelId="{60D1D2A2-52D8-4F61-A00B-F12184F4FA3C}" type="presParOf" srcId="{DF29270D-AF12-42BB-841C-9B470C9A5BB4}" destId="{53EB2C87-C774-4F9F-9894-80160A41509C}" srcOrd="4" destOrd="0" presId="urn:microsoft.com/office/officeart/2005/8/layout/process5"/>
    <dgm:cxn modelId="{FDD85F89-60ED-4412-852D-8C831C55DE1B}" type="presParOf" srcId="{DF29270D-AF12-42BB-841C-9B470C9A5BB4}" destId="{160D707D-0E06-4FC6-9CB8-F51DA393DE5E}" srcOrd="5" destOrd="0" presId="urn:microsoft.com/office/officeart/2005/8/layout/process5"/>
    <dgm:cxn modelId="{EE827F80-4569-45F6-B82C-E18E0FEBC469}" type="presParOf" srcId="{160D707D-0E06-4FC6-9CB8-F51DA393DE5E}" destId="{0415CDA8-C957-4753-BE9D-7B1874A85ACD}" srcOrd="0" destOrd="0" presId="urn:microsoft.com/office/officeart/2005/8/layout/process5"/>
    <dgm:cxn modelId="{2012C05B-62B3-4802-8905-0F7B88113E3B}" type="presParOf" srcId="{DF29270D-AF12-42BB-841C-9B470C9A5BB4}" destId="{B5AC6415-7136-49C3-B6D9-83F55DB12095}" srcOrd="6" destOrd="0" presId="urn:microsoft.com/office/officeart/2005/8/layout/process5"/>
    <dgm:cxn modelId="{1C4EBC78-4B91-4003-BE42-7D5D3AE84A8D}" type="presParOf" srcId="{DF29270D-AF12-42BB-841C-9B470C9A5BB4}" destId="{CA2B6AED-9CAE-4B17-9930-23DEB8B64F85}" srcOrd="7" destOrd="0" presId="urn:microsoft.com/office/officeart/2005/8/layout/process5"/>
    <dgm:cxn modelId="{653A9CD4-80E6-4F2B-A9A8-A0F6783A16D3}" type="presParOf" srcId="{CA2B6AED-9CAE-4B17-9930-23DEB8B64F85}" destId="{5379819D-C200-4446-B58E-2B17ED4C8365}" srcOrd="0" destOrd="0" presId="urn:microsoft.com/office/officeart/2005/8/layout/process5"/>
    <dgm:cxn modelId="{B5463167-82EB-4363-BA90-7CAB69873195}" type="presParOf" srcId="{DF29270D-AF12-42BB-841C-9B470C9A5BB4}" destId="{2714BD58-AE70-4610-9980-5F7ADF33E6EB}" srcOrd="8" destOrd="0" presId="urn:microsoft.com/office/officeart/2005/8/layout/process5"/>
    <dgm:cxn modelId="{93E92DD9-D46F-4D1A-AE75-9710D86A420B}" type="presParOf" srcId="{DF29270D-AF12-42BB-841C-9B470C9A5BB4}" destId="{E0751E37-8BCB-49AD-9954-56DB9ED6BF2A}" srcOrd="9" destOrd="0" presId="urn:microsoft.com/office/officeart/2005/8/layout/process5"/>
    <dgm:cxn modelId="{B2A991AF-B4DD-45B5-BDE7-DF4C9F98BCBB}" type="presParOf" srcId="{E0751E37-8BCB-49AD-9954-56DB9ED6BF2A}" destId="{714918B2-8197-4BAC-B14E-FB4B8E8F110F}" srcOrd="0" destOrd="0" presId="urn:microsoft.com/office/officeart/2005/8/layout/process5"/>
    <dgm:cxn modelId="{E1F92E0A-2140-4A37-A3FE-42B46D9BADE2}" type="presParOf" srcId="{DF29270D-AF12-42BB-841C-9B470C9A5BB4}" destId="{1CBD50A6-E471-487B-AE47-F40D46DC1FF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B33FC7-0750-49D5-BC70-04BEF717A787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7A06AEB-6772-44B0-8CCA-40124D9A36A7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Método de investigación cualitativa-descriptiva</a:t>
          </a:r>
          <a:endParaRPr lang="en-US" dirty="0"/>
        </a:p>
      </dgm:t>
    </dgm:pt>
    <dgm:pt modelId="{3D20E354-1CA6-4486-9E20-FF4F47DF17B5}" type="parTrans" cxnId="{83100CC7-E559-480C-BA00-8409DFD8DB6D}">
      <dgm:prSet/>
      <dgm:spPr/>
      <dgm:t>
        <a:bodyPr/>
        <a:lstStyle/>
        <a:p>
          <a:endParaRPr lang="en-US"/>
        </a:p>
      </dgm:t>
    </dgm:pt>
    <dgm:pt modelId="{29570F55-12C4-4C4E-B6F3-85D3F1222FC4}" type="sibTrans" cxnId="{83100CC7-E559-480C-BA00-8409DFD8DB6D}">
      <dgm:prSet/>
      <dgm:spPr/>
      <dgm:t>
        <a:bodyPr/>
        <a:lstStyle/>
        <a:p>
          <a:endParaRPr lang="en-US"/>
        </a:p>
      </dgm:t>
    </dgm:pt>
    <dgm:pt modelId="{EE95B974-58C0-4EB2-B7F9-37152910EDA0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Documentar experiencias subjetivas del entorno y de niños en situación de movilidad humana</a:t>
          </a:r>
          <a:endParaRPr lang="en-US" dirty="0"/>
        </a:p>
      </dgm:t>
    </dgm:pt>
    <dgm:pt modelId="{BE3E4B06-F0E6-4872-B64C-3374BCEAE9DD}" type="parTrans" cxnId="{B410ED45-A5B2-42C8-A591-CEE510A16499}">
      <dgm:prSet/>
      <dgm:spPr/>
      <dgm:t>
        <a:bodyPr/>
        <a:lstStyle/>
        <a:p>
          <a:endParaRPr lang="en-US"/>
        </a:p>
      </dgm:t>
    </dgm:pt>
    <dgm:pt modelId="{942351D2-9113-49E9-B4E5-155A702C2D64}" type="sibTrans" cxnId="{B410ED45-A5B2-42C8-A591-CEE510A16499}">
      <dgm:prSet/>
      <dgm:spPr/>
      <dgm:t>
        <a:bodyPr/>
        <a:lstStyle/>
        <a:p>
          <a:endParaRPr lang="en-US"/>
        </a:p>
      </dgm:t>
    </dgm:pt>
    <dgm:pt modelId="{BAE5C495-2714-4052-83DB-385CC19417FD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Población: niños y niñas integrados escolarmente en los niveles elemental y media de EGB</a:t>
          </a:r>
          <a:endParaRPr lang="en-US" dirty="0"/>
        </a:p>
      </dgm:t>
    </dgm:pt>
    <dgm:pt modelId="{2327B465-669B-43C7-91F2-7C15510E0BFD}" type="parTrans" cxnId="{948CA961-6608-41A9-8123-433EE3B4F8CE}">
      <dgm:prSet/>
      <dgm:spPr/>
      <dgm:t>
        <a:bodyPr/>
        <a:lstStyle/>
        <a:p>
          <a:endParaRPr lang="en-US"/>
        </a:p>
      </dgm:t>
    </dgm:pt>
    <dgm:pt modelId="{53D9F419-68AC-40FC-BBBD-8E8ADA933EF6}" type="sibTrans" cxnId="{948CA961-6608-41A9-8123-433EE3B4F8CE}">
      <dgm:prSet/>
      <dgm:spPr/>
      <dgm:t>
        <a:bodyPr/>
        <a:lstStyle/>
        <a:p>
          <a:endParaRPr lang="en-US"/>
        </a:p>
      </dgm:t>
    </dgm:pt>
    <dgm:pt modelId="{C94CC9BB-00C9-4BA4-896B-03A9B3CE04D3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Nacionalidad venezolana, llegaron a Ecuador entre 2018 y 2019. Viven en Quito</a:t>
          </a:r>
          <a:endParaRPr lang="en-US" dirty="0"/>
        </a:p>
      </dgm:t>
    </dgm:pt>
    <dgm:pt modelId="{718AEF0A-F873-4DAC-BA9D-D4B20832432C}" type="parTrans" cxnId="{03B0A186-7264-4878-9BCD-29BB3E01C04B}">
      <dgm:prSet/>
      <dgm:spPr/>
      <dgm:t>
        <a:bodyPr/>
        <a:lstStyle/>
        <a:p>
          <a:endParaRPr lang="en-US"/>
        </a:p>
      </dgm:t>
    </dgm:pt>
    <dgm:pt modelId="{FC8772FB-FD9D-47B4-B600-4417446D5180}" type="sibTrans" cxnId="{03B0A186-7264-4878-9BCD-29BB3E01C04B}">
      <dgm:prSet/>
      <dgm:spPr/>
      <dgm:t>
        <a:bodyPr/>
        <a:lstStyle/>
        <a:p>
          <a:endParaRPr lang="en-US"/>
        </a:p>
      </dgm:t>
    </dgm:pt>
    <dgm:pt modelId="{427AB96C-F2C5-4E3F-8F5B-833FC95D1D0B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Técnicas e Instrumentos:</a:t>
          </a:r>
        </a:p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Genograma</a:t>
          </a:r>
        </a:p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Entrevista semiestructurada: padres y niños/as</a:t>
          </a:r>
        </a:p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Cuestionario para docente</a:t>
          </a:r>
          <a:endParaRPr lang="en-US" dirty="0"/>
        </a:p>
      </dgm:t>
    </dgm:pt>
    <dgm:pt modelId="{194B469D-C89C-4372-B811-5EBE98192873}" type="parTrans" cxnId="{69565DFE-D929-4442-9CED-95110635338E}">
      <dgm:prSet/>
      <dgm:spPr/>
      <dgm:t>
        <a:bodyPr/>
        <a:lstStyle/>
        <a:p>
          <a:endParaRPr lang="en-US"/>
        </a:p>
      </dgm:t>
    </dgm:pt>
    <dgm:pt modelId="{D2862C4A-6285-4F46-868C-F0849B8165E8}" type="sibTrans" cxnId="{69565DFE-D929-4442-9CED-95110635338E}">
      <dgm:prSet/>
      <dgm:spPr/>
      <dgm:t>
        <a:bodyPr/>
        <a:lstStyle/>
        <a:p>
          <a:endParaRPr lang="en-US"/>
        </a:p>
      </dgm:t>
    </dgm:pt>
    <dgm:pt modelId="{9B5E3702-FBF2-4CE5-9273-0FEAA83DAB11}">
      <dgm:prSet phldrT="[Texto]"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Derivados por dificultades en proceso de adaptación social a centros psicológicos</a:t>
          </a:r>
          <a:endParaRPr lang="en-US" dirty="0"/>
        </a:p>
      </dgm:t>
    </dgm:pt>
    <dgm:pt modelId="{08531B24-0ED8-45FE-8769-E82ABD174B85}" type="parTrans" cxnId="{7A063B1A-59FA-4B31-835D-47721244726C}">
      <dgm:prSet/>
      <dgm:spPr/>
      <dgm:t>
        <a:bodyPr/>
        <a:lstStyle/>
        <a:p>
          <a:endParaRPr lang="en-US"/>
        </a:p>
      </dgm:t>
    </dgm:pt>
    <dgm:pt modelId="{7D9299A6-3692-42F6-A068-6A7D7E40861F}" type="sibTrans" cxnId="{7A063B1A-59FA-4B31-835D-47721244726C}">
      <dgm:prSet/>
      <dgm:spPr/>
      <dgm:t>
        <a:bodyPr/>
        <a:lstStyle/>
        <a:p>
          <a:endParaRPr lang="en-US"/>
        </a:p>
      </dgm:t>
    </dgm:pt>
    <dgm:pt modelId="{BFAD03A8-188A-462B-96B5-37A8F1793EF5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N2: niña  7 años</a:t>
          </a:r>
        </a:p>
      </dgm:t>
    </dgm:pt>
    <dgm:pt modelId="{200A577A-9A60-4166-AB1E-A796C9321882}" type="parTrans" cxnId="{468577E4-A476-433C-BE89-DFEB752719A9}">
      <dgm:prSet/>
      <dgm:spPr/>
      <dgm:t>
        <a:bodyPr/>
        <a:lstStyle/>
        <a:p>
          <a:endParaRPr lang="en-US"/>
        </a:p>
      </dgm:t>
    </dgm:pt>
    <dgm:pt modelId="{61837D20-4F02-40AA-9A16-4247189566EF}" type="sibTrans" cxnId="{468577E4-A476-433C-BE89-DFEB752719A9}">
      <dgm:prSet/>
      <dgm:spPr/>
      <dgm:t>
        <a:bodyPr/>
        <a:lstStyle/>
        <a:p>
          <a:endParaRPr lang="en-US"/>
        </a:p>
      </dgm:t>
    </dgm:pt>
    <dgm:pt modelId="{378824EC-1CE2-45DC-8F4F-5C0C9486A042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N3: niño 7 años</a:t>
          </a:r>
        </a:p>
      </dgm:t>
    </dgm:pt>
    <dgm:pt modelId="{CF1C8071-D2FD-424E-98AA-7D062C0198B1}" type="parTrans" cxnId="{C37B8673-63E3-43CD-9B43-08630AFB2EA8}">
      <dgm:prSet/>
      <dgm:spPr/>
      <dgm:t>
        <a:bodyPr/>
        <a:lstStyle/>
        <a:p>
          <a:endParaRPr lang="en-US"/>
        </a:p>
      </dgm:t>
    </dgm:pt>
    <dgm:pt modelId="{A048036F-23E4-4276-A2C8-B0A6593C2E43}" type="sibTrans" cxnId="{C37B8673-63E3-43CD-9B43-08630AFB2EA8}">
      <dgm:prSet/>
      <dgm:spPr/>
      <dgm:t>
        <a:bodyPr/>
        <a:lstStyle/>
        <a:p>
          <a:endParaRPr lang="en-US"/>
        </a:p>
      </dgm:t>
    </dgm:pt>
    <dgm:pt modelId="{DB66409A-284D-4005-A1D3-FB0F8780CB8D}">
      <dgm:prSet/>
      <dgm:spPr/>
      <dgm:t>
        <a:bodyPr/>
        <a:lstStyle/>
        <a:p>
          <a:r>
            <a:rPr lang="es-ES_tradnl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N1: niña 10 años</a:t>
          </a:r>
          <a:endParaRPr lang="en-US" dirty="0"/>
        </a:p>
      </dgm:t>
    </dgm:pt>
    <dgm:pt modelId="{E8740C40-E19C-487B-831D-CC27B09D73E4}" type="parTrans" cxnId="{33256FCB-C7B8-4FC8-947E-8E2E917F2741}">
      <dgm:prSet/>
      <dgm:spPr/>
      <dgm:t>
        <a:bodyPr/>
        <a:lstStyle/>
        <a:p>
          <a:endParaRPr lang="en-US"/>
        </a:p>
      </dgm:t>
    </dgm:pt>
    <dgm:pt modelId="{768C2DB2-027B-4974-8E8A-6E087DFC5A93}" type="sibTrans" cxnId="{33256FCB-C7B8-4FC8-947E-8E2E917F2741}">
      <dgm:prSet/>
      <dgm:spPr/>
      <dgm:t>
        <a:bodyPr/>
        <a:lstStyle/>
        <a:p>
          <a:endParaRPr lang="en-US"/>
        </a:p>
      </dgm:t>
    </dgm:pt>
    <dgm:pt modelId="{9CFC821E-4DF8-4C5D-AB05-9D00C70C36E0}" type="pres">
      <dgm:prSet presAssocID="{25B33FC7-0750-49D5-BC70-04BEF717A7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D0F37A2-31F2-4FB2-9455-30BC96601EE9}" type="pres">
      <dgm:prSet presAssocID="{17A06AEB-6772-44B0-8CCA-40124D9A36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4FB68-8B38-4DBD-8D73-68C7AA082655}" type="pres">
      <dgm:prSet presAssocID="{29570F55-12C4-4C4E-B6F3-85D3F1222FC4}" presName="sibTrans" presStyleCnt="0"/>
      <dgm:spPr/>
    </dgm:pt>
    <dgm:pt modelId="{955F26A1-EF14-4DA7-A156-D5C6833C77EF}" type="pres">
      <dgm:prSet presAssocID="{EE95B974-58C0-4EB2-B7F9-37152910EDA0}" presName="node" presStyleLbl="node1" presStyleIdx="1" presStyleCnt="6" custLinFactNeighborY="-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225B7-90F7-436E-B185-1815287F4CB2}" type="pres">
      <dgm:prSet presAssocID="{942351D2-9113-49E9-B4E5-155A702C2D64}" presName="sibTrans" presStyleCnt="0"/>
      <dgm:spPr/>
    </dgm:pt>
    <dgm:pt modelId="{E93CAF37-77F9-4215-8031-39B2A33FB8A6}" type="pres">
      <dgm:prSet presAssocID="{BAE5C495-2714-4052-83DB-385CC19417F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E0970-2038-4975-83F5-7F75D8BFF0E6}" type="pres">
      <dgm:prSet presAssocID="{53D9F419-68AC-40FC-BBBD-8E8ADA933EF6}" presName="sibTrans" presStyleCnt="0"/>
      <dgm:spPr/>
    </dgm:pt>
    <dgm:pt modelId="{58D1ED3C-C9B3-4DC0-B7E5-5B64F0489A0B}" type="pres">
      <dgm:prSet presAssocID="{C94CC9BB-00C9-4BA4-896B-03A9B3CE04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7210C-1E88-4715-B13B-3A556B080D07}" type="pres">
      <dgm:prSet presAssocID="{FC8772FB-FD9D-47B4-B600-4417446D5180}" presName="sibTrans" presStyleCnt="0"/>
      <dgm:spPr/>
    </dgm:pt>
    <dgm:pt modelId="{BD8FA2E5-D054-42F8-8A0B-BA4D113B7FE7}" type="pres">
      <dgm:prSet presAssocID="{427AB96C-F2C5-4E3F-8F5B-833FC95D1D0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CD15B-4964-4F55-9E26-4D2327D0BFE1}" type="pres">
      <dgm:prSet presAssocID="{D2862C4A-6285-4F46-868C-F0849B8165E8}" presName="sibTrans" presStyleCnt="0"/>
      <dgm:spPr/>
    </dgm:pt>
    <dgm:pt modelId="{D6413B55-9DF3-44CA-A90F-9D76FD4F843F}" type="pres">
      <dgm:prSet presAssocID="{9B5E3702-FBF2-4CE5-9273-0FEAA83DAB1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770CD-1805-44CC-A0CC-7C6C6608BDEB}" type="presOf" srcId="{17A06AEB-6772-44B0-8CCA-40124D9A36A7}" destId="{ED0F37A2-31F2-4FB2-9455-30BC96601EE9}" srcOrd="0" destOrd="0" presId="urn:microsoft.com/office/officeart/2005/8/layout/default"/>
    <dgm:cxn modelId="{33256FCB-C7B8-4FC8-947E-8E2E917F2741}" srcId="{9B5E3702-FBF2-4CE5-9273-0FEAA83DAB11}" destId="{DB66409A-284D-4005-A1D3-FB0F8780CB8D}" srcOrd="0" destOrd="0" parTransId="{E8740C40-E19C-487B-831D-CC27B09D73E4}" sibTransId="{768C2DB2-027B-4974-8E8A-6E087DFC5A93}"/>
    <dgm:cxn modelId="{69565DFE-D929-4442-9CED-95110635338E}" srcId="{25B33FC7-0750-49D5-BC70-04BEF717A787}" destId="{427AB96C-F2C5-4E3F-8F5B-833FC95D1D0B}" srcOrd="4" destOrd="0" parTransId="{194B469D-C89C-4372-B811-5EBE98192873}" sibTransId="{D2862C4A-6285-4F46-868C-F0849B8165E8}"/>
    <dgm:cxn modelId="{C37B8673-63E3-43CD-9B43-08630AFB2EA8}" srcId="{9B5E3702-FBF2-4CE5-9273-0FEAA83DAB11}" destId="{378824EC-1CE2-45DC-8F4F-5C0C9486A042}" srcOrd="2" destOrd="0" parTransId="{CF1C8071-D2FD-424E-98AA-7D062C0198B1}" sibTransId="{A048036F-23E4-4276-A2C8-B0A6593C2E43}"/>
    <dgm:cxn modelId="{83100CC7-E559-480C-BA00-8409DFD8DB6D}" srcId="{25B33FC7-0750-49D5-BC70-04BEF717A787}" destId="{17A06AEB-6772-44B0-8CCA-40124D9A36A7}" srcOrd="0" destOrd="0" parTransId="{3D20E354-1CA6-4486-9E20-FF4F47DF17B5}" sibTransId="{29570F55-12C4-4C4E-B6F3-85D3F1222FC4}"/>
    <dgm:cxn modelId="{AF768135-05B9-4C30-A076-65A848AB300C}" type="presOf" srcId="{378824EC-1CE2-45DC-8F4F-5C0C9486A042}" destId="{D6413B55-9DF3-44CA-A90F-9D76FD4F843F}" srcOrd="0" destOrd="3" presId="urn:microsoft.com/office/officeart/2005/8/layout/default"/>
    <dgm:cxn modelId="{948CA961-6608-41A9-8123-433EE3B4F8CE}" srcId="{25B33FC7-0750-49D5-BC70-04BEF717A787}" destId="{BAE5C495-2714-4052-83DB-385CC19417FD}" srcOrd="2" destOrd="0" parTransId="{2327B465-669B-43C7-91F2-7C15510E0BFD}" sibTransId="{53D9F419-68AC-40FC-BBBD-8E8ADA933EF6}"/>
    <dgm:cxn modelId="{4B3164DA-25CB-486F-942B-7424B6DCE146}" type="presOf" srcId="{9B5E3702-FBF2-4CE5-9273-0FEAA83DAB11}" destId="{D6413B55-9DF3-44CA-A90F-9D76FD4F843F}" srcOrd="0" destOrd="0" presId="urn:microsoft.com/office/officeart/2005/8/layout/default"/>
    <dgm:cxn modelId="{B301DA6B-D366-428E-85EE-F056EF528993}" type="presOf" srcId="{EE95B974-58C0-4EB2-B7F9-37152910EDA0}" destId="{955F26A1-EF14-4DA7-A156-D5C6833C77EF}" srcOrd="0" destOrd="0" presId="urn:microsoft.com/office/officeart/2005/8/layout/default"/>
    <dgm:cxn modelId="{1D3479EA-076D-43EB-86C3-ADF2BE1A021A}" type="presOf" srcId="{25B33FC7-0750-49D5-BC70-04BEF717A787}" destId="{9CFC821E-4DF8-4C5D-AB05-9D00C70C36E0}" srcOrd="0" destOrd="0" presId="urn:microsoft.com/office/officeart/2005/8/layout/default"/>
    <dgm:cxn modelId="{8A74DEA3-F1D5-4298-A9D6-05667204E732}" type="presOf" srcId="{BAE5C495-2714-4052-83DB-385CC19417FD}" destId="{E93CAF37-77F9-4215-8031-39B2A33FB8A6}" srcOrd="0" destOrd="0" presId="urn:microsoft.com/office/officeart/2005/8/layout/default"/>
    <dgm:cxn modelId="{468577E4-A476-433C-BE89-DFEB752719A9}" srcId="{9B5E3702-FBF2-4CE5-9273-0FEAA83DAB11}" destId="{BFAD03A8-188A-462B-96B5-37A8F1793EF5}" srcOrd="1" destOrd="0" parTransId="{200A577A-9A60-4166-AB1E-A796C9321882}" sibTransId="{61837D20-4F02-40AA-9A16-4247189566EF}"/>
    <dgm:cxn modelId="{7A063B1A-59FA-4B31-835D-47721244726C}" srcId="{25B33FC7-0750-49D5-BC70-04BEF717A787}" destId="{9B5E3702-FBF2-4CE5-9273-0FEAA83DAB11}" srcOrd="5" destOrd="0" parTransId="{08531B24-0ED8-45FE-8769-E82ABD174B85}" sibTransId="{7D9299A6-3692-42F6-A068-6A7D7E40861F}"/>
    <dgm:cxn modelId="{00981565-8CAE-4E8D-893F-56D4438FED7E}" type="presOf" srcId="{427AB96C-F2C5-4E3F-8F5B-833FC95D1D0B}" destId="{BD8FA2E5-D054-42F8-8A0B-BA4D113B7FE7}" srcOrd="0" destOrd="0" presId="urn:microsoft.com/office/officeart/2005/8/layout/default"/>
    <dgm:cxn modelId="{B410ED45-A5B2-42C8-A591-CEE510A16499}" srcId="{25B33FC7-0750-49D5-BC70-04BEF717A787}" destId="{EE95B974-58C0-4EB2-B7F9-37152910EDA0}" srcOrd="1" destOrd="0" parTransId="{BE3E4B06-F0E6-4872-B64C-3374BCEAE9DD}" sibTransId="{942351D2-9113-49E9-B4E5-155A702C2D64}"/>
    <dgm:cxn modelId="{353FB156-3B64-4678-A2F1-8894A5B1801B}" type="presOf" srcId="{DB66409A-284D-4005-A1D3-FB0F8780CB8D}" destId="{D6413B55-9DF3-44CA-A90F-9D76FD4F843F}" srcOrd="0" destOrd="1" presId="urn:microsoft.com/office/officeart/2005/8/layout/default"/>
    <dgm:cxn modelId="{59641560-7752-453A-BB23-D552E5837515}" type="presOf" srcId="{BFAD03A8-188A-462B-96B5-37A8F1793EF5}" destId="{D6413B55-9DF3-44CA-A90F-9D76FD4F843F}" srcOrd="0" destOrd="2" presId="urn:microsoft.com/office/officeart/2005/8/layout/default"/>
    <dgm:cxn modelId="{03B0A186-7264-4878-9BCD-29BB3E01C04B}" srcId="{25B33FC7-0750-49D5-BC70-04BEF717A787}" destId="{C94CC9BB-00C9-4BA4-896B-03A9B3CE04D3}" srcOrd="3" destOrd="0" parTransId="{718AEF0A-F873-4DAC-BA9D-D4B20832432C}" sibTransId="{FC8772FB-FD9D-47B4-B600-4417446D5180}"/>
    <dgm:cxn modelId="{09DA8E23-A321-4206-A1CF-B83B56FCACFF}" type="presOf" srcId="{C94CC9BB-00C9-4BA4-896B-03A9B3CE04D3}" destId="{58D1ED3C-C9B3-4DC0-B7E5-5B64F0489A0B}" srcOrd="0" destOrd="0" presId="urn:microsoft.com/office/officeart/2005/8/layout/default"/>
    <dgm:cxn modelId="{C26E211F-D5F7-4518-9FB3-D44505837B8D}" type="presParOf" srcId="{9CFC821E-4DF8-4C5D-AB05-9D00C70C36E0}" destId="{ED0F37A2-31F2-4FB2-9455-30BC96601EE9}" srcOrd="0" destOrd="0" presId="urn:microsoft.com/office/officeart/2005/8/layout/default"/>
    <dgm:cxn modelId="{F10BA4B4-ABB1-49A8-8B40-C31E2ABC37E5}" type="presParOf" srcId="{9CFC821E-4DF8-4C5D-AB05-9D00C70C36E0}" destId="{BA14FB68-8B38-4DBD-8D73-68C7AA082655}" srcOrd="1" destOrd="0" presId="urn:microsoft.com/office/officeart/2005/8/layout/default"/>
    <dgm:cxn modelId="{6BAC4E3D-4C5E-4AD5-9F7F-B7D1DC9D0AE6}" type="presParOf" srcId="{9CFC821E-4DF8-4C5D-AB05-9D00C70C36E0}" destId="{955F26A1-EF14-4DA7-A156-D5C6833C77EF}" srcOrd="2" destOrd="0" presId="urn:microsoft.com/office/officeart/2005/8/layout/default"/>
    <dgm:cxn modelId="{DD2B5702-C5FF-4167-9E69-0CD69C819E98}" type="presParOf" srcId="{9CFC821E-4DF8-4C5D-AB05-9D00C70C36E0}" destId="{701225B7-90F7-436E-B185-1815287F4CB2}" srcOrd="3" destOrd="0" presId="urn:microsoft.com/office/officeart/2005/8/layout/default"/>
    <dgm:cxn modelId="{E7AF0A9E-E008-41A7-9BD7-06D326B6A4F3}" type="presParOf" srcId="{9CFC821E-4DF8-4C5D-AB05-9D00C70C36E0}" destId="{E93CAF37-77F9-4215-8031-39B2A33FB8A6}" srcOrd="4" destOrd="0" presId="urn:microsoft.com/office/officeart/2005/8/layout/default"/>
    <dgm:cxn modelId="{61DEA0DD-D57D-4557-9187-14EF091AC1C3}" type="presParOf" srcId="{9CFC821E-4DF8-4C5D-AB05-9D00C70C36E0}" destId="{B0EE0970-2038-4975-83F5-7F75D8BFF0E6}" srcOrd="5" destOrd="0" presId="urn:microsoft.com/office/officeart/2005/8/layout/default"/>
    <dgm:cxn modelId="{D547F747-D8AC-481D-ACC6-B43EA79B3E30}" type="presParOf" srcId="{9CFC821E-4DF8-4C5D-AB05-9D00C70C36E0}" destId="{58D1ED3C-C9B3-4DC0-B7E5-5B64F0489A0B}" srcOrd="6" destOrd="0" presId="urn:microsoft.com/office/officeart/2005/8/layout/default"/>
    <dgm:cxn modelId="{94F98850-0E65-4B8C-8BE6-7BED7CE5EF57}" type="presParOf" srcId="{9CFC821E-4DF8-4C5D-AB05-9D00C70C36E0}" destId="{EC17210C-1E88-4715-B13B-3A556B080D07}" srcOrd="7" destOrd="0" presId="urn:microsoft.com/office/officeart/2005/8/layout/default"/>
    <dgm:cxn modelId="{6FCFED90-88D2-4CC1-9C6E-E24769EACB2A}" type="presParOf" srcId="{9CFC821E-4DF8-4C5D-AB05-9D00C70C36E0}" destId="{BD8FA2E5-D054-42F8-8A0B-BA4D113B7FE7}" srcOrd="8" destOrd="0" presId="urn:microsoft.com/office/officeart/2005/8/layout/default"/>
    <dgm:cxn modelId="{183E5411-CF99-4D7D-97BF-5E8E3C9BCEED}" type="presParOf" srcId="{9CFC821E-4DF8-4C5D-AB05-9D00C70C36E0}" destId="{6E8CD15B-4964-4F55-9E26-4D2327D0BFE1}" srcOrd="9" destOrd="0" presId="urn:microsoft.com/office/officeart/2005/8/layout/default"/>
    <dgm:cxn modelId="{561F40C6-A929-48D6-8C80-DFD7FB01E074}" type="presParOf" srcId="{9CFC821E-4DF8-4C5D-AB05-9D00C70C36E0}" destId="{D6413B55-9DF3-44CA-A90F-9D76FD4F843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8F37FB-5C4F-8141-BA76-BD33FF3BF238}" type="doc">
      <dgm:prSet loTypeId="urn:microsoft.com/office/officeart/2005/8/layout/process1" loCatId="relationship" qsTypeId="urn:microsoft.com/office/officeart/2005/8/quickstyle/simple3" qsCatId="simple" csTypeId="urn:microsoft.com/office/officeart/2005/8/colors/accent1_2" csCatId="accent1" phldr="1"/>
      <dgm:spPr/>
    </dgm:pt>
    <dgm:pt modelId="{201FA964-0E46-4C43-A90C-9C0445B05B2A}">
      <dgm:prSet phldrT="[Texto]" custT="1"/>
      <dgm:spPr/>
      <dgm:t>
        <a:bodyPr/>
        <a:lstStyle/>
        <a:p>
          <a:r>
            <a:rPr lang="es-ES_tradnl" sz="1500" dirty="0" smtClean="0">
              <a:latin typeface="Century Gothic" charset="0"/>
              <a:ea typeface="Century Gothic" charset="0"/>
              <a:cs typeface="Century Gothic" charset="0"/>
            </a:rPr>
            <a:t>Procesos de duelo en niñas y niños en situación de movilidad humana porque el proceso de migración no es voluntario (Sánchez, 2013)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A7B045A-0423-D044-AC51-D7C54EE2EE4D}" type="parTrans" cxnId="{6F046CC1-C080-3E4B-9D93-7018D9A91CF6}">
      <dgm:prSet/>
      <dgm:spPr/>
      <dgm:t>
        <a:bodyPr/>
        <a:lstStyle/>
        <a:p>
          <a:endParaRPr lang="es-ES_tradnl"/>
        </a:p>
      </dgm:t>
    </dgm:pt>
    <dgm:pt modelId="{25F10935-52CD-A74F-9423-473E6900E9B4}" type="sibTrans" cxnId="{6F046CC1-C080-3E4B-9D93-7018D9A91CF6}">
      <dgm:prSet/>
      <dgm:spPr/>
      <dgm:t>
        <a:bodyPr/>
        <a:lstStyle/>
        <a:p>
          <a:endParaRPr lang="es-ES_tradnl"/>
        </a:p>
      </dgm:t>
    </dgm:pt>
    <dgm:pt modelId="{43265D7D-DAFA-2740-A647-041864B74BCD}">
      <dgm:prSet phldrT="[Texto]" custT="1"/>
      <dgm:spPr/>
      <dgm:t>
        <a:bodyPr/>
        <a:lstStyle/>
        <a:p>
          <a:pPr algn="just"/>
          <a:r>
            <a:rPr lang="es-ES_tradnl" sz="1500" smtClean="0">
              <a:latin typeface="Century Gothic" charset="0"/>
              <a:ea typeface="Century Gothic" charset="0"/>
              <a:cs typeface="Century Gothic" charset="0"/>
            </a:rPr>
            <a:t>N1 y N2 : les informaron del viaje, el lugar de destino y el motivo.</a:t>
          </a:r>
        </a:p>
        <a:p>
          <a:pPr algn="just"/>
          <a:r>
            <a:rPr lang="es-ES_tradnl" sz="1500" smtClean="0">
              <a:latin typeface="Century Gothic" charset="0"/>
              <a:ea typeface="Century Gothic" charset="0"/>
              <a:cs typeface="Century Gothic" charset="0"/>
            </a:rPr>
            <a:t>N3: “mi tía me dijo que íbamos a viajar a Ecuador, porque en Venezuela había saqueos, no había dinero”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1D51770-6BC9-2A45-82A1-3EE72DAEC02F}" type="parTrans" cxnId="{C3877E08-A408-0048-AAAF-E3D40A5F61A2}">
      <dgm:prSet/>
      <dgm:spPr/>
      <dgm:t>
        <a:bodyPr/>
        <a:lstStyle/>
        <a:p>
          <a:endParaRPr lang="es-ES_tradnl"/>
        </a:p>
      </dgm:t>
    </dgm:pt>
    <dgm:pt modelId="{2689B3C7-AB16-E342-AD74-A2237C2D5660}" type="sibTrans" cxnId="{C3877E08-A408-0048-AAAF-E3D40A5F61A2}">
      <dgm:prSet/>
      <dgm:spPr/>
      <dgm:t>
        <a:bodyPr/>
        <a:lstStyle/>
        <a:p>
          <a:endParaRPr lang="es-ES_tradnl"/>
        </a:p>
      </dgm:t>
    </dgm:pt>
    <dgm:pt modelId="{1804A538-4187-0E46-BF19-BADDEF4329CB}">
      <dgm:prSet phldrT="[Texto]" custT="1"/>
      <dgm:spPr/>
      <dgm:t>
        <a:bodyPr/>
        <a:lstStyle/>
        <a:p>
          <a:r>
            <a:rPr lang="es-ES_tradnl" sz="1500" smtClean="0">
              <a:latin typeface="Century Gothic" charset="0"/>
              <a:ea typeface="Century Gothic" charset="0"/>
              <a:cs typeface="Century Gothic" charset="0"/>
            </a:rPr>
            <a:t>En los 3 casos se evidencia que no participaron de la decisión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45EB768-1C55-B24B-A98F-A97712C539A4}" type="parTrans" cxnId="{C35F258F-C5A6-BF44-92AD-AEA22ED0F440}">
      <dgm:prSet/>
      <dgm:spPr/>
      <dgm:t>
        <a:bodyPr/>
        <a:lstStyle/>
        <a:p>
          <a:endParaRPr lang="es-ES_tradnl"/>
        </a:p>
      </dgm:t>
    </dgm:pt>
    <dgm:pt modelId="{235A40E8-39C7-2142-841C-59FB302598CE}" type="sibTrans" cxnId="{C35F258F-C5A6-BF44-92AD-AEA22ED0F440}">
      <dgm:prSet/>
      <dgm:spPr/>
      <dgm:t>
        <a:bodyPr/>
        <a:lstStyle/>
        <a:p>
          <a:endParaRPr lang="es-ES_tradnl"/>
        </a:p>
      </dgm:t>
    </dgm:pt>
    <dgm:pt modelId="{CB46A6B9-4070-E643-9A07-7098164B5F32}" type="pres">
      <dgm:prSet presAssocID="{068F37FB-5C4F-8141-BA76-BD33FF3BF238}" presName="Name0" presStyleCnt="0">
        <dgm:presLayoutVars>
          <dgm:dir/>
          <dgm:resizeHandles val="exact"/>
        </dgm:presLayoutVars>
      </dgm:prSet>
      <dgm:spPr/>
    </dgm:pt>
    <dgm:pt modelId="{0EA35AC5-7E9D-0048-81F3-07330E6FF06C}" type="pres">
      <dgm:prSet presAssocID="{201FA964-0E46-4C43-A90C-9C0445B05B2A}" presName="node" presStyleLbl="node1" presStyleIdx="0" presStyleCnt="3" custScaleX="124984" custScaleY="84261" custLinFactNeighborX="29120" custLinFactNeighborY="-13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DBA2E4-B881-1441-AA39-7BCDB5F1BE2A}" type="pres">
      <dgm:prSet presAssocID="{25F10935-52CD-A74F-9423-473E6900E9B4}" presName="sibTrans" presStyleLbl="sibTrans2D1" presStyleIdx="0" presStyleCnt="2" custScaleX="79553" custScaleY="38516" custLinFactNeighborX="34580" custLinFactNeighborY="-36595"/>
      <dgm:spPr/>
      <dgm:t>
        <a:bodyPr/>
        <a:lstStyle/>
        <a:p>
          <a:endParaRPr lang="en-US"/>
        </a:p>
      </dgm:t>
    </dgm:pt>
    <dgm:pt modelId="{42274EDB-BDAB-8147-8B48-E701B9EECE4B}" type="pres">
      <dgm:prSet presAssocID="{25F10935-52CD-A74F-9423-473E6900E9B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AB1764A-D9B5-534D-94EF-E2B00392800C}" type="pres">
      <dgm:prSet presAssocID="{43265D7D-DAFA-2740-A647-041864B74BCD}" presName="node" presStyleLbl="node1" presStyleIdx="1" presStyleCnt="3" custScaleX="158657" custScaleY="8830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AF9B30-659B-584C-BAF3-34CEA0182FE5}" type="pres">
      <dgm:prSet presAssocID="{2689B3C7-AB16-E342-AD74-A2237C2D5660}" presName="sibTrans" presStyleLbl="sibTrans2D1" presStyleIdx="1" presStyleCnt="2" custScaleX="62891" custScaleY="46205" custLinFactNeighborX="-46966" custLinFactNeighborY="-41301"/>
      <dgm:spPr/>
      <dgm:t>
        <a:bodyPr/>
        <a:lstStyle/>
        <a:p>
          <a:endParaRPr lang="en-US"/>
        </a:p>
      </dgm:t>
    </dgm:pt>
    <dgm:pt modelId="{55773B06-64D0-7843-A2E4-C0BA500ED4F4}" type="pres">
      <dgm:prSet presAssocID="{2689B3C7-AB16-E342-AD74-A2237C2D566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6FB117B-AFB7-3F48-BA3D-211CF3EC01A1}" type="pres">
      <dgm:prSet presAssocID="{1804A538-4187-0E46-BF19-BADDEF4329CB}" presName="node" presStyleLbl="node1" presStyleIdx="2" presStyleCnt="3" custScaleX="135009" custScaleY="83806" custLinFactNeighborX="-1852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6F046CC1-C080-3E4B-9D93-7018D9A91CF6}" srcId="{068F37FB-5C4F-8141-BA76-BD33FF3BF238}" destId="{201FA964-0E46-4C43-A90C-9C0445B05B2A}" srcOrd="0" destOrd="0" parTransId="{9A7B045A-0423-D044-AC51-D7C54EE2EE4D}" sibTransId="{25F10935-52CD-A74F-9423-473E6900E9B4}"/>
    <dgm:cxn modelId="{20AA8E3B-D74D-4245-B44A-903AD883756F}" type="presOf" srcId="{068F37FB-5C4F-8141-BA76-BD33FF3BF238}" destId="{CB46A6B9-4070-E643-9A07-7098164B5F32}" srcOrd="0" destOrd="0" presId="urn:microsoft.com/office/officeart/2005/8/layout/process1"/>
    <dgm:cxn modelId="{CE5C1DAA-1CA9-4ABE-8F15-59DD7F250963}" type="presOf" srcId="{25F10935-52CD-A74F-9423-473E6900E9B4}" destId="{39DBA2E4-B881-1441-AA39-7BCDB5F1BE2A}" srcOrd="0" destOrd="0" presId="urn:microsoft.com/office/officeart/2005/8/layout/process1"/>
    <dgm:cxn modelId="{975E1962-FAE3-412F-943F-18F702214AC5}" type="presOf" srcId="{43265D7D-DAFA-2740-A647-041864B74BCD}" destId="{EAB1764A-D9B5-534D-94EF-E2B00392800C}" srcOrd="0" destOrd="0" presId="urn:microsoft.com/office/officeart/2005/8/layout/process1"/>
    <dgm:cxn modelId="{946A48B9-5724-404F-97B8-8EDCE1A6E151}" type="presOf" srcId="{25F10935-52CD-A74F-9423-473E6900E9B4}" destId="{42274EDB-BDAB-8147-8B48-E701B9EECE4B}" srcOrd="1" destOrd="0" presId="urn:microsoft.com/office/officeart/2005/8/layout/process1"/>
    <dgm:cxn modelId="{C3877E08-A408-0048-AAAF-E3D40A5F61A2}" srcId="{068F37FB-5C4F-8141-BA76-BD33FF3BF238}" destId="{43265D7D-DAFA-2740-A647-041864B74BCD}" srcOrd="1" destOrd="0" parTransId="{81D51770-6BC9-2A45-82A1-3EE72DAEC02F}" sibTransId="{2689B3C7-AB16-E342-AD74-A2237C2D5660}"/>
    <dgm:cxn modelId="{D63BB682-CA41-450A-BF72-3E32A056FAA4}" type="presOf" srcId="{1804A538-4187-0E46-BF19-BADDEF4329CB}" destId="{A6FB117B-AFB7-3F48-BA3D-211CF3EC01A1}" srcOrd="0" destOrd="0" presId="urn:microsoft.com/office/officeart/2005/8/layout/process1"/>
    <dgm:cxn modelId="{939FB9B9-3C95-4F47-AE9B-E2B57D200C29}" type="presOf" srcId="{2689B3C7-AB16-E342-AD74-A2237C2D5660}" destId="{55773B06-64D0-7843-A2E4-C0BA500ED4F4}" srcOrd="1" destOrd="0" presId="urn:microsoft.com/office/officeart/2005/8/layout/process1"/>
    <dgm:cxn modelId="{C35F258F-C5A6-BF44-92AD-AEA22ED0F440}" srcId="{068F37FB-5C4F-8141-BA76-BD33FF3BF238}" destId="{1804A538-4187-0E46-BF19-BADDEF4329CB}" srcOrd="2" destOrd="0" parTransId="{A45EB768-1C55-B24B-A98F-A97712C539A4}" sibTransId="{235A40E8-39C7-2142-841C-59FB302598CE}"/>
    <dgm:cxn modelId="{AA867D8A-0F39-4530-9641-16AD6B769B78}" type="presOf" srcId="{201FA964-0E46-4C43-A90C-9C0445B05B2A}" destId="{0EA35AC5-7E9D-0048-81F3-07330E6FF06C}" srcOrd="0" destOrd="0" presId="urn:microsoft.com/office/officeart/2005/8/layout/process1"/>
    <dgm:cxn modelId="{DA14DAAD-5D4D-4BA1-8B34-B867D3A0631E}" type="presOf" srcId="{2689B3C7-AB16-E342-AD74-A2237C2D5660}" destId="{55AF9B30-659B-584C-BAF3-34CEA0182FE5}" srcOrd="0" destOrd="0" presId="urn:microsoft.com/office/officeart/2005/8/layout/process1"/>
    <dgm:cxn modelId="{6081CF45-C956-414B-9AB8-981026B56BFD}" type="presParOf" srcId="{CB46A6B9-4070-E643-9A07-7098164B5F32}" destId="{0EA35AC5-7E9D-0048-81F3-07330E6FF06C}" srcOrd="0" destOrd="0" presId="urn:microsoft.com/office/officeart/2005/8/layout/process1"/>
    <dgm:cxn modelId="{79D27594-6495-43CB-8328-27C5BBA1D184}" type="presParOf" srcId="{CB46A6B9-4070-E643-9A07-7098164B5F32}" destId="{39DBA2E4-B881-1441-AA39-7BCDB5F1BE2A}" srcOrd="1" destOrd="0" presId="urn:microsoft.com/office/officeart/2005/8/layout/process1"/>
    <dgm:cxn modelId="{106031CC-73CD-427B-836D-CBFBB7B961D8}" type="presParOf" srcId="{39DBA2E4-B881-1441-AA39-7BCDB5F1BE2A}" destId="{42274EDB-BDAB-8147-8B48-E701B9EECE4B}" srcOrd="0" destOrd="0" presId="urn:microsoft.com/office/officeart/2005/8/layout/process1"/>
    <dgm:cxn modelId="{1BCF24DF-6F15-4167-874E-16E65C2A720F}" type="presParOf" srcId="{CB46A6B9-4070-E643-9A07-7098164B5F32}" destId="{EAB1764A-D9B5-534D-94EF-E2B00392800C}" srcOrd="2" destOrd="0" presId="urn:microsoft.com/office/officeart/2005/8/layout/process1"/>
    <dgm:cxn modelId="{2BE92467-1453-4A0E-988A-82C7FE505803}" type="presParOf" srcId="{CB46A6B9-4070-E643-9A07-7098164B5F32}" destId="{55AF9B30-659B-584C-BAF3-34CEA0182FE5}" srcOrd="3" destOrd="0" presId="urn:microsoft.com/office/officeart/2005/8/layout/process1"/>
    <dgm:cxn modelId="{78C81D90-2138-4D36-A611-52AFEF8E76D0}" type="presParOf" srcId="{55AF9B30-659B-584C-BAF3-34CEA0182FE5}" destId="{55773B06-64D0-7843-A2E4-C0BA500ED4F4}" srcOrd="0" destOrd="0" presId="urn:microsoft.com/office/officeart/2005/8/layout/process1"/>
    <dgm:cxn modelId="{98DD8312-F697-4965-9C2C-BD9A5FCDD244}" type="presParOf" srcId="{CB46A6B9-4070-E643-9A07-7098164B5F32}" destId="{A6FB117B-AFB7-3F48-BA3D-211CF3EC01A1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8F37FB-5C4F-8141-BA76-BD33FF3BF238}" type="doc">
      <dgm:prSet loTypeId="urn:microsoft.com/office/officeart/2005/8/layout/process1" loCatId="relationship" qsTypeId="urn:microsoft.com/office/officeart/2005/8/quickstyle/simple3" qsCatId="simple" csTypeId="urn:microsoft.com/office/officeart/2005/8/colors/accent1_2" csCatId="accent1" phldr="1"/>
      <dgm:spPr/>
    </dgm:pt>
    <dgm:pt modelId="{201FA964-0E46-4C43-A90C-9C0445B05B2A}">
      <dgm:prSet phldrT="[Texto]" custT="1"/>
      <dgm:spPr/>
      <dgm:t>
        <a:bodyPr/>
        <a:lstStyle/>
        <a:p>
          <a:r>
            <a:rPr lang="es-ES_tradnl" sz="1500" dirty="0" smtClean="0">
              <a:latin typeface="Century Gothic" charset="0"/>
              <a:ea typeface="Century Gothic" charset="0"/>
              <a:cs typeface="Century Gothic" charset="0"/>
            </a:rPr>
            <a:t>Procesos de duelo en niñas y niños en situación de movilidad humana porque el proceso de migración no es voluntario </a:t>
          </a:r>
        </a:p>
        <a:p>
          <a:r>
            <a:rPr lang="es-ES_tradnl" sz="1500" dirty="0" smtClean="0">
              <a:latin typeface="Century Gothic" charset="0"/>
              <a:ea typeface="Century Gothic" charset="0"/>
              <a:cs typeface="Century Gothic" charset="0"/>
            </a:rPr>
            <a:t>(Sánchez, 2013)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A7B045A-0423-D044-AC51-D7C54EE2EE4D}" type="parTrans" cxnId="{6F046CC1-C080-3E4B-9D93-7018D9A91CF6}">
      <dgm:prSet/>
      <dgm:spPr/>
      <dgm:t>
        <a:bodyPr/>
        <a:lstStyle/>
        <a:p>
          <a:endParaRPr lang="es-ES_tradnl"/>
        </a:p>
      </dgm:t>
    </dgm:pt>
    <dgm:pt modelId="{25F10935-52CD-A74F-9423-473E6900E9B4}" type="sibTrans" cxnId="{6F046CC1-C080-3E4B-9D93-7018D9A91CF6}">
      <dgm:prSet/>
      <dgm:spPr/>
      <dgm:t>
        <a:bodyPr/>
        <a:lstStyle/>
        <a:p>
          <a:endParaRPr lang="es-ES_tradnl"/>
        </a:p>
      </dgm:t>
    </dgm:pt>
    <dgm:pt modelId="{43265D7D-DAFA-2740-A647-041864B74BCD}">
      <dgm:prSet phldrT="[Texto]" custT="1"/>
      <dgm:spPr/>
      <dgm:t>
        <a:bodyPr/>
        <a:lstStyle/>
        <a:p>
          <a:pPr algn="just"/>
          <a:r>
            <a:rPr lang="es-ES_tradnl" sz="1500" smtClean="0">
              <a:latin typeface="Century Gothic" charset="0"/>
              <a:ea typeface="Century Gothic" charset="0"/>
              <a:cs typeface="Century Gothic" charset="0"/>
            </a:rPr>
            <a:t>N1 y N2 : les informaron del viaje, el lugar de destino y el motivo.</a:t>
          </a:r>
        </a:p>
        <a:p>
          <a:pPr algn="just"/>
          <a:r>
            <a:rPr lang="es-ES_tradnl" sz="1500" smtClean="0">
              <a:latin typeface="Century Gothic" charset="0"/>
              <a:ea typeface="Century Gothic" charset="0"/>
              <a:cs typeface="Century Gothic" charset="0"/>
            </a:rPr>
            <a:t>N3: “mi tía me dijo que íbamos a viajar a Ecuador, porque en Venezuela había saqueos, no había dinero”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1D51770-6BC9-2A45-82A1-3EE72DAEC02F}" type="parTrans" cxnId="{C3877E08-A408-0048-AAAF-E3D40A5F61A2}">
      <dgm:prSet/>
      <dgm:spPr/>
      <dgm:t>
        <a:bodyPr/>
        <a:lstStyle/>
        <a:p>
          <a:endParaRPr lang="es-ES_tradnl"/>
        </a:p>
      </dgm:t>
    </dgm:pt>
    <dgm:pt modelId="{2689B3C7-AB16-E342-AD74-A2237C2D5660}" type="sibTrans" cxnId="{C3877E08-A408-0048-AAAF-E3D40A5F61A2}">
      <dgm:prSet/>
      <dgm:spPr/>
      <dgm:t>
        <a:bodyPr/>
        <a:lstStyle/>
        <a:p>
          <a:endParaRPr lang="es-ES_tradnl"/>
        </a:p>
      </dgm:t>
    </dgm:pt>
    <dgm:pt modelId="{1804A538-4187-0E46-BF19-BADDEF4329CB}">
      <dgm:prSet phldrT="[Texto]" custT="1"/>
      <dgm:spPr/>
      <dgm:t>
        <a:bodyPr/>
        <a:lstStyle/>
        <a:p>
          <a:r>
            <a:rPr lang="es-ES_tradnl" sz="1500" smtClean="0">
              <a:latin typeface="Century Gothic" charset="0"/>
              <a:ea typeface="Century Gothic" charset="0"/>
              <a:cs typeface="Century Gothic" charset="0"/>
            </a:rPr>
            <a:t>En los 3 casos se evidencia que no participaron de la decisión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45EB768-1C55-B24B-A98F-A97712C539A4}" type="parTrans" cxnId="{C35F258F-C5A6-BF44-92AD-AEA22ED0F440}">
      <dgm:prSet/>
      <dgm:spPr/>
      <dgm:t>
        <a:bodyPr/>
        <a:lstStyle/>
        <a:p>
          <a:endParaRPr lang="es-ES_tradnl"/>
        </a:p>
      </dgm:t>
    </dgm:pt>
    <dgm:pt modelId="{235A40E8-39C7-2142-841C-59FB302598CE}" type="sibTrans" cxnId="{C35F258F-C5A6-BF44-92AD-AEA22ED0F440}">
      <dgm:prSet/>
      <dgm:spPr/>
      <dgm:t>
        <a:bodyPr/>
        <a:lstStyle/>
        <a:p>
          <a:endParaRPr lang="es-ES_tradnl"/>
        </a:p>
      </dgm:t>
    </dgm:pt>
    <dgm:pt modelId="{CB46A6B9-4070-E643-9A07-7098164B5F32}" type="pres">
      <dgm:prSet presAssocID="{068F37FB-5C4F-8141-BA76-BD33FF3BF238}" presName="Name0" presStyleCnt="0">
        <dgm:presLayoutVars>
          <dgm:dir/>
          <dgm:resizeHandles val="exact"/>
        </dgm:presLayoutVars>
      </dgm:prSet>
      <dgm:spPr/>
    </dgm:pt>
    <dgm:pt modelId="{0EA35AC5-7E9D-0048-81F3-07330E6FF06C}" type="pres">
      <dgm:prSet presAssocID="{201FA964-0E46-4C43-A90C-9C0445B05B2A}" presName="node" presStyleLbl="node1" presStyleIdx="0" presStyleCnt="3" custScaleX="124984" custScaleY="84261" custLinFactNeighborX="29120" custLinFactNeighborY="-13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DBA2E4-B881-1441-AA39-7BCDB5F1BE2A}" type="pres">
      <dgm:prSet presAssocID="{25F10935-52CD-A74F-9423-473E6900E9B4}" presName="sibTrans" presStyleLbl="sibTrans2D1" presStyleIdx="0" presStyleCnt="2" custScaleX="79553" custScaleY="38516" custLinFactNeighborX="34580" custLinFactNeighborY="-36595"/>
      <dgm:spPr/>
      <dgm:t>
        <a:bodyPr/>
        <a:lstStyle/>
        <a:p>
          <a:endParaRPr lang="en-US"/>
        </a:p>
      </dgm:t>
    </dgm:pt>
    <dgm:pt modelId="{42274EDB-BDAB-8147-8B48-E701B9EECE4B}" type="pres">
      <dgm:prSet presAssocID="{25F10935-52CD-A74F-9423-473E6900E9B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AB1764A-D9B5-534D-94EF-E2B00392800C}" type="pres">
      <dgm:prSet presAssocID="{43265D7D-DAFA-2740-A647-041864B74BCD}" presName="node" presStyleLbl="node1" presStyleIdx="1" presStyleCnt="3" custScaleX="158657" custScaleY="8830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AF9B30-659B-584C-BAF3-34CEA0182FE5}" type="pres">
      <dgm:prSet presAssocID="{2689B3C7-AB16-E342-AD74-A2237C2D5660}" presName="sibTrans" presStyleLbl="sibTrans2D1" presStyleIdx="1" presStyleCnt="2" custScaleX="62891" custScaleY="46205" custLinFactNeighborX="-46966" custLinFactNeighborY="-41301"/>
      <dgm:spPr/>
      <dgm:t>
        <a:bodyPr/>
        <a:lstStyle/>
        <a:p>
          <a:endParaRPr lang="en-US"/>
        </a:p>
      </dgm:t>
    </dgm:pt>
    <dgm:pt modelId="{55773B06-64D0-7843-A2E4-C0BA500ED4F4}" type="pres">
      <dgm:prSet presAssocID="{2689B3C7-AB16-E342-AD74-A2237C2D566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6FB117B-AFB7-3F48-BA3D-211CF3EC01A1}" type="pres">
      <dgm:prSet presAssocID="{1804A538-4187-0E46-BF19-BADDEF4329CB}" presName="node" presStyleLbl="node1" presStyleIdx="2" presStyleCnt="3" custScaleX="135009" custScaleY="83806" custLinFactNeighborX="-1852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EF90D04C-2824-456A-A832-A70811F10496}" type="presOf" srcId="{25F10935-52CD-A74F-9423-473E6900E9B4}" destId="{42274EDB-BDAB-8147-8B48-E701B9EECE4B}" srcOrd="1" destOrd="0" presId="urn:microsoft.com/office/officeart/2005/8/layout/process1"/>
    <dgm:cxn modelId="{911C6D18-B705-4A97-9968-91E29D97D0BF}" type="presOf" srcId="{25F10935-52CD-A74F-9423-473E6900E9B4}" destId="{39DBA2E4-B881-1441-AA39-7BCDB5F1BE2A}" srcOrd="0" destOrd="0" presId="urn:microsoft.com/office/officeart/2005/8/layout/process1"/>
    <dgm:cxn modelId="{0316A8EB-BB60-4794-9EBD-766A016E7D19}" type="presOf" srcId="{2689B3C7-AB16-E342-AD74-A2237C2D5660}" destId="{55AF9B30-659B-584C-BAF3-34CEA0182FE5}" srcOrd="0" destOrd="0" presId="urn:microsoft.com/office/officeart/2005/8/layout/process1"/>
    <dgm:cxn modelId="{C35F258F-C5A6-BF44-92AD-AEA22ED0F440}" srcId="{068F37FB-5C4F-8141-BA76-BD33FF3BF238}" destId="{1804A538-4187-0E46-BF19-BADDEF4329CB}" srcOrd="2" destOrd="0" parTransId="{A45EB768-1C55-B24B-A98F-A97712C539A4}" sibTransId="{235A40E8-39C7-2142-841C-59FB302598CE}"/>
    <dgm:cxn modelId="{6F046CC1-C080-3E4B-9D93-7018D9A91CF6}" srcId="{068F37FB-5C4F-8141-BA76-BD33FF3BF238}" destId="{201FA964-0E46-4C43-A90C-9C0445B05B2A}" srcOrd="0" destOrd="0" parTransId="{9A7B045A-0423-D044-AC51-D7C54EE2EE4D}" sibTransId="{25F10935-52CD-A74F-9423-473E6900E9B4}"/>
    <dgm:cxn modelId="{6A51C7C8-758D-4BAE-8546-18820635AE17}" type="presOf" srcId="{068F37FB-5C4F-8141-BA76-BD33FF3BF238}" destId="{CB46A6B9-4070-E643-9A07-7098164B5F32}" srcOrd="0" destOrd="0" presId="urn:microsoft.com/office/officeart/2005/8/layout/process1"/>
    <dgm:cxn modelId="{C3877E08-A408-0048-AAAF-E3D40A5F61A2}" srcId="{068F37FB-5C4F-8141-BA76-BD33FF3BF238}" destId="{43265D7D-DAFA-2740-A647-041864B74BCD}" srcOrd="1" destOrd="0" parTransId="{81D51770-6BC9-2A45-82A1-3EE72DAEC02F}" sibTransId="{2689B3C7-AB16-E342-AD74-A2237C2D5660}"/>
    <dgm:cxn modelId="{FE5F76F1-5E19-4BF8-BACA-176125A46E11}" type="presOf" srcId="{1804A538-4187-0E46-BF19-BADDEF4329CB}" destId="{A6FB117B-AFB7-3F48-BA3D-211CF3EC01A1}" srcOrd="0" destOrd="0" presId="urn:microsoft.com/office/officeart/2005/8/layout/process1"/>
    <dgm:cxn modelId="{0DD91DE6-9273-4744-AB3D-0381696FC29B}" type="presOf" srcId="{2689B3C7-AB16-E342-AD74-A2237C2D5660}" destId="{55773B06-64D0-7843-A2E4-C0BA500ED4F4}" srcOrd="1" destOrd="0" presId="urn:microsoft.com/office/officeart/2005/8/layout/process1"/>
    <dgm:cxn modelId="{E0086599-999E-4E76-9B76-A85D3638EB35}" type="presOf" srcId="{43265D7D-DAFA-2740-A647-041864B74BCD}" destId="{EAB1764A-D9B5-534D-94EF-E2B00392800C}" srcOrd="0" destOrd="0" presId="urn:microsoft.com/office/officeart/2005/8/layout/process1"/>
    <dgm:cxn modelId="{C974FCB7-5047-4DB3-B86D-B518CD56FC29}" type="presOf" srcId="{201FA964-0E46-4C43-A90C-9C0445B05B2A}" destId="{0EA35AC5-7E9D-0048-81F3-07330E6FF06C}" srcOrd="0" destOrd="0" presId="urn:microsoft.com/office/officeart/2005/8/layout/process1"/>
    <dgm:cxn modelId="{29932602-BE75-4E0B-84CB-4BD9C40978F1}" type="presParOf" srcId="{CB46A6B9-4070-E643-9A07-7098164B5F32}" destId="{0EA35AC5-7E9D-0048-81F3-07330E6FF06C}" srcOrd="0" destOrd="0" presId="urn:microsoft.com/office/officeart/2005/8/layout/process1"/>
    <dgm:cxn modelId="{5FDC3141-F25D-4597-B890-761D70D80948}" type="presParOf" srcId="{CB46A6B9-4070-E643-9A07-7098164B5F32}" destId="{39DBA2E4-B881-1441-AA39-7BCDB5F1BE2A}" srcOrd="1" destOrd="0" presId="urn:microsoft.com/office/officeart/2005/8/layout/process1"/>
    <dgm:cxn modelId="{C88ACA14-F546-494D-A35A-2FB4AFAF994B}" type="presParOf" srcId="{39DBA2E4-B881-1441-AA39-7BCDB5F1BE2A}" destId="{42274EDB-BDAB-8147-8B48-E701B9EECE4B}" srcOrd="0" destOrd="0" presId="urn:microsoft.com/office/officeart/2005/8/layout/process1"/>
    <dgm:cxn modelId="{DD1E4AEC-6A6F-4906-A554-1AF9155B8E6B}" type="presParOf" srcId="{CB46A6B9-4070-E643-9A07-7098164B5F32}" destId="{EAB1764A-D9B5-534D-94EF-E2B00392800C}" srcOrd="2" destOrd="0" presId="urn:microsoft.com/office/officeart/2005/8/layout/process1"/>
    <dgm:cxn modelId="{6B03EA2E-ACD6-471B-9BBD-2611FC6166A2}" type="presParOf" srcId="{CB46A6B9-4070-E643-9A07-7098164B5F32}" destId="{55AF9B30-659B-584C-BAF3-34CEA0182FE5}" srcOrd="3" destOrd="0" presId="urn:microsoft.com/office/officeart/2005/8/layout/process1"/>
    <dgm:cxn modelId="{7C538EE0-7767-4841-861E-5891F8B5A65C}" type="presParOf" srcId="{55AF9B30-659B-584C-BAF3-34CEA0182FE5}" destId="{55773B06-64D0-7843-A2E4-C0BA500ED4F4}" srcOrd="0" destOrd="0" presId="urn:microsoft.com/office/officeart/2005/8/layout/process1"/>
    <dgm:cxn modelId="{7ADB1AF1-3A56-44EF-888B-DCEF85395A28}" type="presParOf" srcId="{CB46A6B9-4070-E643-9A07-7098164B5F32}" destId="{A6FB117B-AFB7-3F48-BA3D-211CF3EC01A1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8F37FB-5C4F-8141-BA76-BD33FF3BF238}" type="doc">
      <dgm:prSet loTypeId="urn:microsoft.com/office/officeart/2005/8/layout/process1" loCatId="relationship" qsTypeId="urn:microsoft.com/office/officeart/2005/8/quickstyle/simple3" qsCatId="simple" csTypeId="urn:microsoft.com/office/officeart/2005/8/colors/accent2_2" csCatId="accent2" phldr="1"/>
      <dgm:spPr/>
    </dgm:pt>
    <dgm:pt modelId="{201FA964-0E46-4C43-A90C-9C0445B05B2A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 situación de movilidad humana,  el sistema familiar se desintegra o reestructura </a:t>
          </a:r>
        </a:p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(Coronel, 2013)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A7B045A-0423-D044-AC51-D7C54EE2EE4D}" type="parTrans" cxnId="{6F046CC1-C080-3E4B-9D93-7018D9A91CF6}">
      <dgm:prSet/>
      <dgm:spPr/>
      <dgm:t>
        <a:bodyPr/>
        <a:lstStyle/>
        <a:p>
          <a:endParaRPr lang="es-ES_tradnl"/>
        </a:p>
      </dgm:t>
    </dgm:pt>
    <dgm:pt modelId="{25F10935-52CD-A74F-9423-473E6900E9B4}" type="sibTrans" cxnId="{6F046CC1-C080-3E4B-9D93-7018D9A91CF6}">
      <dgm:prSet/>
      <dgm:spPr/>
      <dgm:t>
        <a:bodyPr/>
        <a:lstStyle/>
        <a:p>
          <a:endParaRPr lang="es-ES_tradnl"/>
        </a:p>
      </dgm:t>
    </dgm:pt>
    <dgm:pt modelId="{43265D7D-DAFA-2740-A647-041864B74BCD}">
      <dgm:prSet phldrT="[Texto]" custT="1"/>
      <dgm:spPr/>
      <dgm:t>
        <a:bodyPr/>
        <a:lstStyle/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Los 3 casos se desarrollaban dentro de una estructura familiar nuclear que se mantiene. </a:t>
          </a:r>
        </a:p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Existía un vínculo cercano con la familia extendida. </a:t>
          </a:r>
        </a:p>
        <a:p>
          <a:pPr algn="just"/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N1: “no me acostumbro, dejé a mi familia, me siento sola”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1D51770-6BC9-2A45-82A1-3EE72DAEC02F}" type="parTrans" cxnId="{C3877E08-A408-0048-AAAF-E3D40A5F61A2}">
      <dgm:prSet/>
      <dgm:spPr/>
      <dgm:t>
        <a:bodyPr/>
        <a:lstStyle/>
        <a:p>
          <a:endParaRPr lang="es-ES_tradnl"/>
        </a:p>
      </dgm:t>
    </dgm:pt>
    <dgm:pt modelId="{2689B3C7-AB16-E342-AD74-A2237C2D5660}" type="sibTrans" cxnId="{C3877E08-A408-0048-AAAF-E3D40A5F61A2}">
      <dgm:prSet/>
      <dgm:spPr/>
      <dgm:t>
        <a:bodyPr/>
        <a:lstStyle/>
        <a:p>
          <a:endParaRPr lang="es-ES_tradnl"/>
        </a:p>
      </dgm:t>
    </dgm:pt>
    <dgm:pt modelId="{1804A538-4187-0E46-BF19-BADDEF4329CB}">
      <dgm:prSet phldrT="[Texto]" custT="1"/>
      <dgm:spPr/>
      <dgm:t>
        <a:bodyPr/>
        <a:lstStyle/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 los 3 casos las relaciones entre sus miembros son buenas.</a:t>
          </a:r>
        </a:p>
        <a:p>
          <a:r>
            <a:rPr lang="es-ES_tradnl" sz="15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 distancia con la familia extendida y los horarios laborales han modificado las dinámicas familiares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45EB768-1C55-B24B-A98F-A97712C539A4}" type="parTrans" cxnId="{C35F258F-C5A6-BF44-92AD-AEA22ED0F440}">
      <dgm:prSet/>
      <dgm:spPr/>
      <dgm:t>
        <a:bodyPr/>
        <a:lstStyle/>
        <a:p>
          <a:endParaRPr lang="es-ES_tradnl"/>
        </a:p>
      </dgm:t>
    </dgm:pt>
    <dgm:pt modelId="{235A40E8-39C7-2142-841C-59FB302598CE}" type="sibTrans" cxnId="{C35F258F-C5A6-BF44-92AD-AEA22ED0F440}">
      <dgm:prSet/>
      <dgm:spPr/>
      <dgm:t>
        <a:bodyPr/>
        <a:lstStyle/>
        <a:p>
          <a:endParaRPr lang="es-ES_tradnl"/>
        </a:p>
      </dgm:t>
    </dgm:pt>
    <dgm:pt modelId="{CB46A6B9-4070-E643-9A07-7098164B5F32}" type="pres">
      <dgm:prSet presAssocID="{068F37FB-5C4F-8141-BA76-BD33FF3BF238}" presName="Name0" presStyleCnt="0">
        <dgm:presLayoutVars>
          <dgm:dir/>
          <dgm:resizeHandles val="exact"/>
        </dgm:presLayoutVars>
      </dgm:prSet>
      <dgm:spPr/>
    </dgm:pt>
    <dgm:pt modelId="{0EA35AC5-7E9D-0048-81F3-07330E6FF06C}" type="pres">
      <dgm:prSet presAssocID="{201FA964-0E46-4C43-A90C-9C0445B05B2A}" presName="node" presStyleLbl="node1" presStyleIdx="0" presStyleCnt="3" custScaleX="124984" custScaleY="84261" custLinFactNeighborX="29120" custLinFactNeighborY="-13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DBA2E4-B881-1441-AA39-7BCDB5F1BE2A}" type="pres">
      <dgm:prSet presAssocID="{25F10935-52CD-A74F-9423-473E6900E9B4}" presName="sibTrans" presStyleLbl="sibTrans2D1" presStyleIdx="0" presStyleCnt="2" custScaleX="79553" custScaleY="38516" custLinFactNeighborX="34580" custLinFactNeighborY="-36595"/>
      <dgm:spPr/>
      <dgm:t>
        <a:bodyPr/>
        <a:lstStyle/>
        <a:p>
          <a:endParaRPr lang="en-US"/>
        </a:p>
      </dgm:t>
    </dgm:pt>
    <dgm:pt modelId="{42274EDB-BDAB-8147-8B48-E701B9EECE4B}" type="pres">
      <dgm:prSet presAssocID="{25F10935-52CD-A74F-9423-473E6900E9B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AB1764A-D9B5-534D-94EF-E2B00392800C}" type="pres">
      <dgm:prSet presAssocID="{43265D7D-DAFA-2740-A647-041864B74BCD}" presName="node" presStyleLbl="node1" presStyleIdx="1" presStyleCnt="3" custScaleX="158657" custScaleY="8830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AF9B30-659B-584C-BAF3-34CEA0182FE5}" type="pres">
      <dgm:prSet presAssocID="{2689B3C7-AB16-E342-AD74-A2237C2D5660}" presName="sibTrans" presStyleLbl="sibTrans2D1" presStyleIdx="1" presStyleCnt="2" custScaleX="62891" custScaleY="46205" custLinFactNeighborX="-46966" custLinFactNeighborY="-41301"/>
      <dgm:spPr/>
      <dgm:t>
        <a:bodyPr/>
        <a:lstStyle/>
        <a:p>
          <a:endParaRPr lang="en-US"/>
        </a:p>
      </dgm:t>
    </dgm:pt>
    <dgm:pt modelId="{55773B06-64D0-7843-A2E4-C0BA500ED4F4}" type="pres">
      <dgm:prSet presAssocID="{2689B3C7-AB16-E342-AD74-A2237C2D566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6FB117B-AFB7-3F48-BA3D-211CF3EC01A1}" type="pres">
      <dgm:prSet presAssocID="{1804A538-4187-0E46-BF19-BADDEF4329CB}" presName="node" presStyleLbl="node1" presStyleIdx="2" presStyleCnt="3" custScaleX="135009" custScaleY="83806" custLinFactNeighborX="-1852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79418AA7-4CF5-4DB8-8322-3E8D1BF20120}" type="presOf" srcId="{25F10935-52CD-A74F-9423-473E6900E9B4}" destId="{39DBA2E4-B881-1441-AA39-7BCDB5F1BE2A}" srcOrd="0" destOrd="0" presId="urn:microsoft.com/office/officeart/2005/8/layout/process1"/>
    <dgm:cxn modelId="{6B9F18E2-7E4E-4F8C-BD18-7AABE57DB7AF}" type="presOf" srcId="{201FA964-0E46-4C43-A90C-9C0445B05B2A}" destId="{0EA35AC5-7E9D-0048-81F3-07330E6FF06C}" srcOrd="0" destOrd="0" presId="urn:microsoft.com/office/officeart/2005/8/layout/process1"/>
    <dgm:cxn modelId="{09FFAF31-C118-456B-A2AB-E21B3A308927}" type="presOf" srcId="{25F10935-52CD-A74F-9423-473E6900E9B4}" destId="{42274EDB-BDAB-8147-8B48-E701B9EECE4B}" srcOrd="1" destOrd="0" presId="urn:microsoft.com/office/officeart/2005/8/layout/process1"/>
    <dgm:cxn modelId="{D897CFA9-33D3-4940-ADB3-0A3895BD745C}" type="presOf" srcId="{2689B3C7-AB16-E342-AD74-A2237C2D5660}" destId="{55AF9B30-659B-584C-BAF3-34CEA0182FE5}" srcOrd="0" destOrd="0" presId="urn:microsoft.com/office/officeart/2005/8/layout/process1"/>
    <dgm:cxn modelId="{C35F258F-C5A6-BF44-92AD-AEA22ED0F440}" srcId="{068F37FB-5C4F-8141-BA76-BD33FF3BF238}" destId="{1804A538-4187-0E46-BF19-BADDEF4329CB}" srcOrd="2" destOrd="0" parTransId="{A45EB768-1C55-B24B-A98F-A97712C539A4}" sibTransId="{235A40E8-39C7-2142-841C-59FB302598CE}"/>
    <dgm:cxn modelId="{6F046CC1-C080-3E4B-9D93-7018D9A91CF6}" srcId="{068F37FB-5C4F-8141-BA76-BD33FF3BF238}" destId="{201FA964-0E46-4C43-A90C-9C0445B05B2A}" srcOrd="0" destOrd="0" parTransId="{9A7B045A-0423-D044-AC51-D7C54EE2EE4D}" sibTransId="{25F10935-52CD-A74F-9423-473E6900E9B4}"/>
    <dgm:cxn modelId="{D92BE63F-AA92-42EA-A08A-B7E899947D51}" type="presOf" srcId="{068F37FB-5C4F-8141-BA76-BD33FF3BF238}" destId="{CB46A6B9-4070-E643-9A07-7098164B5F32}" srcOrd="0" destOrd="0" presId="urn:microsoft.com/office/officeart/2005/8/layout/process1"/>
    <dgm:cxn modelId="{9E638BB0-4E78-472C-BF26-6878B9EF2CBE}" type="presOf" srcId="{43265D7D-DAFA-2740-A647-041864B74BCD}" destId="{EAB1764A-D9B5-534D-94EF-E2B00392800C}" srcOrd="0" destOrd="0" presId="urn:microsoft.com/office/officeart/2005/8/layout/process1"/>
    <dgm:cxn modelId="{B776DEAA-263C-4E31-8D6A-20807076C1AE}" type="presOf" srcId="{1804A538-4187-0E46-BF19-BADDEF4329CB}" destId="{A6FB117B-AFB7-3F48-BA3D-211CF3EC01A1}" srcOrd="0" destOrd="0" presId="urn:microsoft.com/office/officeart/2005/8/layout/process1"/>
    <dgm:cxn modelId="{C3877E08-A408-0048-AAAF-E3D40A5F61A2}" srcId="{068F37FB-5C4F-8141-BA76-BD33FF3BF238}" destId="{43265D7D-DAFA-2740-A647-041864B74BCD}" srcOrd="1" destOrd="0" parTransId="{81D51770-6BC9-2A45-82A1-3EE72DAEC02F}" sibTransId="{2689B3C7-AB16-E342-AD74-A2237C2D5660}"/>
    <dgm:cxn modelId="{3F7FA7BD-32B7-47FA-8C64-205DF2E54452}" type="presOf" srcId="{2689B3C7-AB16-E342-AD74-A2237C2D5660}" destId="{55773B06-64D0-7843-A2E4-C0BA500ED4F4}" srcOrd="1" destOrd="0" presId="urn:microsoft.com/office/officeart/2005/8/layout/process1"/>
    <dgm:cxn modelId="{B83EFCCC-2E2F-4286-B491-BD1D12A2C2F2}" type="presParOf" srcId="{CB46A6B9-4070-E643-9A07-7098164B5F32}" destId="{0EA35AC5-7E9D-0048-81F3-07330E6FF06C}" srcOrd="0" destOrd="0" presId="urn:microsoft.com/office/officeart/2005/8/layout/process1"/>
    <dgm:cxn modelId="{3A596522-5A74-4CB0-B759-354BE46DCDBD}" type="presParOf" srcId="{CB46A6B9-4070-E643-9A07-7098164B5F32}" destId="{39DBA2E4-B881-1441-AA39-7BCDB5F1BE2A}" srcOrd="1" destOrd="0" presId="urn:microsoft.com/office/officeart/2005/8/layout/process1"/>
    <dgm:cxn modelId="{4B77A542-313B-4C1A-9742-ED42B964EC2B}" type="presParOf" srcId="{39DBA2E4-B881-1441-AA39-7BCDB5F1BE2A}" destId="{42274EDB-BDAB-8147-8B48-E701B9EECE4B}" srcOrd="0" destOrd="0" presId="urn:microsoft.com/office/officeart/2005/8/layout/process1"/>
    <dgm:cxn modelId="{F4B410A0-A598-43F9-8644-11E5C0B223F5}" type="presParOf" srcId="{CB46A6B9-4070-E643-9A07-7098164B5F32}" destId="{EAB1764A-D9B5-534D-94EF-E2B00392800C}" srcOrd="2" destOrd="0" presId="urn:microsoft.com/office/officeart/2005/8/layout/process1"/>
    <dgm:cxn modelId="{CB27A7A1-0E8D-449F-A4B4-5548A3EE33F4}" type="presParOf" srcId="{CB46A6B9-4070-E643-9A07-7098164B5F32}" destId="{55AF9B30-659B-584C-BAF3-34CEA0182FE5}" srcOrd="3" destOrd="0" presId="urn:microsoft.com/office/officeart/2005/8/layout/process1"/>
    <dgm:cxn modelId="{178C71FF-636D-4018-9F0F-E63E2DB8E2D5}" type="presParOf" srcId="{55AF9B30-659B-584C-BAF3-34CEA0182FE5}" destId="{55773B06-64D0-7843-A2E4-C0BA500ED4F4}" srcOrd="0" destOrd="0" presId="urn:microsoft.com/office/officeart/2005/8/layout/process1"/>
    <dgm:cxn modelId="{13AD0CF3-0978-440B-A8CA-766C7A574899}" type="presParOf" srcId="{CB46A6B9-4070-E643-9A07-7098164B5F32}" destId="{A6FB117B-AFB7-3F48-BA3D-211CF3EC01A1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8F37FB-5C4F-8141-BA76-BD33FF3BF238}" type="doc">
      <dgm:prSet loTypeId="urn:microsoft.com/office/officeart/2005/8/layout/process1" loCatId="relationship" qsTypeId="urn:microsoft.com/office/officeart/2005/8/quickstyle/simple3" qsCatId="simple" csTypeId="urn:microsoft.com/office/officeart/2005/8/colors/accent1_2" csCatId="accent1" phldr="1"/>
      <dgm:spPr/>
    </dgm:pt>
    <dgm:pt modelId="{201FA964-0E46-4C43-A90C-9C0445B05B2A}">
      <dgm:prSet phldrT="[Texto]" custT="1"/>
      <dgm:spPr/>
      <dgm:t>
        <a:bodyPr/>
        <a:lstStyle/>
        <a:p>
          <a:r>
            <a:rPr lang="es-ES_tradnl" sz="1500" dirty="0" smtClean="0">
              <a:latin typeface="Century Gothic" charset="0"/>
              <a:ea typeface="Century Gothic" charset="0"/>
              <a:cs typeface="Century Gothic" charset="0"/>
            </a:rPr>
            <a:t>Procesos de duelo en niñas y niños en situación de movilidad humana porque el proceso de migración no es voluntario (Sánchez, 2013)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9A7B045A-0423-D044-AC51-D7C54EE2EE4D}" type="parTrans" cxnId="{6F046CC1-C080-3E4B-9D93-7018D9A91CF6}">
      <dgm:prSet/>
      <dgm:spPr/>
      <dgm:t>
        <a:bodyPr/>
        <a:lstStyle/>
        <a:p>
          <a:endParaRPr lang="es-ES_tradnl"/>
        </a:p>
      </dgm:t>
    </dgm:pt>
    <dgm:pt modelId="{25F10935-52CD-A74F-9423-473E6900E9B4}" type="sibTrans" cxnId="{6F046CC1-C080-3E4B-9D93-7018D9A91CF6}">
      <dgm:prSet/>
      <dgm:spPr/>
      <dgm:t>
        <a:bodyPr/>
        <a:lstStyle/>
        <a:p>
          <a:endParaRPr lang="es-ES_tradnl"/>
        </a:p>
      </dgm:t>
    </dgm:pt>
    <dgm:pt modelId="{43265D7D-DAFA-2740-A647-041864B74BCD}">
      <dgm:prSet phldrT="[Texto]" custT="1"/>
      <dgm:spPr/>
      <dgm:t>
        <a:bodyPr/>
        <a:lstStyle/>
        <a:p>
          <a:pPr algn="just"/>
          <a:r>
            <a:rPr lang="es-ES_tradnl" sz="1500" smtClean="0">
              <a:latin typeface="Century Gothic" charset="0"/>
              <a:ea typeface="Century Gothic" charset="0"/>
              <a:cs typeface="Century Gothic" charset="0"/>
            </a:rPr>
            <a:t>N1 y N2 : les informaron del viaje, el lugar de destino y el motivo.</a:t>
          </a:r>
        </a:p>
        <a:p>
          <a:pPr algn="just"/>
          <a:r>
            <a:rPr lang="es-ES_tradnl" sz="1500" smtClean="0">
              <a:latin typeface="Century Gothic" charset="0"/>
              <a:ea typeface="Century Gothic" charset="0"/>
              <a:cs typeface="Century Gothic" charset="0"/>
            </a:rPr>
            <a:t>N3: “mi tía me dijo que íbamos a viajar a Ecuador, porque en Venezuela había saqueos, no había dinero”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81D51770-6BC9-2A45-82A1-3EE72DAEC02F}" type="parTrans" cxnId="{C3877E08-A408-0048-AAAF-E3D40A5F61A2}">
      <dgm:prSet/>
      <dgm:spPr/>
      <dgm:t>
        <a:bodyPr/>
        <a:lstStyle/>
        <a:p>
          <a:endParaRPr lang="es-ES_tradnl"/>
        </a:p>
      </dgm:t>
    </dgm:pt>
    <dgm:pt modelId="{2689B3C7-AB16-E342-AD74-A2237C2D5660}" type="sibTrans" cxnId="{C3877E08-A408-0048-AAAF-E3D40A5F61A2}">
      <dgm:prSet/>
      <dgm:spPr/>
      <dgm:t>
        <a:bodyPr/>
        <a:lstStyle/>
        <a:p>
          <a:endParaRPr lang="es-ES_tradnl"/>
        </a:p>
      </dgm:t>
    </dgm:pt>
    <dgm:pt modelId="{1804A538-4187-0E46-BF19-BADDEF4329CB}">
      <dgm:prSet phldrT="[Texto]" custT="1"/>
      <dgm:spPr/>
      <dgm:t>
        <a:bodyPr/>
        <a:lstStyle/>
        <a:p>
          <a:r>
            <a:rPr lang="es-ES_tradnl" sz="1500" smtClean="0">
              <a:latin typeface="Century Gothic" charset="0"/>
              <a:ea typeface="Century Gothic" charset="0"/>
              <a:cs typeface="Century Gothic" charset="0"/>
            </a:rPr>
            <a:t>En los 3 casos se evidencia que no participaron de la decisión</a:t>
          </a:r>
          <a:endParaRPr lang="es-ES_tradnl" sz="15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A45EB768-1C55-B24B-A98F-A97712C539A4}" type="parTrans" cxnId="{C35F258F-C5A6-BF44-92AD-AEA22ED0F440}">
      <dgm:prSet/>
      <dgm:spPr/>
      <dgm:t>
        <a:bodyPr/>
        <a:lstStyle/>
        <a:p>
          <a:endParaRPr lang="es-ES_tradnl"/>
        </a:p>
      </dgm:t>
    </dgm:pt>
    <dgm:pt modelId="{235A40E8-39C7-2142-841C-59FB302598CE}" type="sibTrans" cxnId="{C35F258F-C5A6-BF44-92AD-AEA22ED0F440}">
      <dgm:prSet/>
      <dgm:spPr/>
      <dgm:t>
        <a:bodyPr/>
        <a:lstStyle/>
        <a:p>
          <a:endParaRPr lang="es-ES_tradnl"/>
        </a:p>
      </dgm:t>
    </dgm:pt>
    <dgm:pt modelId="{CB46A6B9-4070-E643-9A07-7098164B5F32}" type="pres">
      <dgm:prSet presAssocID="{068F37FB-5C4F-8141-BA76-BD33FF3BF238}" presName="Name0" presStyleCnt="0">
        <dgm:presLayoutVars>
          <dgm:dir/>
          <dgm:resizeHandles val="exact"/>
        </dgm:presLayoutVars>
      </dgm:prSet>
      <dgm:spPr/>
    </dgm:pt>
    <dgm:pt modelId="{0EA35AC5-7E9D-0048-81F3-07330E6FF06C}" type="pres">
      <dgm:prSet presAssocID="{201FA964-0E46-4C43-A90C-9C0445B05B2A}" presName="node" presStyleLbl="node1" presStyleIdx="0" presStyleCnt="3" custScaleX="124984" custScaleY="84261" custLinFactNeighborX="29120" custLinFactNeighborY="-139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9DBA2E4-B881-1441-AA39-7BCDB5F1BE2A}" type="pres">
      <dgm:prSet presAssocID="{25F10935-52CD-A74F-9423-473E6900E9B4}" presName="sibTrans" presStyleLbl="sibTrans2D1" presStyleIdx="0" presStyleCnt="2" custScaleX="79553" custScaleY="38516" custLinFactNeighborX="34580" custLinFactNeighborY="-36595"/>
      <dgm:spPr/>
      <dgm:t>
        <a:bodyPr/>
        <a:lstStyle/>
        <a:p>
          <a:endParaRPr lang="en-US"/>
        </a:p>
      </dgm:t>
    </dgm:pt>
    <dgm:pt modelId="{42274EDB-BDAB-8147-8B48-E701B9EECE4B}" type="pres">
      <dgm:prSet presAssocID="{25F10935-52CD-A74F-9423-473E6900E9B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AB1764A-D9B5-534D-94EF-E2B00392800C}" type="pres">
      <dgm:prSet presAssocID="{43265D7D-DAFA-2740-A647-041864B74BCD}" presName="node" presStyleLbl="node1" presStyleIdx="1" presStyleCnt="3" custScaleX="158657" custScaleY="8830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5AF9B30-659B-584C-BAF3-34CEA0182FE5}" type="pres">
      <dgm:prSet presAssocID="{2689B3C7-AB16-E342-AD74-A2237C2D5660}" presName="sibTrans" presStyleLbl="sibTrans2D1" presStyleIdx="1" presStyleCnt="2" custScaleX="62891" custScaleY="46205" custLinFactNeighborX="-46966" custLinFactNeighborY="-41301"/>
      <dgm:spPr/>
      <dgm:t>
        <a:bodyPr/>
        <a:lstStyle/>
        <a:p>
          <a:endParaRPr lang="en-US"/>
        </a:p>
      </dgm:t>
    </dgm:pt>
    <dgm:pt modelId="{55773B06-64D0-7843-A2E4-C0BA500ED4F4}" type="pres">
      <dgm:prSet presAssocID="{2689B3C7-AB16-E342-AD74-A2237C2D566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6FB117B-AFB7-3F48-BA3D-211CF3EC01A1}" type="pres">
      <dgm:prSet presAssocID="{1804A538-4187-0E46-BF19-BADDEF4329CB}" presName="node" presStyleLbl="node1" presStyleIdx="2" presStyleCnt="3" custScaleX="135009" custScaleY="83806" custLinFactNeighborX="-1852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80491809-003D-4DE2-80A2-50C70B431904}" type="presOf" srcId="{2689B3C7-AB16-E342-AD74-A2237C2D5660}" destId="{55773B06-64D0-7843-A2E4-C0BA500ED4F4}" srcOrd="1" destOrd="0" presId="urn:microsoft.com/office/officeart/2005/8/layout/process1"/>
    <dgm:cxn modelId="{C35F258F-C5A6-BF44-92AD-AEA22ED0F440}" srcId="{068F37FB-5C4F-8141-BA76-BD33FF3BF238}" destId="{1804A538-4187-0E46-BF19-BADDEF4329CB}" srcOrd="2" destOrd="0" parTransId="{A45EB768-1C55-B24B-A98F-A97712C539A4}" sibTransId="{235A40E8-39C7-2142-841C-59FB302598CE}"/>
    <dgm:cxn modelId="{6F046CC1-C080-3E4B-9D93-7018D9A91CF6}" srcId="{068F37FB-5C4F-8141-BA76-BD33FF3BF238}" destId="{201FA964-0E46-4C43-A90C-9C0445B05B2A}" srcOrd="0" destOrd="0" parTransId="{9A7B045A-0423-D044-AC51-D7C54EE2EE4D}" sibTransId="{25F10935-52CD-A74F-9423-473E6900E9B4}"/>
    <dgm:cxn modelId="{35453F99-553C-4450-AFC7-53C78882821D}" type="presOf" srcId="{2689B3C7-AB16-E342-AD74-A2237C2D5660}" destId="{55AF9B30-659B-584C-BAF3-34CEA0182FE5}" srcOrd="0" destOrd="0" presId="urn:microsoft.com/office/officeart/2005/8/layout/process1"/>
    <dgm:cxn modelId="{1F0BD27C-C5EB-4D6D-AFFA-E0BE0C5272B0}" type="presOf" srcId="{201FA964-0E46-4C43-A90C-9C0445B05B2A}" destId="{0EA35AC5-7E9D-0048-81F3-07330E6FF06C}" srcOrd="0" destOrd="0" presId="urn:microsoft.com/office/officeart/2005/8/layout/process1"/>
    <dgm:cxn modelId="{FC998460-0D34-4AD1-9A4E-CDF31F08E2B3}" type="presOf" srcId="{068F37FB-5C4F-8141-BA76-BD33FF3BF238}" destId="{CB46A6B9-4070-E643-9A07-7098164B5F32}" srcOrd="0" destOrd="0" presId="urn:microsoft.com/office/officeart/2005/8/layout/process1"/>
    <dgm:cxn modelId="{4780FCED-EEBB-4CE1-A660-E90704FE04D1}" type="presOf" srcId="{1804A538-4187-0E46-BF19-BADDEF4329CB}" destId="{A6FB117B-AFB7-3F48-BA3D-211CF3EC01A1}" srcOrd="0" destOrd="0" presId="urn:microsoft.com/office/officeart/2005/8/layout/process1"/>
    <dgm:cxn modelId="{643C8A28-50B8-41BF-84B6-4A455A2AE3E9}" type="presOf" srcId="{25F10935-52CD-A74F-9423-473E6900E9B4}" destId="{42274EDB-BDAB-8147-8B48-E701B9EECE4B}" srcOrd="1" destOrd="0" presId="urn:microsoft.com/office/officeart/2005/8/layout/process1"/>
    <dgm:cxn modelId="{5601AC67-C003-4CDE-ABCE-62B8AA4CAC78}" type="presOf" srcId="{25F10935-52CD-A74F-9423-473E6900E9B4}" destId="{39DBA2E4-B881-1441-AA39-7BCDB5F1BE2A}" srcOrd="0" destOrd="0" presId="urn:microsoft.com/office/officeart/2005/8/layout/process1"/>
    <dgm:cxn modelId="{C3877E08-A408-0048-AAAF-E3D40A5F61A2}" srcId="{068F37FB-5C4F-8141-BA76-BD33FF3BF238}" destId="{43265D7D-DAFA-2740-A647-041864B74BCD}" srcOrd="1" destOrd="0" parTransId="{81D51770-6BC9-2A45-82A1-3EE72DAEC02F}" sibTransId="{2689B3C7-AB16-E342-AD74-A2237C2D5660}"/>
    <dgm:cxn modelId="{8D575AB6-2C08-4EE6-9C8F-2AD7AB0EC211}" type="presOf" srcId="{43265D7D-DAFA-2740-A647-041864B74BCD}" destId="{EAB1764A-D9B5-534D-94EF-E2B00392800C}" srcOrd="0" destOrd="0" presId="urn:microsoft.com/office/officeart/2005/8/layout/process1"/>
    <dgm:cxn modelId="{A03AFA38-4CEA-442E-A623-7C7021FA06B4}" type="presParOf" srcId="{CB46A6B9-4070-E643-9A07-7098164B5F32}" destId="{0EA35AC5-7E9D-0048-81F3-07330E6FF06C}" srcOrd="0" destOrd="0" presId="urn:microsoft.com/office/officeart/2005/8/layout/process1"/>
    <dgm:cxn modelId="{0C6BA653-86E9-43D1-9867-A49DA3898469}" type="presParOf" srcId="{CB46A6B9-4070-E643-9A07-7098164B5F32}" destId="{39DBA2E4-B881-1441-AA39-7BCDB5F1BE2A}" srcOrd="1" destOrd="0" presId="urn:microsoft.com/office/officeart/2005/8/layout/process1"/>
    <dgm:cxn modelId="{43263ED8-725F-4BC5-BFED-C274E5B4DF4B}" type="presParOf" srcId="{39DBA2E4-B881-1441-AA39-7BCDB5F1BE2A}" destId="{42274EDB-BDAB-8147-8B48-E701B9EECE4B}" srcOrd="0" destOrd="0" presId="urn:microsoft.com/office/officeart/2005/8/layout/process1"/>
    <dgm:cxn modelId="{E5B3E31E-1CC9-4EBC-A948-AAE812E86348}" type="presParOf" srcId="{CB46A6B9-4070-E643-9A07-7098164B5F32}" destId="{EAB1764A-D9B5-534D-94EF-E2B00392800C}" srcOrd="2" destOrd="0" presId="urn:microsoft.com/office/officeart/2005/8/layout/process1"/>
    <dgm:cxn modelId="{D315D7DA-4A8C-4DE8-85CB-5FD16C9C7E65}" type="presParOf" srcId="{CB46A6B9-4070-E643-9A07-7098164B5F32}" destId="{55AF9B30-659B-584C-BAF3-34CEA0182FE5}" srcOrd="3" destOrd="0" presId="urn:microsoft.com/office/officeart/2005/8/layout/process1"/>
    <dgm:cxn modelId="{64ACCDAB-FEC3-48C3-BE16-183D75BA477B}" type="presParOf" srcId="{55AF9B30-659B-584C-BAF3-34CEA0182FE5}" destId="{55773B06-64D0-7843-A2E4-C0BA500ED4F4}" srcOrd="0" destOrd="0" presId="urn:microsoft.com/office/officeart/2005/8/layout/process1"/>
    <dgm:cxn modelId="{C540BB56-2E01-4AEE-B133-A384C8724664}" type="presParOf" srcId="{CB46A6B9-4070-E643-9A07-7098164B5F32}" destId="{A6FB117B-AFB7-3F48-BA3D-211CF3EC01A1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DB491-AA61-4C3A-89A0-51B762E3C0F6}">
      <dsp:nvSpPr>
        <dsp:cNvPr id="0" name=""/>
        <dsp:cNvSpPr/>
      </dsp:nvSpPr>
      <dsp:spPr>
        <a:xfrm>
          <a:off x="0" y="835396"/>
          <a:ext cx="2161877" cy="2269971"/>
        </a:xfrm>
        <a:prstGeom prst="roundRect">
          <a:avLst>
            <a:gd name="adj" fmla="val 10000"/>
          </a:avLst>
        </a:prstGeom>
        <a:pattFill prst="pct5">
          <a:fgClr>
            <a:schemeClr val="accent1"/>
          </a:fgClr>
          <a:bgClr>
            <a:schemeClr val="bg1"/>
          </a:bgClr>
        </a:patt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Century Gothic" charset="0"/>
              <a:ea typeface="Century Gothic" charset="0"/>
              <a:cs typeface="Century Gothic" charset="0"/>
            </a:rPr>
            <a:t>Venezuela </a:t>
          </a:r>
          <a:r>
            <a:rPr lang="es-ES_tradnl" sz="2000" kern="1200" dirty="0">
              <a:latin typeface="Century Gothic" charset="0"/>
              <a:ea typeface="Century Gothic" charset="0"/>
              <a:cs typeface="Century Gothic" charset="0"/>
            </a:rPr>
            <a:t>se encuentra en una crisis social </a:t>
          </a:r>
          <a:r>
            <a:rPr lang="es-ES_tradnl" sz="2000" kern="1200" dirty="0" smtClean="0">
              <a:latin typeface="Century Gothic" charset="0"/>
              <a:ea typeface="Century Gothic" charset="0"/>
              <a:cs typeface="Century Gothic" charset="0"/>
            </a:rPr>
            <a:t>que conlleva la migración de </a:t>
          </a:r>
          <a:r>
            <a:rPr lang="es-ES_tradnl" sz="2000" kern="1200" dirty="0">
              <a:latin typeface="Century Gothic" charset="0"/>
              <a:ea typeface="Century Gothic" charset="0"/>
              <a:cs typeface="Century Gothic" charset="0"/>
            </a:rPr>
            <a:t>su población. </a:t>
          </a:r>
          <a:endParaRPr lang="es-MX" sz="20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3319" y="898715"/>
        <a:ext cx="2035239" cy="2143333"/>
      </dsp:txXfrm>
    </dsp:sp>
    <dsp:sp modelId="{CFDF3EAA-D95C-49E1-97B3-77554074C346}">
      <dsp:nvSpPr>
        <dsp:cNvPr id="0" name=""/>
        <dsp:cNvSpPr/>
      </dsp:nvSpPr>
      <dsp:spPr>
        <a:xfrm rot="21526804">
          <a:off x="2249298" y="1276782"/>
          <a:ext cx="371772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2249311" y="1385198"/>
        <a:ext cx="260240" cy="321687"/>
      </dsp:txXfrm>
    </dsp:sp>
    <dsp:sp modelId="{62F48941-FD70-422A-997D-9E1665BC9F7D}">
      <dsp:nvSpPr>
        <dsp:cNvPr id="0" name=""/>
        <dsp:cNvSpPr/>
      </dsp:nvSpPr>
      <dsp:spPr>
        <a:xfrm>
          <a:off x="2863176" y="774425"/>
          <a:ext cx="2161877" cy="2269971"/>
        </a:xfrm>
        <a:prstGeom prst="roundRect">
          <a:avLst>
            <a:gd name="adj" fmla="val 10000"/>
          </a:avLst>
        </a:prstGeom>
        <a:pattFill prst="pct5">
          <a:fgClr>
            <a:schemeClr val="accent1"/>
          </a:fgClr>
          <a:bgClr>
            <a:schemeClr val="bg1"/>
          </a:bgClr>
        </a:patt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>
              <a:latin typeface="Century Gothic" charset="0"/>
              <a:ea typeface="Century Gothic" charset="0"/>
              <a:cs typeface="Century Gothic" charset="0"/>
            </a:rPr>
            <a:t>Ecuador es el </a:t>
          </a:r>
          <a:r>
            <a:rPr lang="es-ES_tradnl" sz="2000" kern="1200" dirty="0">
              <a:latin typeface="Century Gothic" charset="0"/>
              <a:ea typeface="Century Gothic" charset="0"/>
              <a:cs typeface="Century Gothic" charset="0"/>
            </a:rPr>
            <a:t>tercer país con mayor población venezolana en América</a:t>
          </a:r>
          <a:endParaRPr lang="es-MX" sz="20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926495" y="837744"/>
        <a:ext cx="2035239" cy="2143333"/>
      </dsp:txXfrm>
    </dsp:sp>
    <dsp:sp modelId="{E00C615E-6B7A-427D-94D8-E2E06BDE4736}">
      <dsp:nvSpPr>
        <dsp:cNvPr id="0" name=""/>
        <dsp:cNvSpPr/>
      </dsp:nvSpPr>
      <dsp:spPr>
        <a:xfrm rot="21585472">
          <a:off x="5138033" y="1184095"/>
          <a:ext cx="382941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5138034" y="1291567"/>
        <a:ext cx="268059" cy="321687"/>
      </dsp:txXfrm>
    </dsp:sp>
    <dsp:sp modelId="{87DAC21C-4770-4130-8471-06DBFE510A49}">
      <dsp:nvSpPr>
        <dsp:cNvPr id="0" name=""/>
        <dsp:cNvSpPr/>
      </dsp:nvSpPr>
      <dsp:spPr>
        <a:xfrm>
          <a:off x="5747579" y="762235"/>
          <a:ext cx="2161877" cy="2269971"/>
        </a:xfrm>
        <a:prstGeom prst="roundRect">
          <a:avLst>
            <a:gd name="adj" fmla="val 10000"/>
          </a:avLst>
        </a:prstGeom>
        <a:pattFill prst="pct5">
          <a:fgClr>
            <a:schemeClr val="accent1"/>
          </a:fgClr>
          <a:bgClr>
            <a:schemeClr val="bg1"/>
          </a:bgClr>
        </a:patt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Century Gothic" charset="0"/>
              <a:ea typeface="Century Gothic" charset="0"/>
              <a:cs typeface="Century Gothic" charset="0"/>
            </a:rPr>
            <a:t>Quito</a:t>
          </a:r>
          <a:r>
            <a:rPr lang="es-MX" sz="2000" kern="1200" baseline="0" dirty="0" smtClean="0">
              <a:latin typeface="Century Gothic" charset="0"/>
              <a:ea typeface="Century Gothic" charset="0"/>
              <a:cs typeface="Century Gothic" charset="0"/>
            </a:rPr>
            <a:t> y Guayaquil albergan mayor población venezolana</a:t>
          </a:r>
          <a:endParaRPr lang="es-MX" sz="20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5810898" y="825554"/>
        <a:ext cx="2035239" cy="21433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5AC5-7E9D-0048-81F3-07330E6FF06C}">
      <dsp:nvSpPr>
        <dsp:cNvPr id="0" name=""/>
        <dsp:cNvSpPr/>
      </dsp:nvSpPr>
      <dsp:spPr>
        <a:xfrm>
          <a:off x="274883" y="463220"/>
          <a:ext cx="2288492" cy="19192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El duelo es un proceso natural. Si se experimentan emociones muy intensas o que perduran requieren acompañamiento profesional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(González, 2005)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31096" y="519433"/>
        <a:ext cx="2176066" cy="1806813"/>
      </dsp:txXfrm>
    </dsp:sp>
    <dsp:sp modelId="{39DBA2E4-B881-1441-AA39-7BCDB5F1BE2A}">
      <dsp:nvSpPr>
        <dsp:cNvPr id="0" name=""/>
        <dsp:cNvSpPr/>
      </dsp:nvSpPr>
      <dsp:spPr>
        <a:xfrm rot="31707">
          <a:off x="2775779" y="1181839"/>
          <a:ext cx="183728" cy="1748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700" kern="1200"/>
        </a:p>
      </dsp:txBody>
      <dsp:txXfrm>
        <a:off x="2775780" y="1216577"/>
        <a:ext cx="131258" cy="104939"/>
      </dsp:txXfrm>
    </dsp:sp>
    <dsp:sp modelId="{EAB1764A-D9B5-534D-94EF-E2B00392800C}">
      <dsp:nvSpPr>
        <dsp:cNvPr id="0" name=""/>
        <dsp:cNvSpPr/>
      </dsp:nvSpPr>
      <dsp:spPr>
        <a:xfrm>
          <a:off x="2999113" y="445169"/>
          <a:ext cx="2905054" cy="2011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N1: llegó hace 2 años aún experimenta tristeza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N2: extraña a su abuela paterna; su familia dice: “la niña llora porque se siente triste de haber dejado su país”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N3: “se le nota apagado”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058021" y="504077"/>
        <a:ext cx="2787238" cy="1893466"/>
      </dsp:txXfrm>
    </dsp:sp>
    <dsp:sp modelId="{55AF9B30-659B-584C-BAF3-34CEA0182FE5}">
      <dsp:nvSpPr>
        <dsp:cNvPr id="0" name=""/>
        <dsp:cNvSpPr/>
      </dsp:nvSpPr>
      <dsp:spPr>
        <a:xfrm rot="4019">
          <a:off x="5958380" y="1160384"/>
          <a:ext cx="181756" cy="209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/>
        </a:p>
      </dsp:txBody>
      <dsp:txXfrm>
        <a:off x="5958380" y="1202315"/>
        <a:ext cx="127229" cy="125888"/>
      </dsp:txXfrm>
    </dsp:sp>
    <dsp:sp modelId="{A6FB117B-AFB7-3F48-BA3D-211CF3EC01A1}">
      <dsp:nvSpPr>
        <dsp:cNvPr id="0" name=""/>
        <dsp:cNvSpPr/>
      </dsp:nvSpPr>
      <dsp:spPr>
        <a:xfrm>
          <a:off x="6449456" y="500154"/>
          <a:ext cx="2472053" cy="19088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 los 3 casos existen sentimientos de tristeza. Al ser más de un año de la llegada al Ecuador, se requeriría apoyo.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505365" y="556063"/>
        <a:ext cx="2360235" cy="17970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5AC5-7E9D-0048-81F3-07330E6FF06C}">
      <dsp:nvSpPr>
        <dsp:cNvPr id="0" name=""/>
        <dsp:cNvSpPr/>
      </dsp:nvSpPr>
      <dsp:spPr>
        <a:xfrm>
          <a:off x="211722" y="287381"/>
          <a:ext cx="1758878" cy="24164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Adaptación social en la infancia se desarrolla en la escuela, espacio que permite la interacción (Sánchez, 2013)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63238" y="338897"/>
        <a:ext cx="1655846" cy="2313395"/>
      </dsp:txXfrm>
    </dsp:sp>
    <dsp:sp modelId="{39DBA2E4-B881-1441-AA39-7BCDB5F1BE2A}">
      <dsp:nvSpPr>
        <dsp:cNvPr id="0" name=""/>
        <dsp:cNvSpPr/>
      </dsp:nvSpPr>
      <dsp:spPr>
        <a:xfrm rot="58409">
          <a:off x="2144554" y="1318731"/>
          <a:ext cx="150485" cy="1344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144557" y="1345273"/>
        <a:ext cx="110158" cy="80653"/>
      </dsp:txXfrm>
    </dsp:sp>
    <dsp:sp modelId="{EAB1764A-D9B5-534D-94EF-E2B00392800C}">
      <dsp:nvSpPr>
        <dsp:cNvPr id="0" name=""/>
        <dsp:cNvSpPr/>
      </dsp:nvSpPr>
      <dsp:spPr>
        <a:xfrm>
          <a:off x="2327461" y="269392"/>
          <a:ext cx="2232752" cy="25323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3 casos derivados desde la escuela por dificultades en el proceso de adaptación social.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Reporte de la maestra N1: “han existido episodios repetitivos de agresión verbal, desobedece disposiciones.</a:t>
          </a:r>
          <a:r>
            <a:rPr lang="is-IS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”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392856" y="334787"/>
        <a:ext cx="2101962" cy="2401568"/>
      </dsp:txXfrm>
    </dsp:sp>
    <dsp:sp modelId="{55AF9B30-659B-584C-BAF3-34CEA0182FE5}">
      <dsp:nvSpPr>
        <dsp:cNvPr id="0" name=""/>
        <dsp:cNvSpPr/>
      </dsp:nvSpPr>
      <dsp:spPr>
        <a:xfrm>
          <a:off x="4605812" y="1310799"/>
          <a:ext cx="152878" cy="1612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600" kern="1200"/>
        </a:p>
      </dsp:txBody>
      <dsp:txXfrm>
        <a:off x="4605812" y="1343051"/>
        <a:ext cx="107015" cy="96754"/>
      </dsp:txXfrm>
    </dsp:sp>
    <dsp:sp modelId="{A6FB117B-AFB7-3F48-BA3D-211CF3EC01A1}">
      <dsp:nvSpPr>
        <dsp:cNvPr id="0" name=""/>
        <dsp:cNvSpPr/>
      </dsp:nvSpPr>
      <dsp:spPr>
        <a:xfrm>
          <a:off x="5018864" y="333841"/>
          <a:ext cx="1899958" cy="2403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Las familias y los niños reportan agresiones por parte de compañeros.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N1: “me caen mal porque me dicen cosas feas, no me dejan participar, me aíslan”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5074512" y="389489"/>
        <a:ext cx="1788662" cy="2292164"/>
      </dsp:txXfrm>
    </dsp:sp>
    <dsp:sp modelId="{CDE0F315-BE2E-49B1-AC6C-798412C236F6}">
      <dsp:nvSpPr>
        <dsp:cNvPr id="0" name=""/>
        <dsp:cNvSpPr/>
      </dsp:nvSpPr>
      <dsp:spPr>
        <a:xfrm>
          <a:off x="7057909" y="1361068"/>
          <a:ext cx="294865" cy="3490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500" kern="1200"/>
        </a:p>
      </dsp:txBody>
      <dsp:txXfrm>
        <a:off x="7057909" y="1430869"/>
        <a:ext cx="206406" cy="209404"/>
      </dsp:txXfrm>
    </dsp:sp>
    <dsp:sp modelId="{54A5EE09-1E7B-4BF8-905C-828F7BDDC54D}">
      <dsp:nvSpPr>
        <dsp:cNvPr id="0" name=""/>
        <dsp:cNvSpPr/>
      </dsp:nvSpPr>
      <dsp:spPr>
        <a:xfrm>
          <a:off x="7475171" y="101628"/>
          <a:ext cx="1552331" cy="2867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Información contradictoria. </a:t>
          </a:r>
        </a:p>
      </dsp:txBody>
      <dsp:txXfrm>
        <a:off x="7520637" y="147094"/>
        <a:ext cx="1461399" cy="27769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5AC5-7E9D-0048-81F3-07330E6FF06C}">
      <dsp:nvSpPr>
        <dsp:cNvPr id="0" name=""/>
        <dsp:cNvSpPr/>
      </dsp:nvSpPr>
      <dsp:spPr>
        <a:xfrm>
          <a:off x="216294" y="777971"/>
          <a:ext cx="1786752" cy="2835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 interacción constante entre el sistema escolar y el sistema familiar apoya el desarrollo de los niños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(Flores, 2010)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68626" y="830303"/>
        <a:ext cx="1682088" cy="2730712"/>
      </dsp:txXfrm>
    </dsp:sp>
    <dsp:sp modelId="{39DBA2E4-B881-1441-AA39-7BCDB5F1BE2A}">
      <dsp:nvSpPr>
        <dsp:cNvPr id="0" name=""/>
        <dsp:cNvSpPr/>
      </dsp:nvSpPr>
      <dsp:spPr>
        <a:xfrm rot="59987">
          <a:off x="2168881" y="2016288"/>
          <a:ext cx="143462" cy="1365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2168884" y="2043242"/>
        <a:ext cx="102496" cy="81931"/>
      </dsp:txXfrm>
    </dsp:sp>
    <dsp:sp modelId="{EAB1764A-D9B5-534D-94EF-E2B00392800C}">
      <dsp:nvSpPr>
        <dsp:cNvPr id="0" name=""/>
        <dsp:cNvSpPr/>
      </dsp:nvSpPr>
      <dsp:spPr>
        <a:xfrm>
          <a:off x="2343251" y="750379"/>
          <a:ext cx="2268136" cy="29731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Docente de N1: “cuando se integró al aula no se generó ninguna acción de recibimiento ni se brindó información de la Institución”. 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 N2 y a N3 los recibieron con aplauso y sólo a N3 y a su familia les brindaron información de la Institución.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2409682" y="816810"/>
        <a:ext cx="2135274" cy="2840335"/>
      </dsp:txXfrm>
    </dsp:sp>
    <dsp:sp modelId="{55AF9B30-659B-584C-BAF3-34CEA0182FE5}">
      <dsp:nvSpPr>
        <dsp:cNvPr id="0" name=""/>
        <dsp:cNvSpPr/>
      </dsp:nvSpPr>
      <dsp:spPr>
        <a:xfrm rot="7426">
          <a:off x="4659927" y="2011637"/>
          <a:ext cx="162738" cy="1638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700" kern="1200"/>
        </a:p>
      </dsp:txBody>
      <dsp:txXfrm>
        <a:off x="4659927" y="2044347"/>
        <a:ext cx="113917" cy="98287"/>
      </dsp:txXfrm>
    </dsp:sp>
    <dsp:sp modelId="{A6FB117B-AFB7-3F48-BA3D-211CF3EC01A1}">
      <dsp:nvSpPr>
        <dsp:cNvPr id="0" name=""/>
        <dsp:cNvSpPr/>
      </dsp:nvSpPr>
      <dsp:spPr>
        <a:xfrm>
          <a:off x="5099619" y="830814"/>
          <a:ext cx="1930068" cy="2823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Las familias coinciden en que no existieron procesos adecuados de adaptación.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Familia de N3: “no existió un buen proceso de integración, hay compañeros que lo molestan y le ponen apodos”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5156149" y="887344"/>
        <a:ext cx="1817008" cy="2710446"/>
      </dsp:txXfrm>
    </dsp:sp>
    <dsp:sp modelId="{91618EA5-53AB-466E-9077-A39144C88CF8}">
      <dsp:nvSpPr>
        <dsp:cNvPr id="0" name=""/>
        <dsp:cNvSpPr/>
      </dsp:nvSpPr>
      <dsp:spPr>
        <a:xfrm>
          <a:off x="7157558" y="2065299"/>
          <a:ext cx="271085" cy="35453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500" kern="1200"/>
        </a:p>
      </dsp:txBody>
      <dsp:txXfrm>
        <a:off x="7157558" y="2136206"/>
        <a:ext cx="189760" cy="212723"/>
      </dsp:txXfrm>
    </dsp:sp>
    <dsp:sp modelId="{B36233B4-E3E7-4129-980A-ECFA8F2C522A}">
      <dsp:nvSpPr>
        <dsp:cNvPr id="0" name=""/>
        <dsp:cNvSpPr/>
      </dsp:nvSpPr>
      <dsp:spPr>
        <a:xfrm>
          <a:off x="7541170" y="558018"/>
          <a:ext cx="1429584" cy="33690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Las familias coinciden en la falta de acciones que permitan un proceso real de inclusión educativa, asisten poco a las Instituciones por sus horarios laborales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7583041" y="599889"/>
        <a:ext cx="1345842" cy="3285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9D28E-58C4-FD40-BF32-C7266B161536}">
      <dsp:nvSpPr>
        <dsp:cNvPr id="0" name=""/>
        <dsp:cNvSpPr/>
      </dsp:nvSpPr>
      <dsp:spPr>
        <a:xfrm>
          <a:off x="2708479" y="1106851"/>
          <a:ext cx="434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55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914081" y="1150244"/>
        <a:ext cx="23252" cy="4655"/>
      </dsp:txXfrm>
    </dsp:sp>
    <dsp:sp modelId="{909522AE-8F2E-4348-AA21-3BD5BDDFA8CF}">
      <dsp:nvSpPr>
        <dsp:cNvPr id="0" name=""/>
        <dsp:cNvSpPr/>
      </dsp:nvSpPr>
      <dsp:spPr>
        <a:xfrm>
          <a:off x="2219" y="74586"/>
          <a:ext cx="2708060" cy="2155970"/>
        </a:xfrm>
        <a:prstGeom prst="rect">
          <a:avLst/>
        </a:prstGeom>
        <a:noFill/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s-ES_tradnl" sz="16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OIM: movilización </a:t>
          </a:r>
          <a:r>
            <a:rPr lang="es-ES_tradnl" sz="1600" kern="1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de personas de un lugar a </a:t>
          </a:r>
          <a:r>
            <a:rPr lang="es-ES_tradnl" sz="16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otro, </a:t>
          </a:r>
          <a:r>
            <a:rPr lang="es-ES_tradnl" sz="1600" kern="1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 ejercicio de su derecho a la libre </a:t>
          </a:r>
          <a:r>
            <a:rPr lang="es-ES_tradnl" sz="16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circulación.</a:t>
          </a:r>
          <a:endParaRPr lang="es-MX" sz="1600" kern="12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sp:txBody>
      <dsp:txXfrm>
        <a:off x="2219" y="74586"/>
        <a:ext cx="2708060" cy="2155970"/>
      </dsp:txXfrm>
    </dsp:sp>
    <dsp:sp modelId="{561473EF-2FEF-0E4F-949C-99EAF31EC045}">
      <dsp:nvSpPr>
        <dsp:cNvPr id="0" name=""/>
        <dsp:cNvSpPr/>
      </dsp:nvSpPr>
      <dsp:spPr>
        <a:xfrm>
          <a:off x="1356249" y="2228756"/>
          <a:ext cx="3173116" cy="563806"/>
        </a:xfrm>
        <a:custGeom>
          <a:avLst/>
          <a:gdLst/>
          <a:ahLst/>
          <a:cxnLst/>
          <a:rect l="0" t="0" r="0" b="0"/>
          <a:pathLst>
            <a:path>
              <a:moveTo>
                <a:pt x="3173116" y="0"/>
              </a:moveTo>
              <a:lnTo>
                <a:pt x="3173116" y="299003"/>
              </a:lnTo>
              <a:lnTo>
                <a:pt x="0" y="299003"/>
              </a:lnTo>
              <a:lnTo>
                <a:pt x="0" y="563806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862100" y="2508332"/>
        <a:ext cx="161415" cy="4655"/>
      </dsp:txXfrm>
    </dsp:sp>
    <dsp:sp modelId="{5940481E-2F85-D54E-B638-E43DF67F03EB}">
      <dsp:nvSpPr>
        <dsp:cNvPr id="0" name=""/>
        <dsp:cNvSpPr/>
      </dsp:nvSpPr>
      <dsp:spPr>
        <a:xfrm>
          <a:off x="3175335" y="74586"/>
          <a:ext cx="2708060" cy="2155970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Genera cambios </a:t>
          </a:r>
          <a:r>
            <a:rPr lang="es-ES_tradnl" sz="16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psicológicos, las sensaciones que se experimentan pueden dificultar la interacción con los nativos. (Coronel</a:t>
          </a:r>
          <a:r>
            <a:rPr lang="es-ES_tradnl" sz="1600" kern="1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, 2013).</a:t>
          </a:r>
          <a:r>
            <a:rPr lang="es-ES_tradnl" sz="1600" b="1" kern="1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</a:t>
          </a:r>
          <a:endParaRPr lang="es-MX" sz="1600" kern="12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sp:txBody>
      <dsp:txXfrm>
        <a:off x="3175335" y="74586"/>
        <a:ext cx="2708060" cy="2155970"/>
      </dsp:txXfrm>
    </dsp:sp>
    <dsp:sp modelId="{6A5CEB01-9FC2-894C-A91B-4B1814D14D0A}">
      <dsp:nvSpPr>
        <dsp:cNvPr id="0" name=""/>
        <dsp:cNvSpPr/>
      </dsp:nvSpPr>
      <dsp:spPr>
        <a:xfrm>
          <a:off x="2708479" y="3857228"/>
          <a:ext cx="434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4455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2914081" y="3900620"/>
        <a:ext cx="23252" cy="4655"/>
      </dsp:txXfrm>
    </dsp:sp>
    <dsp:sp modelId="{166CEF52-8255-3F46-9E23-E7CFB09A439C}">
      <dsp:nvSpPr>
        <dsp:cNvPr id="0" name=""/>
        <dsp:cNvSpPr/>
      </dsp:nvSpPr>
      <dsp:spPr>
        <a:xfrm>
          <a:off x="2219" y="2824962"/>
          <a:ext cx="2708060" cy="2155970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Es necesario </a:t>
          </a:r>
          <a:r>
            <a:rPr lang="es-ES_tradnl" sz="16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dar atención a las consecuencias psicológicas que genera.</a:t>
          </a:r>
          <a:endParaRPr lang="es-MX" sz="1600" kern="12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sp:txBody>
      <dsp:txXfrm>
        <a:off x="2219" y="2824962"/>
        <a:ext cx="2708060" cy="2155970"/>
      </dsp:txXfrm>
    </dsp:sp>
    <dsp:sp modelId="{210374CB-BD03-BD4F-A857-45BC019CCA9D}">
      <dsp:nvSpPr>
        <dsp:cNvPr id="0" name=""/>
        <dsp:cNvSpPr/>
      </dsp:nvSpPr>
      <dsp:spPr>
        <a:xfrm>
          <a:off x="5881596" y="3852848"/>
          <a:ext cx="444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099"/>
              </a:moveTo>
              <a:lnTo>
                <a:pt x="239340" y="50099"/>
              </a:lnTo>
              <a:lnTo>
                <a:pt x="239340" y="45720"/>
              </a:lnTo>
              <a:lnTo>
                <a:pt x="444480" y="45720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500" kern="1200"/>
        </a:p>
      </dsp:txBody>
      <dsp:txXfrm>
        <a:off x="6091958" y="3896240"/>
        <a:ext cx="23755" cy="4655"/>
      </dsp:txXfrm>
    </dsp:sp>
    <dsp:sp modelId="{12667F9C-EA2B-DF46-A699-06805D7FFCCF}">
      <dsp:nvSpPr>
        <dsp:cNvPr id="0" name=""/>
        <dsp:cNvSpPr/>
      </dsp:nvSpPr>
      <dsp:spPr>
        <a:xfrm>
          <a:off x="3175335" y="2725839"/>
          <a:ext cx="2708060" cy="2354217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Acercarse a la realidad desde el fenómeno del duelo permite visibilizar los problemas en la adaptación.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(González, 2005)</a:t>
          </a:r>
        </a:p>
      </dsp:txBody>
      <dsp:txXfrm>
        <a:off x="3175335" y="2725839"/>
        <a:ext cx="2708060" cy="2354217"/>
      </dsp:txXfrm>
    </dsp:sp>
    <dsp:sp modelId="{154EE20F-A59E-6E41-AE72-D362C6EBB00F}">
      <dsp:nvSpPr>
        <dsp:cNvPr id="0" name=""/>
        <dsp:cNvSpPr/>
      </dsp:nvSpPr>
      <dsp:spPr>
        <a:xfrm>
          <a:off x="6358476" y="2691233"/>
          <a:ext cx="2358803" cy="2414670"/>
        </a:xfrm>
        <a:prstGeom prst="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Niños y niñas: grupo vulnerable, el proceso de movilidad humana les genera mayor incomprensión.</a:t>
          </a:r>
        </a:p>
      </dsp:txBody>
      <dsp:txXfrm>
        <a:off x="6358476" y="2691233"/>
        <a:ext cx="2358803" cy="24146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254AD-CDF1-4E37-82BD-97CE85536E96}">
      <dsp:nvSpPr>
        <dsp:cNvPr id="0" name=""/>
        <dsp:cNvSpPr/>
      </dsp:nvSpPr>
      <dsp:spPr>
        <a:xfrm>
          <a:off x="6919547" y="3409981"/>
          <a:ext cx="91440" cy="596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1B00F-EE97-46E8-B42B-92B37507D3D1}">
      <dsp:nvSpPr>
        <dsp:cNvPr id="0" name=""/>
        <dsp:cNvSpPr/>
      </dsp:nvSpPr>
      <dsp:spPr>
        <a:xfrm>
          <a:off x="5084842" y="1510753"/>
          <a:ext cx="1880424" cy="596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570"/>
              </a:lnTo>
              <a:lnTo>
                <a:pt x="1880424" y="406570"/>
              </a:lnTo>
              <a:lnTo>
                <a:pt x="1880424" y="596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6C43F-BDC8-4F85-8526-00EDD737D440}">
      <dsp:nvSpPr>
        <dsp:cNvPr id="0" name=""/>
        <dsp:cNvSpPr/>
      </dsp:nvSpPr>
      <dsp:spPr>
        <a:xfrm>
          <a:off x="3204418" y="3409981"/>
          <a:ext cx="1253616" cy="596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570"/>
              </a:lnTo>
              <a:lnTo>
                <a:pt x="1253616" y="406570"/>
              </a:lnTo>
              <a:lnTo>
                <a:pt x="1253616" y="596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293B7-97C9-4C8F-8D27-2470F493534B}">
      <dsp:nvSpPr>
        <dsp:cNvPr id="0" name=""/>
        <dsp:cNvSpPr/>
      </dsp:nvSpPr>
      <dsp:spPr>
        <a:xfrm>
          <a:off x="1950801" y="3409981"/>
          <a:ext cx="1253616" cy="596607"/>
        </a:xfrm>
        <a:custGeom>
          <a:avLst/>
          <a:gdLst/>
          <a:ahLst/>
          <a:cxnLst/>
          <a:rect l="0" t="0" r="0" b="0"/>
          <a:pathLst>
            <a:path>
              <a:moveTo>
                <a:pt x="1253616" y="0"/>
              </a:moveTo>
              <a:lnTo>
                <a:pt x="1253616" y="406570"/>
              </a:lnTo>
              <a:lnTo>
                <a:pt x="0" y="406570"/>
              </a:lnTo>
              <a:lnTo>
                <a:pt x="0" y="5966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CD93F-F82A-4870-BA4D-EFF8F09053AF}">
      <dsp:nvSpPr>
        <dsp:cNvPr id="0" name=""/>
        <dsp:cNvSpPr/>
      </dsp:nvSpPr>
      <dsp:spPr>
        <a:xfrm>
          <a:off x="3204418" y="1510753"/>
          <a:ext cx="1880424" cy="596607"/>
        </a:xfrm>
        <a:custGeom>
          <a:avLst/>
          <a:gdLst/>
          <a:ahLst/>
          <a:cxnLst/>
          <a:rect l="0" t="0" r="0" b="0"/>
          <a:pathLst>
            <a:path>
              <a:moveTo>
                <a:pt x="1880424" y="0"/>
              </a:moveTo>
              <a:lnTo>
                <a:pt x="1880424" y="406570"/>
              </a:lnTo>
              <a:lnTo>
                <a:pt x="0" y="406570"/>
              </a:lnTo>
              <a:lnTo>
                <a:pt x="0" y="596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6D034-0766-471A-B672-83CC1AE848D4}">
      <dsp:nvSpPr>
        <dsp:cNvPr id="0" name=""/>
        <dsp:cNvSpPr/>
      </dsp:nvSpPr>
      <dsp:spPr>
        <a:xfrm>
          <a:off x="3539246" y="2343"/>
          <a:ext cx="3091192" cy="15084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265C55-77D5-4A95-ACEB-202F3CEE0CA4}">
      <dsp:nvSpPr>
        <dsp:cNvPr id="0" name=""/>
        <dsp:cNvSpPr/>
      </dsp:nvSpPr>
      <dsp:spPr>
        <a:xfrm>
          <a:off x="3767176" y="218877"/>
          <a:ext cx="3091192" cy="1508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Capacidad humana para modificar su conducta, para dar respuesta a las cambiantes exigencias del ambiente (Sarason, 2004).</a:t>
          </a:r>
          <a:endParaRPr lang="en-US" sz="1400" kern="1200" dirty="0"/>
        </a:p>
      </dsp:txBody>
      <dsp:txXfrm>
        <a:off x="3811356" y="263057"/>
        <a:ext cx="3002832" cy="1420049"/>
      </dsp:txXfrm>
    </dsp:sp>
    <dsp:sp modelId="{BA54EFB9-947A-46A5-B5B8-B8569A6CA8A2}">
      <dsp:nvSpPr>
        <dsp:cNvPr id="0" name=""/>
        <dsp:cNvSpPr/>
      </dsp:nvSpPr>
      <dsp:spPr>
        <a:xfrm>
          <a:off x="2178731" y="2107360"/>
          <a:ext cx="2051372" cy="1302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73DCFD-D3EA-4320-A288-BE40B7748ECD}">
      <dsp:nvSpPr>
        <dsp:cNvPr id="0" name=""/>
        <dsp:cNvSpPr/>
      </dsp:nvSpPr>
      <dsp:spPr>
        <a:xfrm>
          <a:off x="2406662" y="2323894"/>
          <a:ext cx="2051372" cy="130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AUTOCONTROL SOCIAL</a:t>
          </a:r>
          <a:endParaRPr lang="en-US" sz="1400" b="1" kern="1200" dirty="0"/>
        </a:p>
      </dsp:txBody>
      <dsp:txXfrm>
        <a:off x="2444814" y="2362046"/>
        <a:ext cx="1975068" cy="1226317"/>
      </dsp:txXfrm>
    </dsp:sp>
    <dsp:sp modelId="{B0474049-A18A-4012-BE6F-434689E33D09}">
      <dsp:nvSpPr>
        <dsp:cNvPr id="0" name=""/>
        <dsp:cNvSpPr/>
      </dsp:nvSpPr>
      <dsp:spPr>
        <a:xfrm>
          <a:off x="925115" y="4006589"/>
          <a:ext cx="2051372" cy="1302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ECB1B32-9358-4F66-982C-F6BF903E63FD}">
      <dsp:nvSpPr>
        <dsp:cNvPr id="0" name=""/>
        <dsp:cNvSpPr/>
      </dsp:nvSpPr>
      <dsp:spPr>
        <a:xfrm>
          <a:off x="1153045" y="4223123"/>
          <a:ext cx="2051372" cy="130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Cumplir con la normativa social (reglas y leyes)</a:t>
          </a:r>
          <a:endParaRPr lang="en-US" sz="1400" kern="1200" dirty="0"/>
        </a:p>
      </dsp:txBody>
      <dsp:txXfrm>
        <a:off x="1191197" y="4261275"/>
        <a:ext cx="1975068" cy="1226317"/>
      </dsp:txXfrm>
    </dsp:sp>
    <dsp:sp modelId="{51FD076B-1BE1-4843-B290-505337D67EB3}">
      <dsp:nvSpPr>
        <dsp:cNvPr id="0" name=""/>
        <dsp:cNvSpPr/>
      </dsp:nvSpPr>
      <dsp:spPr>
        <a:xfrm>
          <a:off x="3432348" y="4006589"/>
          <a:ext cx="2051372" cy="1302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8297A5-0AAC-4EC1-B33C-BADB1B7E9A0E}">
      <dsp:nvSpPr>
        <dsp:cNvPr id="0" name=""/>
        <dsp:cNvSpPr/>
      </dsp:nvSpPr>
      <dsp:spPr>
        <a:xfrm>
          <a:off x="3660278" y="4223123"/>
          <a:ext cx="2051372" cy="130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Una interrelación adecuada con los otros</a:t>
          </a:r>
          <a:endParaRPr lang="en-US" sz="1400" kern="1200" dirty="0"/>
        </a:p>
      </dsp:txBody>
      <dsp:txXfrm>
        <a:off x="3698430" y="4261275"/>
        <a:ext cx="1975068" cy="1226317"/>
      </dsp:txXfrm>
    </dsp:sp>
    <dsp:sp modelId="{8F369271-99D1-42F0-8D9F-84C2A87DF18A}">
      <dsp:nvSpPr>
        <dsp:cNvPr id="0" name=""/>
        <dsp:cNvSpPr/>
      </dsp:nvSpPr>
      <dsp:spPr>
        <a:xfrm>
          <a:off x="5939580" y="2107360"/>
          <a:ext cx="2051372" cy="1302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FA6C05-63E5-4326-80B8-DC66FC783A7D}">
      <dsp:nvSpPr>
        <dsp:cNvPr id="0" name=""/>
        <dsp:cNvSpPr/>
      </dsp:nvSpPr>
      <dsp:spPr>
        <a:xfrm>
          <a:off x="6167511" y="2323894"/>
          <a:ext cx="2051372" cy="130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APERTURA SOCIAL</a:t>
          </a:r>
          <a:endParaRPr lang="en-US" sz="1400" b="1" kern="1200" dirty="0"/>
        </a:p>
      </dsp:txBody>
      <dsp:txXfrm>
        <a:off x="6205663" y="2362046"/>
        <a:ext cx="1975068" cy="1226317"/>
      </dsp:txXfrm>
    </dsp:sp>
    <dsp:sp modelId="{4B11F904-20B7-46A5-BBF3-81808C555976}">
      <dsp:nvSpPr>
        <dsp:cNvPr id="0" name=""/>
        <dsp:cNvSpPr/>
      </dsp:nvSpPr>
      <dsp:spPr>
        <a:xfrm>
          <a:off x="5939580" y="4006589"/>
          <a:ext cx="2051372" cy="13026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ED8A29-FB6E-451A-9C39-003357AB7AFE}">
      <dsp:nvSpPr>
        <dsp:cNvPr id="0" name=""/>
        <dsp:cNvSpPr/>
      </dsp:nvSpPr>
      <dsp:spPr>
        <a:xfrm>
          <a:off x="6167511" y="4223123"/>
          <a:ext cx="2051372" cy="1302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Predisposición para establecer relaciones interpersonales (Actitudes de confianza)</a:t>
          </a:r>
          <a:endParaRPr lang="en-US" sz="1400" kern="1200" dirty="0"/>
        </a:p>
      </dsp:txBody>
      <dsp:txXfrm>
        <a:off x="6205663" y="4261275"/>
        <a:ext cx="1975068" cy="1226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9435F-933C-48A9-ADDE-D74C654DF448}">
      <dsp:nvSpPr>
        <dsp:cNvPr id="0" name=""/>
        <dsp:cNvSpPr/>
      </dsp:nvSpPr>
      <dsp:spPr>
        <a:xfrm>
          <a:off x="7886" y="979301"/>
          <a:ext cx="2357046" cy="141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entury Gothic" charset="0"/>
              <a:ea typeface="Century Gothic" charset="0"/>
              <a:cs typeface="Century Gothic" charset="0"/>
            </a:rPr>
            <a:t>Ecuador es un país garante de derechos y justicia social</a:t>
          </a:r>
          <a:endParaRPr lang="en-US" sz="1300" kern="1200" dirty="0"/>
        </a:p>
      </dsp:txBody>
      <dsp:txXfrm>
        <a:off x="49307" y="1020722"/>
        <a:ext cx="2274204" cy="1331386"/>
      </dsp:txXfrm>
    </dsp:sp>
    <dsp:sp modelId="{5924EBC7-6406-4703-BB32-8A6840928EDD}">
      <dsp:nvSpPr>
        <dsp:cNvPr id="0" name=""/>
        <dsp:cNvSpPr/>
      </dsp:nvSpPr>
      <dsp:spPr>
        <a:xfrm>
          <a:off x="2572352" y="1394141"/>
          <a:ext cx="499693" cy="584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572352" y="1511050"/>
        <a:ext cx="349785" cy="350729"/>
      </dsp:txXfrm>
    </dsp:sp>
    <dsp:sp modelId="{E0FC2D3D-36E2-47B3-9CEB-8DA30569C9F0}">
      <dsp:nvSpPr>
        <dsp:cNvPr id="0" name=""/>
        <dsp:cNvSpPr/>
      </dsp:nvSpPr>
      <dsp:spPr>
        <a:xfrm>
          <a:off x="3307751" y="979301"/>
          <a:ext cx="2357046" cy="141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entury Gothic" charset="0"/>
              <a:ea typeface="Century Gothic" charset="0"/>
              <a:cs typeface="Century Gothic" charset="0"/>
            </a:rPr>
            <a:t>El Estado ecuatoriano garantiza el derecho de acceso a la educación</a:t>
          </a:r>
          <a:endParaRPr lang="en-US" sz="1300" kern="1200" dirty="0"/>
        </a:p>
      </dsp:txBody>
      <dsp:txXfrm>
        <a:off x="3349172" y="1020722"/>
        <a:ext cx="2274204" cy="1331386"/>
      </dsp:txXfrm>
    </dsp:sp>
    <dsp:sp modelId="{436E6619-2ECC-4206-94E7-8A947BBB146A}">
      <dsp:nvSpPr>
        <dsp:cNvPr id="0" name=""/>
        <dsp:cNvSpPr/>
      </dsp:nvSpPr>
      <dsp:spPr>
        <a:xfrm>
          <a:off x="5872218" y="1394141"/>
          <a:ext cx="499693" cy="584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872218" y="1511050"/>
        <a:ext cx="349785" cy="350729"/>
      </dsp:txXfrm>
    </dsp:sp>
    <dsp:sp modelId="{53EB2C87-C774-4F9F-9894-80160A41509C}">
      <dsp:nvSpPr>
        <dsp:cNvPr id="0" name=""/>
        <dsp:cNvSpPr/>
      </dsp:nvSpPr>
      <dsp:spPr>
        <a:xfrm>
          <a:off x="6607617" y="979301"/>
          <a:ext cx="2357046" cy="141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entury Gothic" charset="0"/>
              <a:ea typeface="Century Gothic" charset="0"/>
              <a:cs typeface="Century Gothic" charset="0"/>
            </a:rPr>
            <a:t>Generar estrategias que permitan la adaptación al nuevo contexto y aborden las dificultades</a:t>
          </a:r>
          <a:endParaRPr lang="en-US" sz="1300" kern="1200" dirty="0"/>
        </a:p>
      </dsp:txBody>
      <dsp:txXfrm>
        <a:off x="6649038" y="1020722"/>
        <a:ext cx="2274204" cy="1331386"/>
      </dsp:txXfrm>
    </dsp:sp>
    <dsp:sp modelId="{160D707D-0E06-4FC6-9CB8-F51DA393DE5E}">
      <dsp:nvSpPr>
        <dsp:cNvPr id="0" name=""/>
        <dsp:cNvSpPr/>
      </dsp:nvSpPr>
      <dsp:spPr>
        <a:xfrm rot="5400000">
          <a:off x="7536293" y="2558522"/>
          <a:ext cx="499693" cy="584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7610775" y="2600949"/>
        <a:ext cx="350729" cy="349785"/>
      </dsp:txXfrm>
    </dsp:sp>
    <dsp:sp modelId="{B5AC6415-7136-49C3-B6D9-83F55DB12095}">
      <dsp:nvSpPr>
        <dsp:cNvPr id="0" name=""/>
        <dsp:cNvSpPr/>
      </dsp:nvSpPr>
      <dsp:spPr>
        <a:xfrm>
          <a:off x="6607617" y="3336347"/>
          <a:ext cx="2357046" cy="141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entury Gothic" charset="0"/>
              <a:ea typeface="Century Gothic" charset="0"/>
              <a:cs typeface="Century Gothic" charset="0"/>
            </a:rPr>
            <a:t>La adaptación y resolución del duelo debe contemplar a la familia, considerando su estructura y función</a:t>
          </a:r>
          <a:endParaRPr lang="en-US" sz="1300" kern="1200" dirty="0"/>
        </a:p>
      </dsp:txBody>
      <dsp:txXfrm>
        <a:off x="6649038" y="3377768"/>
        <a:ext cx="2274204" cy="1331386"/>
      </dsp:txXfrm>
    </dsp:sp>
    <dsp:sp modelId="{CA2B6AED-9CAE-4B17-9930-23DEB8B64F85}">
      <dsp:nvSpPr>
        <dsp:cNvPr id="0" name=""/>
        <dsp:cNvSpPr/>
      </dsp:nvSpPr>
      <dsp:spPr>
        <a:xfrm rot="10800000">
          <a:off x="5900503" y="3751188"/>
          <a:ext cx="499693" cy="584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6050411" y="3868097"/>
        <a:ext cx="349785" cy="350729"/>
      </dsp:txXfrm>
    </dsp:sp>
    <dsp:sp modelId="{2714BD58-AE70-4610-9980-5F7ADF33E6EB}">
      <dsp:nvSpPr>
        <dsp:cNvPr id="0" name=""/>
        <dsp:cNvSpPr/>
      </dsp:nvSpPr>
      <dsp:spPr>
        <a:xfrm>
          <a:off x="3307751" y="3336347"/>
          <a:ext cx="2357046" cy="141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entury Gothic" charset="0"/>
              <a:ea typeface="Century Gothic" charset="0"/>
              <a:cs typeface="Century Gothic" charset="0"/>
            </a:rPr>
            <a:t>Se han generado estrategias de inclusión educativa (ACNUR, UNICEF, MINEDUC)</a:t>
          </a:r>
          <a:endParaRPr lang="en-US" sz="1300" kern="1200" dirty="0"/>
        </a:p>
      </dsp:txBody>
      <dsp:txXfrm>
        <a:off x="3349172" y="3377768"/>
        <a:ext cx="2274204" cy="1331386"/>
      </dsp:txXfrm>
    </dsp:sp>
    <dsp:sp modelId="{E0751E37-8BCB-49AD-9954-56DB9ED6BF2A}">
      <dsp:nvSpPr>
        <dsp:cNvPr id="0" name=""/>
        <dsp:cNvSpPr/>
      </dsp:nvSpPr>
      <dsp:spPr>
        <a:xfrm rot="10800000">
          <a:off x="2600637" y="3751188"/>
          <a:ext cx="499693" cy="584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2750545" y="3868097"/>
        <a:ext cx="349785" cy="350729"/>
      </dsp:txXfrm>
    </dsp:sp>
    <dsp:sp modelId="{1CBD50A6-E471-487B-AE47-F40D46DC1FF6}">
      <dsp:nvSpPr>
        <dsp:cNvPr id="0" name=""/>
        <dsp:cNvSpPr/>
      </dsp:nvSpPr>
      <dsp:spPr>
        <a:xfrm>
          <a:off x="7886" y="3336347"/>
          <a:ext cx="2357046" cy="1414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300" kern="1200" dirty="0" smtClean="0">
              <a:latin typeface="Century Gothic" charset="0"/>
              <a:ea typeface="Century Gothic" charset="0"/>
              <a:cs typeface="Century Gothic" charset="0"/>
            </a:rPr>
            <a:t>Objetivo de la psicoterapia: prevención de problemáticas de salud mental y atención clínica para adaptación social</a:t>
          </a:r>
          <a:endParaRPr lang="en-US" sz="1300" kern="1200" dirty="0"/>
        </a:p>
      </dsp:txBody>
      <dsp:txXfrm>
        <a:off x="49307" y="3377768"/>
        <a:ext cx="2274204" cy="1331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F37A2-31F2-4FB2-9455-30BC96601EE9}">
      <dsp:nvSpPr>
        <dsp:cNvPr id="0" name=""/>
        <dsp:cNvSpPr/>
      </dsp:nvSpPr>
      <dsp:spPr>
        <a:xfrm>
          <a:off x="0" y="947387"/>
          <a:ext cx="2702959" cy="162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Método de investigación cualitativa-descriptiva</a:t>
          </a:r>
          <a:endParaRPr lang="en-US" sz="1500" kern="1200" dirty="0"/>
        </a:p>
      </dsp:txBody>
      <dsp:txXfrm>
        <a:off x="0" y="947387"/>
        <a:ext cx="2702959" cy="1621775"/>
      </dsp:txXfrm>
    </dsp:sp>
    <dsp:sp modelId="{955F26A1-EF14-4DA7-A156-D5C6833C77EF}">
      <dsp:nvSpPr>
        <dsp:cNvPr id="0" name=""/>
        <dsp:cNvSpPr/>
      </dsp:nvSpPr>
      <dsp:spPr>
        <a:xfrm>
          <a:off x="2973255" y="944744"/>
          <a:ext cx="2702959" cy="162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Documentar experiencias subjetivas del entorno y de niños en situación de movilidad humana</a:t>
          </a:r>
          <a:endParaRPr lang="en-US" sz="1500" kern="1200" dirty="0"/>
        </a:p>
      </dsp:txBody>
      <dsp:txXfrm>
        <a:off x="2973255" y="944744"/>
        <a:ext cx="2702959" cy="1621775"/>
      </dsp:txXfrm>
    </dsp:sp>
    <dsp:sp modelId="{E93CAF37-77F9-4215-8031-39B2A33FB8A6}">
      <dsp:nvSpPr>
        <dsp:cNvPr id="0" name=""/>
        <dsp:cNvSpPr/>
      </dsp:nvSpPr>
      <dsp:spPr>
        <a:xfrm>
          <a:off x="5946510" y="947387"/>
          <a:ext cx="2702959" cy="162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Población: niños y niñas integrados escolarmente en los niveles elemental y media de EGB</a:t>
          </a:r>
          <a:endParaRPr lang="en-US" sz="1500" kern="1200" dirty="0"/>
        </a:p>
      </dsp:txBody>
      <dsp:txXfrm>
        <a:off x="5946510" y="947387"/>
        <a:ext cx="2702959" cy="1621775"/>
      </dsp:txXfrm>
    </dsp:sp>
    <dsp:sp modelId="{58D1ED3C-C9B3-4DC0-B7E5-5B64F0489A0B}">
      <dsp:nvSpPr>
        <dsp:cNvPr id="0" name=""/>
        <dsp:cNvSpPr/>
      </dsp:nvSpPr>
      <dsp:spPr>
        <a:xfrm>
          <a:off x="0" y="2839459"/>
          <a:ext cx="2702959" cy="162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Nacionalidad venezolana, llegaron a Ecuador entre 2018 y 2019. Viven en Quito</a:t>
          </a:r>
          <a:endParaRPr lang="en-US" sz="1500" kern="1200" dirty="0"/>
        </a:p>
      </dsp:txBody>
      <dsp:txXfrm>
        <a:off x="0" y="2839459"/>
        <a:ext cx="2702959" cy="1621775"/>
      </dsp:txXfrm>
    </dsp:sp>
    <dsp:sp modelId="{BD8FA2E5-D054-42F8-8A0B-BA4D113B7FE7}">
      <dsp:nvSpPr>
        <dsp:cNvPr id="0" name=""/>
        <dsp:cNvSpPr/>
      </dsp:nvSpPr>
      <dsp:spPr>
        <a:xfrm>
          <a:off x="2973255" y="2839459"/>
          <a:ext cx="2702959" cy="162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Técnicas e Instrumentos: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Genograma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Entrevista semiestructurada: padres y niños/as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Cuestionario para docente</a:t>
          </a:r>
          <a:endParaRPr lang="en-US" sz="1500" kern="1200" dirty="0"/>
        </a:p>
      </dsp:txBody>
      <dsp:txXfrm>
        <a:off x="2973255" y="2839459"/>
        <a:ext cx="2702959" cy="1621775"/>
      </dsp:txXfrm>
    </dsp:sp>
    <dsp:sp modelId="{D6413B55-9DF3-44CA-A90F-9D76FD4F843F}">
      <dsp:nvSpPr>
        <dsp:cNvPr id="0" name=""/>
        <dsp:cNvSpPr/>
      </dsp:nvSpPr>
      <dsp:spPr>
        <a:xfrm>
          <a:off x="5946510" y="2839459"/>
          <a:ext cx="2702959" cy="1621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Derivados por dificultades en proceso de adaptación social a centros psicológicos</a:t>
          </a:r>
          <a:endParaRPr lang="en-US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N1: niña 10 años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N2: niña  7 años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2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N3: niño 7 años</a:t>
          </a:r>
        </a:p>
      </dsp:txBody>
      <dsp:txXfrm>
        <a:off x="5946510" y="2839459"/>
        <a:ext cx="2702959" cy="16217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5AC5-7E9D-0048-81F3-07330E6FF06C}">
      <dsp:nvSpPr>
        <dsp:cNvPr id="0" name=""/>
        <dsp:cNvSpPr/>
      </dsp:nvSpPr>
      <dsp:spPr>
        <a:xfrm>
          <a:off x="274883" y="576266"/>
          <a:ext cx="2288492" cy="1700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latin typeface="Century Gothic" charset="0"/>
              <a:ea typeface="Century Gothic" charset="0"/>
              <a:cs typeface="Century Gothic" charset="0"/>
            </a:rPr>
            <a:t>Procesos de duelo en niñas y niños en situación de movilidad humana porque el proceso de migración no es voluntario (Sánchez, 2013)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24686" y="626069"/>
        <a:ext cx="2188886" cy="1600784"/>
      </dsp:txXfrm>
    </dsp:sp>
    <dsp:sp modelId="{39DBA2E4-B881-1441-AA39-7BCDB5F1BE2A}">
      <dsp:nvSpPr>
        <dsp:cNvPr id="0" name=""/>
        <dsp:cNvSpPr/>
      </dsp:nvSpPr>
      <dsp:spPr>
        <a:xfrm rot="31592">
          <a:off x="2789710" y="1185548"/>
          <a:ext cx="195778" cy="1748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700" kern="1200"/>
        </a:p>
      </dsp:txBody>
      <dsp:txXfrm>
        <a:off x="2789711" y="1220287"/>
        <a:ext cx="143308" cy="104939"/>
      </dsp:txXfrm>
    </dsp:sp>
    <dsp:sp modelId="{EAB1764A-D9B5-534D-94EF-E2B00392800C}">
      <dsp:nvSpPr>
        <dsp:cNvPr id="0" name=""/>
        <dsp:cNvSpPr/>
      </dsp:nvSpPr>
      <dsp:spPr>
        <a:xfrm>
          <a:off x="3027692" y="563623"/>
          <a:ext cx="2905054" cy="1781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>
              <a:latin typeface="Century Gothic" charset="0"/>
              <a:ea typeface="Century Gothic" charset="0"/>
              <a:cs typeface="Century Gothic" charset="0"/>
            </a:rPr>
            <a:t>N1 y N2 : les informaron del viaje, el lugar de destino y el motivo.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>
              <a:latin typeface="Century Gothic" charset="0"/>
              <a:ea typeface="Century Gothic" charset="0"/>
              <a:cs typeface="Century Gothic" charset="0"/>
            </a:rPr>
            <a:t>N3: “mi tía me dijo que íbamos a viajar a Ecuador, porque en Venezuela había saqueos, no había dinero”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079883" y="615814"/>
        <a:ext cx="2800672" cy="1677555"/>
      </dsp:txXfrm>
    </dsp:sp>
    <dsp:sp modelId="{55AF9B30-659B-584C-BAF3-34CEA0182FE5}">
      <dsp:nvSpPr>
        <dsp:cNvPr id="0" name=""/>
        <dsp:cNvSpPr/>
      </dsp:nvSpPr>
      <dsp:spPr>
        <a:xfrm>
          <a:off x="5984117" y="1162139"/>
          <a:ext cx="172230" cy="209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/>
        </a:p>
      </dsp:txBody>
      <dsp:txXfrm>
        <a:off x="5984117" y="1204102"/>
        <a:ext cx="120561" cy="125888"/>
      </dsp:txXfrm>
    </dsp:sp>
    <dsp:sp modelId="{A6FB117B-AFB7-3F48-BA3D-211CF3EC01A1}">
      <dsp:nvSpPr>
        <dsp:cNvPr id="0" name=""/>
        <dsp:cNvSpPr/>
      </dsp:nvSpPr>
      <dsp:spPr>
        <a:xfrm>
          <a:off x="6449456" y="608988"/>
          <a:ext cx="2472053" cy="169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>
              <a:latin typeface="Century Gothic" charset="0"/>
              <a:ea typeface="Century Gothic" charset="0"/>
              <a:cs typeface="Century Gothic" charset="0"/>
            </a:rPr>
            <a:t>En los 3 casos se evidencia que no participaron de la decisión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498990" y="658522"/>
        <a:ext cx="2372985" cy="15921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5AC5-7E9D-0048-81F3-07330E6FF06C}">
      <dsp:nvSpPr>
        <dsp:cNvPr id="0" name=""/>
        <dsp:cNvSpPr/>
      </dsp:nvSpPr>
      <dsp:spPr>
        <a:xfrm>
          <a:off x="274883" y="568517"/>
          <a:ext cx="2288492" cy="1715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latin typeface="Century Gothic" charset="0"/>
              <a:ea typeface="Century Gothic" charset="0"/>
              <a:cs typeface="Century Gothic" charset="0"/>
            </a:rPr>
            <a:t>Procesos de duelo en niñas y niños en situación de movilidad humana porque el proceso de migración no es voluntario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latin typeface="Century Gothic" charset="0"/>
              <a:ea typeface="Century Gothic" charset="0"/>
              <a:cs typeface="Century Gothic" charset="0"/>
            </a:rPr>
            <a:t>(Sánchez, 2013)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25125" y="618759"/>
        <a:ext cx="2188008" cy="1614908"/>
      </dsp:txXfrm>
    </dsp:sp>
    <dsp:sp modelId="{39DBA2E4-B881-1441-AA39-7BCDB5F1BE2A}">
      <dsp:nvSpPr>
        <dsp:cNvPr id="0" name=""/>
        <dsp:cNvSpPr/>
      </dsp:nvSpPr>
      <dsp:spPr>
        <a:xfrm rot="31870">
          <a:off x="2789710" y="1185412"/>
          <a:ext cx="195778" cy="1748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700" kern="1200"/>
        </a:p>
      </dsp:txBody>
      <dsp:txXfrm>
        <a:off x="2789711" y="1220149"/>
        <a:ext cx="143308" cy="104939"/>
      </dsp:txXfrm>
    </dsp:sp>
    <dsp:sp modelId="{EAB1764A-D9B5-534D-94EF-E2B00392800C}">
      <dsp:nvSpPr>
        <dsp:cNvPr id="0" name=""/>
        <dsp:cNvSpPr/>
      </dsp:nvSpPr>
      <dsp:spPr>
        <a:xfrm>
          <a:off x="3027692" y="555762"/>
          <a:ext cx="2905054" cy="1797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>
              <a:latin typeface="Century Gothic" charset="0"/>
              <a:ea typeface="Century Gothic" charset="0"/>
              <a:cs typeface="Century Gothic" charset="0"/>
            </a:rPr>
            <a:t>N1 y N2 : les informaron del viaje, el lugar de destino y el motivo.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>
              <a:latin typeface="Century Gothic" charset="0"/>
              <a:ea typeface="Century Gothic" charset="0"/>
              <a:cs typeface="Century Gothic" charset="0"/>
            </a:rPr>
            <a:t>N3: “mi tía me dijo que íbamos a viajar a Ecuador, porque en Venezuela había saqueos, no había dinero”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080344" y="608414"/>
        <a:ext cx="2799750" cy="1692355"/>
      </dsp:txXfrm>
    </dsp:sp>
    <dsp:sp modelId="{55AF9B30-659B-584C-BAF3-34CEA0182FE5}">
      <dsp:nvSpPr>
        <dsp:cNvPr id="0" name=""/>
        <dsp:cNvSpPr/>
      </dsp:nvSpPr>
      <dsp:spPr>
        <a:xfrm>
          <a:off x="5984117" y="1162139"/>
          <a:ext cx="172230" cy="209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/>
        </a:p>
      </dsp:txBody>
      <dsp:txXfrm>
        <a:off x="5984117" y="1204102"/>
        <a:ext cx="120561" cy="125888"/>
      </dsp:txXfrm>
    </dsp:sp>
    <dsp:sp modelId="{A6FB117B-AFB7-3F48-BA3D-211CF3EC01A1}">
      <dsp:nvSpPr>
        <dsp:cNvPr id="0" name=""/>
        <dsp:cNvSpPr/>
      </dsp:nvSpPr>
      <dsp:spPr>
        <a:xfrm>
          <a:off x="6449456" y="601527"/>
          <a:ext cx="2472053" cy="1706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>
              <a:latin typeface="Century Gothic" charset="0"/>
              <a:ea typeface="Century Gothic" charset="0"/>
              <a:cs typeface="Century Gothic" charset="0"/>
            </a:rPr>
            <a:t>En los 3 casos se evidencia que no participaron de la decisión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499427" y="651498"/>
        <a:ext cx="2372111" cy="16061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5AC5-7E9D-0048-81F3-07330E6FF06C}">
      <dsp:nvSpPr>
        <dsp:cNvPr id="0" name=""/>
        <dsp:cNvSpPr/>
      </dsp:nvSpPr>
      <dsp:spPr>
        <a:xfrm>
          <a:off x="274883" y="522268"/>
          <a:ext cx="2288492" cy="1961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 situación de movilidad humana,  el sistema familiar se desintegra o reestructura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(Coronel, 2013)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32339" y="579724"/>
        <a:ext cx="2173580" cy="1846787"/>
      </dsp:txXfrm>
    </dsp:sp>
    <dsp:sp modelId="{39DBA2E4-B881-1441-AA39-7BCDB5F1BE2A}">
      <dsp:nvSpPr>
        <dsp:cNvPr id="0" name=""/>
        <dsp:cNvSpPr/>
      </dsp:nvSpPr>
      <dsp:spPr>
        <a:xfrm rot="36446">
          <a:off x="2789710" y="1264158"/>
          <a:ext cx="195780" cy="1748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700" kern="1200"/>
        </a:p>
      </dsp:txBody>
      <dsp:txXfrm>
        <a:off x="2789711" y="1298860"/>
        <a:ext cx="143310" cy="104939"/>
      </dsp:txXfrm>
    </dsp:sp>
    <dsp:sp modelId="{EAB1764A-D9B5-534D-94EF-E2B00392800C}">
      <dsp:nvSpPr>
        <dsp:cNvPr id="0" name=""/>
        <dsp:cNvSpPr/>
      </dsp:nvSpPr>
      <dsp:spPr>
        <a:xfrm>
          <a:off x="3027692" y="506882"/>
          <a:ext cx="2905054" cy="2057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Los 3 casos se desarrollaban dentro de una estructura familiar nuclear que se mantiene.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Existía un vínculo cercano con la familia extendida.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N1: “no me acostumbro, dejé a mi familia, me siento sola”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087951" y="567141"/>
        <a:ext cx="2784536" cy="1936861"/>
      </dsp:txXfrm>
    </dsp:sp>
    <dsp:sp modelId="{55AF9B30-659B-584C-BAF3-34CEA0182FE5}">
      <dsp:nvSpPr>
        <dsp:cNvPr id="0" name=""/>
        <dsp:cNvSpPr/>
      </dsp:nvSpPr>
      <dsp:spPr>
        <a:xfrm>
          <a:off x="5984117" y="1243118"/>
          <a:ext cx="172230" cy="209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/>
        </a:p>
      </dsp:txBody>
      <dsp:txXfrm>
        <a:off x="5984117" y="1285081"/>
        <a:ext cx="120561" cy="125888"/>
      </dsp:txXfrm>
    </dsp:sp>
    <dsp:sp modelId="{A6FB117B-AFB7-3F48-BA3D-211CF3EC01A1}">
      <dsp:nvSpPr>
        <dsp:cNvPr id="0" name=""/>
        <dsp:cNvSpPr/>
      </dsp:nvSpPr>
      <dsp:spPr>
        <a:xfrm>
          <a:off x="6449456" y="558523"/>
          <a:ext cx="2472053" cy="19540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En los 3 casos las relaciones entre sus miembros son buenas.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La distancia con la familia extendida y los horarios laborales han modificado las dinámicas familiares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506690" y="615757"/>
        <a:ext cx="2357585" cy="18396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35AC5-7E9D-0048-81F3-07330E6FF06C}">
      <dsp:nvSpPr>
        <dsp:cNvPr id="0" name=""/>
        <dsp:cNvSpPr/>
      </dsp:nvSpPr>
      <dsp:spPr>
        <a:xfrm>
          <a:off x="274883" y="576266"/>
          <a:ext cx="2288492" cy="1700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dirty="0" smtClean="0">
              <a:latin typeface="Century Gothic" charset="0"/>
              <a:ea typeface="Century Gothic" charset="0"/>
              <a:cs typeface="Century Gothic" charset="0"/>
            </a:rPr>
            <a:t>Procesos de duelo en niñas y niños en situación de movilidad humana porque el proceso de migración no es voluntario (Sánchez, 2013)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24686" y="626069"/>
        <a:ext cx="2188886" cy="1600784"/>
      </dsp:txXfrm>
    </dsp:sp>
    <dsp:sp modelId="{39DBA2E4-B881-1441-AA39-7BCDB5F1BE2A}">
      <dsp:nvSpPr>
        <dsp:cNvPr id="0" name=""/>
        <dsp:cNvSpPr/>
      </dsp:nvSpPr>
      <dsp:spPr>
        <a:xfrm rot="31592">
          <a:off x="2789710" y="1185548"/>
          <a:ext cx="195778" cy="1748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700" kern="1200"/>
        </a:p>
      </dsp:txBody>
      <dsp:txXfrm>
        <a:off x="2789711" y="1220287"/>
        <a:ext cx="143308" cy="104939"/>
      </dsp:txXfrm>
    </dsp:sp>
    <dsp:sp modelId="{EAB1764A-D9B5-534D-94EF-E2B00392800C}">
      <dsp:nvSpPr>
        <dsp:cNvPr id="0" name=""/>
        <dsp:cNvSpPr/>
      </dsp:nvSpPr>
      <dsp:spPr>
        <a:xfrm>
          <a:off x="3027692" y="563623"/>
          <a:ext cx="2905054" cy="17819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>
              <a:latin typeface="Century Gothic" charset="0"/>
              <a:ea typeface="Century Gothic" charset="0"/>
              <a:cs typeface="Century Gothic" charset="0"/>
            </a:rPr>
            <a:t>N1 y N2 : les informaron del viaje, el lugar de destino y el motivo.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>
              <a:latin typeface="Century Gothic" charset="0"/>
              <a:ea typeface="Century Gothic" charset="0"/>
              <a:cs typeface="Century Gothic" charset="0"/>
            </a:rPr>
            <a:t>N3: “mi tía me dijo que íbamos a viajar a Ecuador, porque en Venezuela había saqueos, no había dinero”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3079883" y="615814"/>
        <a:ext cx="2800672" cy="1677555"/>
      </dsp:txXfrm>
    </dsp:sp>
    <dsp:sp modelId="{55AF9B30-659B-584C-BAF3-34CEA0182FE5}">
      <dsp:nvSpPr>
        <dsp:cNvPr id="0" name=""/>
        <dsp:cNvSpPr/>
      </dsp:nvSpPr>
      <dsp:spPr>
        <a:xfrm>
          <a:off x="5984117" y="1162139"/>
          <a:ext cx="172230" cy="2098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/>
        </a:p>
      </dsp:txBody>
      <dsp:txXfrm>
        <a:off x="5984117" y="1204102"/>
        <a:ext cx="120561" cy="125888"/>
      </dsp:txXfrm>
    </dsp:sp>
    <dsp:sp modelId="{A6FB117B-AFB7-3F48-BA3D-211CF3EC01A1}">
      <dsp:nvSpPr>
        <dsp:cNvPr id="0" name=""/>
        <dsp:cNvSpPr/>
      </dsp:nvSpPr>
      <dsp:spPr>
        <a:xfrm>
          <a:off x="6449456" y="608988"/>
          <a:ext cx="2472053" cy="1691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smtClean="0">
              <a:latin typeface="Century Gothic" charset="0"/>
              <a:ea typeface="Century Gothic" charset="0"/>
              <a:cs typeface="Century Gothic" charset="0"/>
            </a:rPr>
            <a:t>En los 3 casos se evidencia que no participaron de la decisión</a:t>
          </a:r>
          <a:endParaRPr lang="es-ES_tradnl" sz="1500" kern="1200" dirty="0">
            <a:latin typeface="Century Gothic" charset="0"/>
            <a:ea typeface="Century Gothic" charset="0"/>
            <a:cs typeface="Century Gothic" charset="0"/>
          </a:endParaRPr>
        </a:p>
      </dsp:txBody>
      <dsp:txXfrm>
        <a:off x="6498990" y="658522"/>
        <a:ext cx="2372985" cy="1592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C6161-84AC-4873-ABA6-C969C797A2C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3FA5-CDA5-466C-9BDD-F704F48176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4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 láminas 3 y 4 podrían ser solo una, con poca</a:t>
            </a:r>
            <a:r>
              <a:rPr lang="es-ES" baseline="0" dirty="0" smtClean="0"/>
              <a:t> información y organizadas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Corregir la información con el</a:t>
            </a:r>
            <a:r>
              <a:rPr lang="es-ES" baseline="0" dirty="0" smtClean="0"/>
              <a:t> último artículo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Las láminas 7 y 8 pueden ser solo una y tener menos información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83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77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D3FA5-CDA5-466C-9BDD-F704F48176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2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42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8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1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83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858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5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7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34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40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9DA6-03F0-B940-A647-7AD81FB58DD4}" type="datetimeFigureOut">
              <a:rPr lang="es-ES" smtClean="0"/>
              <a:t>14/04/2020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F0DEA-FD9A-5046-9404-DF2051E6A1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4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isolog.com/sociologia/la-escuela-como-institucion-socializadora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1.emf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262" y="365832"/>
            <a:ext cx="2653101" cy="89427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2 Título"/>
          <p:cNvSpPr txBox="1">
            <a:spLocks/>
          </p:cNvSpPr>
          <p:nvPr/>
        </p:nvSpPr>
        <p:spPr>
          <a:xfrm>
            <a:off x="0" y="-1"/>
            <a:ext cx="8568952" cy="6703985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2200" b="1" i="0" u="none" strike="noStrike" kern="1200" cap="none" spc="0" normalizeH="0" baseline="0" noProof="0" dirty="0">
              <a:ln>
                <a:noFill/>
              </a:ln>
              <a:solidFill>
                <a:srgbClr val="474B78">
                  <a:lumMod val="50000"/>
                </a:srgb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  <a:t/>
            </a:r>
            <a:br>
              <a:rPr kumimoji="0" lang="es-EC" sz="2000" b="1" i="0" u="none" strike="noStrike" kern="1200" cap="none" spc="0" normalizeH="0" baseline="0" noProof="0" dirty="0">
                <a:ln>
                  <a:noFill/>
                </a:ln>
                <a:solidFill>
                  <a:srgbClr val="474B78">
                    <a:lumMod val="50000"/>
                  </a:srgb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Arial" pitchFamily="34" charset="0"/>
              </a:rPr>
            </a:br>
            <a:endParaRPr kumimoji="0" lang="es-EC" sz="4100" b="1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j-ea"/>
              <a:cs typeface="+mj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1E7BA5-9078-4421-B7D1-2A793F34ED53}"/>
              </a:ext>
            </a:extLst>
          </p:cNvPr>
          <p:cNvSpPr/>
          <p:nvPr/>
        </p:nvSpPr>
        <p:spPr>
          <a:xfrm>
            <a:off x="106878" y="2274838"/>
            <a:ext cx="8823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000" b="1" dirty="0" smtClean="0">
                <a:latin typeface="Century Gothic" charset="0"/>
                <a:ea typeface="Century Gothic" charset="0"/>
                <a:cs typeface="Century Gothic" charset="0"/>
              </a:rPr>
              <a:t>ADAPTACIÓN SOCIAL A LA COMUNIDAD EDUCATIVA DE NIÑAS Y NIÑOS VENEZOLANOS EN SITUACIÓN DE MOVILIDAD HUMANA</a:t>
            </a:r>
            <a:endParaRPr lang="es-MX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spcAft>
                <a:spcPts val="0"/>
              </a:spcAft>
            </a:pPr>
            <a:r>
              <a:rPr lang="es-ES_tradnl" sz="2000" b="1" dirty="0" smtClean="0">
                <a:latin typeface="Century Gothic" charset="0"/>
                <a:ea typeface="Century Gothic" charset="0"/>
                <a:cs typeface="Century Gothic" charset="0"/>
              </a:rPr>
              <a:t> </a:t>
            </a:r>
            <a:endParaRPr lang="es-MX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r">
              <a:spcAft>
                <a:spcPts val="0"/>
              </a:spcAft>
            </a:pPr>
            <a:r>
              <a:rPr lang="es-ES_tradnl" b="1" dirty="0" smtClean="0">
                <a:latin typeface="Century Gothic" charset="0"/>
                <a:ea typeface="Century Gothic" charset="0"/>
                <a:cs typeface="Century Gothic" charset="0"/>
              </a:rPr>
              <a:t>Autores</a:t>
            </a:r>
            <a:r>
              <a:rPr lang="es-ES_tradnl" b="1" dirty="0"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s-ES_tradnl" dirty="0">
                <a:latin typeface="Century Gothic" charset="0"/>
                <a:ea typeface="Century Gothic" charset="0"/>
                <a:cs typeface="Century Gothic" charset="0"/>
              </a:rPr>
              <a:t>Elizabeth Alexandra Dávila Cueva y Mirian Isabel González Chicaiza</a:t>
            </a:r>
            <a:endParaRPr lang="es-MX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r">
              <a:spcAft>
                <a:spcPts val="0"/>
              </a:spcAft>
            </a:pPr>
            <a:r>
              <a:rPr lang="es-ES_tradnl" b="1" dirty="0">
                <a:latin typeface="Century Gothic" charset="0"/>
                <a:ea typeface="Century Gothic" charset="0"/>
                <a:cs typeface="Century Gothic" charset="0"/>
              </a:rPr>
              <a:t>Tutora : </a:t>
            </a:r>
            <a:r>
              <a:rPr lang="es-ES_tradnl" dirty="0">
                <a:latin typeface="Century Gothic" charset="0"/>
                <a:ea typeface="Century Gothic" charset="0"/>
                <a:cs typeface="Century Gothic" charset="0"/>
              </a:rPr>
              <a:t>Diana Cristina Castellanos Vela</a:t>
            </a:r>
            <a:endParaRPr lang="es-MX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93057" y="6306077"/>
            <a:ext cx="1582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entury Gothic" charset="0"/>
                <a:ea typeface="Century Gothic" charset="0"/>
                <a:cs typeface="Century Gothic" charset="0"/>
              </a:rPr>
              <a:t>Quito, 2020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43518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65" y="19768"/>
            <a:ext cx="1058119" cy="410865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2369DB-9FDA-4323-8522-908149E3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0" y="415290"/>
            <a:ext cx="8056179" cy="628601"/>
          </a:xfrm>
        </p:spPr>
        <p:txBody>
          <a:bodyPr>
            <a:noAutofit/>
          </a:bodyPr>
          <a:lstStyle/>
          <a:p>
            <a:r>
              <a:rPr lang="es-MX" sz="4000" u="sng" dirty="0" smtClean="0">
                <a:latin typeface="Century Gothic" charset="0"/>
                <a:ea typeface="Century Gothic" charset="0"/>
                <a:cs typeface="Century Gothic" charset="0"/>
              </a:rPr>
              <a:t>RESULTADOS 3 </a:t>
            </a:r>
            <a:endParaRPr lang="es-MX" sz="4000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13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808305"/>
              </p:ext>
            </p:extLst>
          </p:nvPr>
        </p:nvGraphicFramePr>
        <p:xfrm>
          <a:off x="-26063" y="1439414"/>
          <a:ext cx="9144000" cy="448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54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52741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849" y="42639"/>
            <a:ext cx="1173943" cy="455840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01AF5-E1DE-4628-9DBF-856AFFB8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0189"/>
            <a:ext cx="8229600" cy="292223"/>
          </a:xfrm>
        </p:spPr>
        <p:txBody>
          <a:bodyPr>
            <a:normAutofit fontScale="90000"/>
          </a:bodyPr>
          <a:lstStyle/>
          <a:p>
            <a:r>
              <a:rPr lang="es-ES_tradnl" u="sng" dirty="0">
                <a:latin typeface="Century Gothic" charset="0"/>
                <a:ea typeface="Century Gothic" charset="0"/>
                <a:cs typeface="Century Gothic" charset="0"/>
              </a:rPr>
              <a:t>CONCLUSIONES</a:t>
            </a:r>
            <a:r>
              <a:rPr lang="es-MX" u="sng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s-MX" u="sng" dirty="0">
                <a:latin typeface="Century Gothic" charset="0"/>
                <a:ea typeface="Century Gothic" charset="0"/>
                <a:cs typeface="Century Gothic" charset="0"/>
              </a:rPr>
            </a:br>
            <a:endParaRPr lang="es-MX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6D6AB-69C5-4C07-AA69-CBCB407D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14" y="1104281"/>
            <a:ext cx="8816572" cy="5570764"/>
          </a:xfrm>
        </p:spPr>
        <p:txBody>
          <a:bodyPr>
            <a:normAutofit/>
          </a:bodyPr>
          <a:lstStyle/>
          <a:p>
            <a:pPr algn="just"/>
            <a:endParaRPr lang="es-ES_tradnl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s-MX" sz="2000" dirty="0">
                <a:latin typeface="Century Gothic" charset="0"/>
                <a:ea typeface="Century Gothic" charset="0"/>
                <a:cs typeface="Century Gothic" charset="0"/>
              </a:rPr>
              <a:t>Niños y niñas no fueron parte del proceso de toma de decisiones sobre la migración, sólo fueron informados de la decisión tomada por sus padres. </a:t>
            </a:r>
            <a:endParaRPr lang="es-ES_tradnl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just">
              <a:buNone/>
            </a:pPr>
            <a:endParaRPr lang="es-ES_tradnl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La población </a:t>
            </a:r>
            <a:r>
              <a:rPr lang="es-ES_tradnl" sz="2000" dirty="0">
                <a:latin typeface="Century Gothic" charset="0"/>
                <a:ea typeface="Century Gothic" charset="0"/>
                <a:cs typeface="Century Gothic" charset="0"/>
              </a:rPr>
              <a:t>objeto de estudio </a:t>
            </a:r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actualmente </a:t>
            </a:r>
            <a:r>
              <a:rPr lang="es-ES_tradnl" sz="2000" dirty="0">
                <a:latin typeface="Century Gothic" charset="0"/>
                <a:ea typeface="Century Gothic" charset="0"/>
                <a:cs typeface="Century Gothic" charset="0"/>
              </a:rPr>
              <a:t>vive con la misma estructura familiar nuclear con la que vivía en Venezuela, las condiciones en el país de destino han modificado las dinámicas </a:t>
            </a:r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familiares. </a:t>
            </a:r>
          </a:p>
          <a:p>
            <a:pPr algn="just"/>
            <a:endParaRPr lang="es-ES_tradnl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s-MX" sz="2000" dirty="0" smtClean="0">
                <a:latin typeface="Century Gothic" charset="0"/>
                <a:ea typeface="Century Gothic" charset="0"/>
                <a:cs typeface="Century Gothic" charset="0"/>
              </a:rPr>
              <a:t>Experimentan aún sentimientos de tristeza por </a:t>
            </a:r>
            <a:r>
              <a:rPr lang="es-MX" sz="2000" dirty="0">
                <a:latin typeface="Century Gothic" charset="0"/>
                <a:ea typeface="Century Gothic" charset="0"/>
                <a:cs typeface="Century Gothic" charset="0"/>
              </a:rPr>
              <a:t>la separación </a:t>
            </a:r>
            <a:r>
              <a:rPr lang="es-MX" sz="2000" dirty="0" smtClean="0">
                <a:latin typeface="Century Gothic" charset="0"/>
                <a:ea typeface="Century Gothic" charset="0"/>
                <a:cs typeface="Century Gothic" charset="0"/>
              </a:rPr>
              <a:t>de </a:t>
            </a:r>
            <a:r>
              <a:rPr lang="es-MX" sz="2000" dirty="0">
                <a:latin typeface="Century Gothic" charset="0"/>
                <a:ea typeface="Century Gothic" charset="0"/>
                <a:cs typeface="Century Gothic" charset="0"/>
              </a:rPr>
              <a:t>sus familias </a:t>
            </a:r>
            <a:r>
              <a:rPr lang="es-MX" sz="2000" dirty="0" smtClean="0">
                <a:latin typeface="Century Gothic" charset="0"/>
                <a:ea typeface="Century Gothic" charset="0"/>
                <a:cs typeface="Century Gothic" charset="0"/>
              </a:rPr>
              <a:t>extendidas. La resolución del duelo se encuentra en proceso. </a:t>
            </a:r>
            <a:endParaRPr lang="es-ES_tradnl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endParaRPr lang="es-ES_tradnl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4340" y="53942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081" y="54650"/>
            <a:ext cx="1173943" cy="455840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01AF5-E1DE-4628-9DBF-856AFFB8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7048"/>
            <a:ext cx="8229600" cy="292223"/>
          </a:xfrm>
        </p:spPr>
        <p:txBody>
          <a:bodyPr>
            <a:normAutofit fontScale="90000"/>
          </a:bodyPr>
          <a:lstStyle/>
          <a:p>
            <a:r>
              <a:rPr lang="es-ES_tradnl" u="sng" dirty="0">
                <a:latin typeface="Century Gothic" charset="0"/>
                <a:ea typeface="Century Gothic" charset="0"/>
                <a:cs typeface="Century Gothic" charset="0"/>
              </a:rPr>
              <a:t>CONCLUSIONES</a:t>
            </a:r>
            <a:r>
              <a:rPr lang="es-MX" u="sng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s-MX" u="sng" dirty="0">
                <a:latin typeface="Century Gothic" charset="0"/>
                <a:ea typeface="Century Gothic" charset="0"/>
                <a:cs typeface="Century Gothic" charset="0"/>
              </a:rPr>
            </a:br>
            <a:endParaRPr lang="es-MX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6D6AB-69C5-4C07-AA69-CBCB407D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93" y="1289271"/>
            <a:ext cx="8705088" cy="4525963"/>
          </a:xfrm>
        </p:spPr>
        <p:txBody>
          <a:bodyPr>
            <a:normAutofit/>
          </a:bodyPr>
          <a:lstStyle/>
          <a:p>
            <a:pPr algn="just"/>
            <a:endParaRPr lang="es-ES_tradnl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s-ES_tradnl" sz="2000" dirty="0">
                <a:latin typeface="Century Gothic" charset="0"/>
                <a:ea typeface="Century Gothic" charset="0"/>
                <a:cs typeface="Century Gothic" charset="0"/>
              </a:rPr>
              <a:t>Se remite a los niños </a:t>
            </a:r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argumentando </a:t>
            </a:r>
            <a:r>
              <a:rPr lang="es-ES_tradnl" sz="2000" dirty="0">
                <a:latin typeface="Century Gothic" charset="0"/>
                <a:ea typeface="Century Gothic" charset="0"/>
                <a:cs typeface="Century Gothic" charset="0"/>
              </a:rPr>
              <a:t>dificultades en la adaptación </a:t>
            </a:r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social, </a:t>
            </a:r>
            <a:r>
              <a:rPr lang="es-ES_tradnl" sz="2000" dirty="0">
                <a:latin typeface="Century Gothic" charset="0"/>
                <a:ea typeface="Century Gothic" charset="0"/>
                <a:cs typeface="Century Gothic" charset="0"/>
              </a:rPr>
              <a:t>sin considerar </a:t>
            </a:r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reportes sobre ser </a:t>
            </a:r>
            <a:r>
              <a:rPr lang="es-ES_tradnl" sz="2000" dirty="0">
                <a:latin typeface="Century Gothic" charset="0"/>
                <a:ea typeface="Century Gothic" charset="0"/>
                <a:cs typeface="Century Gothic" charset="0"/>
              </a:rPr>
              <a:t>víctimas de agresiones verbales y </a:t>
            </a:r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físicas, se han ignorado necesidades básicas que atraviesan estos niños. </a:t>
            </a:r>
          </a:p>
          <a:p>
            <a:pPr marL="0" indent="0" algn="just">
              <a:buNone/>
            </a:pPr>
            <a:endParaRPr lang="es-ES_tradnl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just">
              <a:buNone/>
            </a:pPr>
            <a:endParaRPr lang="es-MX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s-MX" sz="2000" dirty="0" smtClean="0">
                <a:latin typeface="Century Gothic" charset="0"/>
                <a:ea typeface="Century Gothic" charset="0"/>
                <a:cs typeface="Century Gothic" charset="0"/>
              </a:rPr>
              <a:t>La escuela no ha implementado acciones afirmativas para que niños y niñas en situación de movilidad humana se sientan efectivamente incluidos n</a:t>
            </a:r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i han considerado </a:t>
            </a:r>
            <a:r>
              <a:rPr lang="es-ES_tradnl" sz="2000" dirty="0">
                <a:latin typeface="Century Gothic" charset="0"/>
                <a:ea typeface="Century Gothic" charset="0"/>
                <a:cs typeface="Century Gothic" charset="0"/>
              </a:rPr>
              <a:t>los horarios laborales de las familias que impiden que las familias asistan a los llamados. </a:t>
            </a:r>
          </a:p>
        </p:txBody>
      </p:sp>
    </p:spTree>
    <p:extLst>
      <p:ext uri="{BB962C8B-B14F-4D97-AF65-F5344CB8AC3E}">
        <p14:creationId xmlns:p14="http://schemas.microsoft.com/office/powerpoint/2010/main" val="13197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01AF5-E1DE-4628-9DBF-856AFFB8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3130"/>
            <a:ext cx="8229600" cy="292223"/>
          </a:xfrm>
        </p:spPr>
        <p:txBody>
          <a:bodyPr>
            <a:normAutofit fontScale="90000"/>
          </a:bodyPr>
          <a:lstStyle/>
          <a:p>
            <a:r>
              <a:rPr lang="es-ES_tradnl" u="sng" dirty="0">
                <a:latin typeface="Century Gothic" charset="0"/>
                <a:ea typeface="Century Gothic" charset="0"/>
                <a:cs typeface="Century Gothic" charset="0"/>
              </a:rPr>
              <a:t>CONCLUSIONES</a:t>
            </a:r>
            <a:r>
              <a:rPr lang="es-MX" u="sng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s-MX" u="sng" dirty="0">
                <a:latin typeface="Century Gothic" charset="0"/>
                <a:ea typeface="Century Gothic" charset="0"/>
                <a:cs typeface="Century Gothic" charset="0"/>
              </a:rPr>
            </a:br>
            <a:endParaRPr lang="es-MX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6D6AB-69C5-4C07-AA69-CBCB407D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37" y="179769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La hipótesis que orientó el presente estudio no pudo ser confirmada a través de los casos objeto de investigación.</a:t>
            </a:r>
          </a:p>
          <a:p>
            <a:pPr marL="0" indent="0" algn="just">
              <a:buNone/>
            </a:pPr>
            <a:endParaRPr lang="es-ES_tradnl" sz="20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endParaRPr lang="es-ES_tradnl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s-ES_tradnl" sz="2000" dirty="0">
                <a:latin typeface="Century Gothic" charset="0"/>
                <a:ea typeface="Century Gothic" charset="0"/>
                <a:cs typeface="Century Gothic" charset="0"/>
              </a:rPr>
              <a:t>C</a:t>
            </a:r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on </a:t>
            </a:r>
            <a:r>
              <a:rPr lang="es-ES_tradnl" sz="2000" dirty="0">
                <a:latin typeface="Century Gothic" charset="0"/>
                <a:ea typeface="Century Gothic" charset="0"/>
                <a:cs typeface="Century Gothic" charset="0"/>
              </a:rPr>
              <a:t>respecto a la pregunta de investigación, se puede considerar que lo que afecta el proceso de adaptación social de las niñas y niños en situación de movilidad humana, es la dinámica del sistema escolar y la coordinación entre los sistemas escuela y familia para apoyar en la resolución de su </a:t>
            </a:r>
            <a:r>
              <a:rPr lang="es-ES_tradnl" sz="2000" dirty="0" smtClean="0">
                <a:latin typeface="Century Gothic" charset="0"/>
                <a:ea typeface="Century Gothic" charset="0"/>
                <a:cs typeface="Century Gothic" charset="0"/>
              </a:rPr>
              <a:t>duelo. La escuela debe generar acciones de acogida. </a:t>
            </a:r>
            <a:endParaRPr lang="es-ES_tradnl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6096" y="48477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216" y="0"/>
            <a:ext cx="1173943" cy="455840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801AF5-E1DE-4628-9DBF-856AFFB8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96" y="923677"/>
            <a:ext cx="8229600" cy="185795"/>
          </a:xfrm>
        </p:spPr>
        <p:txBody>
          <a:bodyPr>
            <a:normAutofit fontScale="90000"/>
          </a:bodyPr>
          <a:lstStyle/>
          <a:p>
            <a:r>
              <a:rPr lang="es-ES_tradnl" u="sng" dirty="0" smtClean="0">
                <a:latin typeface="Century Gothic" charset="0"/>
                <a:ea typeface="Century Gothic" charset="0"/>
                <a:cs typeface="Century Gothic" charset="0"/>
              </a:rPr>
              <a:t>REFERENCIAS</a:t>
            </a:r>
            <a:r>
              <a:rPr lang="es-MX" u="sng" dirty="0"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s-MX" u="sng" dirty="0">
                <a:latin typeface="Century Gothic" charset="0"/>
                <a:ea typeface="Century Gothic" charset="0"/>
                <a:cs typeface="Century Gothic" charset="0"/>
              </a:rPr>
            </a:br>
            <a:endParaRPr lang="es-MX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6D6AB-69C5-4C07-AA69-CBCB407D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36" y="1025334"/>
            <a:ext cx="8469023" cy="55095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ES_tradnl" sz="2000" b="1" dirty="0"/>
              <a:t> </a:t>
            </a:r>
            <a:endParaRPr lang="es-ES_tradnl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Albornoz, E (2017).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La adaptación escolar en los niños y niñas con problemas de sobreprotección.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 Universidad y Sociedad, 9(4), 177-180. ISSN </a:t>
            </a:r>
            <a:r>
              <a:rPr lang="es-ES_tradnl" sz="3600" dirty="0" smtClean="0">
                <a:latin typeface="Century Gothic" charset="0"/>
                <a:ea typeface="Century Gothic" charset="0"/>
                <a:cs typeface="Century Gothic" charset="0"/>
              </a:rPr>
              <a:t>2218-3620</a:t>
            </a:r>
          </a:p>
          <a:p>
            <a:pPr marL="0" indent="0">
              <a:buNone/>
            </a:pPr>
            <a:endParaRPr lang="es-ES_tradnl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Atxotegui, J (2000).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Los duelos de la migración una aproximación psicopatológica y psicosocial.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 Inmigración hoy. ISBN 84-7290-152-1. </a:t>
            </a:r>
            <a:r>
              <a:rPr lang="es-ES_tradnl" sz="3600" dirty="0" smtClean="0">
                <a:latin typeface="Century Gothic" charset="0"/>
                <a:ea typeface="Century Gothic" charset="0"/>
                <a:cs typeface="Century Gothic" charset="0"/>
              </a:rPr>
              <a:t>83-100</a:t>
            </a:r>
          </a:p>
          <a:p>
            <a:pPr marL="0" indent="0">
              <a:buNone/>
            </a:pPr>
            <a:endParaRPr lang="es-ES_tradnl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Álvarez, R (2011).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La escuela como institución socializadora.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http://cisolog.com/sociologia/la-escuela-como-institucion-socializadora</a:t>
            </a:r>
            <a:r>
              <a:rPr lang="es-ES_tradnl" sz="3600" dirty="0" smtClean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/</a:t>
            </a:r>
            <a:endParaRPr lang="es-ES_tradnl" sz="36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endParaRPr lang="es-ES_tradnl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Colegio Oficial de Psicólogos Madrid (2016),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Guía para la intervención Psicológica con Inmigrantes y Refugiados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, Madrid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Consejo Latinoamericano de Ciencias Sociales (2020).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Voces y experiencias de la niñez y adolescencia venezolana migrante en Brasil, Colombia, Perú y Ecuador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CLACSO. Buenos Aires 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Coronel, F (2013).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Efectos de la migración en el proceso de aprendizaje-enseñanza y su tratamiento desde la escuela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 Revista de Investigación Educativa [online], vol.6, n.1, 57-77.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Castro, A (2018).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Las voces de los niños y las niñas migrantes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UNICEF 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Flores, D (2010).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La escuela como agente de socialización en los niños (tesis de licenciatura). 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Universidad de Cuenca. Cuenca Ecuador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González, V (2005).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El duelo migratorio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Rev. Del Departamento de Trabajo Social, No. 7, 77-95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González, I (2007)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La participación de las familias inmigrantes en la escuela: necesidades de orientación y formación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Revista de Educación.9 ISSN:1575-0345. Universidad de Huelva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 err="1">
                <a:latin typeface="Century Gothic" charset="0"/>
                <a:ea typeface="Century Gothic" charset="0"/>
                <a:cs typeface="Century Gothic" charset="0"/>
              </a:rPr>
              <a:t>Kreuz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A, Casas. 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C, Aguilar. I &amp; </a:t>
            </a:r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Carbó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. M. (2009).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La Convivencia Escolar desde el enfoque sistémico. El niño en la encrucijada entre sociedad, familia y escuela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Información psicológica, Nº.95, 46-61. ISSN 0214-347X  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Lewis. S, Cuesta. M, </a:t>
            </a:r>
            <a:r>
              <a:rPr lang="es-ES_tradnl" sz="3600" dirty="0" err="1">
                <a:latin typeface="Century Gothic" charset="0"/>
                <a:ea typeface="Century Gothic" charset="0"/>
                <a:cs typeface="Century Gothic" charset="0"/>
              </a:rPr>
              <a:t>Ghisays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Y, &amp; Romero, L. (2004).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La adaptación social y escolar en niños con y sin trastorno por déficit de atención con hiperactividad (TDAH) de la ciudad de Barranquilla (Colombia)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Psicología desde el Caribe, núm. 1, 125-149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Ochoa, I. (1995).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Enfoques en Terapia Familiar Sistémica.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 Barcelona. Editorial </a:t>
            </a:r>
            <a:r>
              <a:rPr lang="es-ES_tradnl" sz="3600" dirty="0" err="1">
                <a:latin typeface="Century Gothic" charset="0"/>
                <a:ea typeface="Century Gothic" charset="0"/>
                <a:cs typeface="Century Gothic" charset="0"/>
              </a:rPr>
              <a:t>HerderSA</a:t>
            </a:r>
            <a:endParaRPr lang="es-ES_tradnl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  <a:endParaRPr lang="es-ES_tradnl" sz="36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Papalia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, D. </a:t>
            </a:r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Wendkos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, S &amp; </a:t>
            </a:r>
            <a:r>
              <a:rPr lang="en-US" sz="3600" dirty="0" err="1">
                <a:latin typeface="Century Gothic" charset="0"/>
                <a:ea typeface="Century Gothic" charset="0"/>
                <a:cs typeface="Century Gothic" charset="0"/>
              </a:rPr>
              <a:t>Duskin</a:t>
            </a:r>
            <a:r>
              <a:rPr lang="en-US" sz="3600" dirty="0">
                <a:latin typeface="Century Gothic" charset="0"/>
                <a:ea typeface="Century Gothic" charset="0"/>
                <a:cs typeface="Century Gothic" charset="0"/>
              </a:rPr>
              <a:t>, R (2009).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Psicología del Desarrollo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, México, Mc Graw Hill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Sánchez, C. (2013).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Exclusiones y resistencias de niños inmigrantes en escuelas de Quito (Tesis de Maestría). 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FLACSO. Quito- Ecuador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Sánchez, A. (2018).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Los derechos de las personas en situación de movilidad humana en quito percepciones de los distintos actores involucrados a partir de la inmigración venezolana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(tesis de licenciatura)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.PUCE. Quito-Ecuador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 </a:t>
            </a:r>
          </a:p>
          <a:p>
            <a:pPr marL="0" indent="0">
              <a:buNone/>
            </a:pP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Suarez, M (2010). </a:t>
            </a:r>
            <a:r>
              <a:rPr lang="es-ES_tradnl" sz="3600" b="1" dirty="0">
                <a:latin typeface="Century Gothic" charset="0"/>
                <a:ea typeface="Century Gothic" charset="0"/>
                <a:cs typeface="Century Gothic" charset="0"/>
              </a:rPr>
              <a:t>El Genograma: herramienta para el estudio y abordaje de la familia.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 Rev. </a:t>
            </a:r>
            <a:r>
              <a:rPr lang="es-ES_tradnl" sz="3600" dirty="0" err="1">
                <a:latin typeface="Century Gothic" charset="0"/>
                <a:ea typeface="Century Gothic" charset="0"/>
                <a:cs typeface="Century Gothic" charset="0"/>
              </a:rPr>
              <a:t>Méd</a:t>
            </a:r>
            <a:r>
              <a:rPr lang="es-ES_tradnl" sz="3600" dirty="0">
                <a:latin typeface="Century Gothic" charset="0"/>
                <a:ea typeface="Century Gothic" charset="0"/>
                <a:cs typeface="Century Gothic" charset="0"/>
              </a:rPr>
              <a:t>. La Paz v.16 n.1. ISSN 1726-8958</a:t>
            </a:r>
          </a:p>
          <a:p>
            <a:pPr algn="just"/>
            <a:endParaRPr lang="es-ES_tradnl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7506" y="1028700"/>
            <a:ext cx="8449294" cy="1143000"/>
          </a:xfrm>
        </p:spPr>
        <p:txBody>
          <a:bodyPr>
            <a:noAutofit/>
          </a:bodyPr>
          <a:lstStyle/>
          <a:p>
            <a:pPr algn="ctr"/>
            <a:r>
              <a:rPr lang="es-EC" sz="3000" u="sng" dirty="0" smtClean="0">
                <a:latin typeface="Century Gothic" charset="0"/>
                <a:ea typeface="Century Gothic" charset="0"/>
                <a:cs typeface="Century Gothic" charset="0"/>
              </a:rPr>
              <a:t>DATOS SOBRE EL FENÓMENO ESTUDIADO</a:t>
            </a:r>
            <a:endParaRPr lang="es-EC" sz="3000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3" name="Marcador de contenido 2">
            <a:extLst>
              <a:ext uri="{FF2B5EF4-FFF2-40B4-BE49-F238E27FC236}">
                <a16:creationId xmlns:a16="http://schemas.microsoft.com/office/drawing/2014/main" id="{749C8032-8A41-4E81-9B72-29C801CBA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747711"/>
              </p:ext>
            </p:extLst>
          </p:nvPr>
        </p:nvGraphicFramePr>
        <p:xfrm>
          <a:off x="518041" y="188077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recto 2"/>
          <p:cNvCxnSpPr/>
          <p:nvPr/>
        </p:nvCxnSpPr>
        <p:spPr>
          <a:xfrm flipH="1">
            <a:off x="0" y="82141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857" y="129929"/>
            <a:ext cx="1487896" cy="577747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554056"/>
            <a:ext cx="8229600" cy="555416"/>
          </a:xfrm>
        </p:spPr>
        <p:txBody>
          <a:bodyPr>
            <a:normAutofit fontScale="90000"/>
          </a:bodyPr>
          <a:lstStyle/>
          <a:p>
            <a:r>
              <a:rPr lang="es-MX" sz="4000" u="sng" dirty="0" smtClean="0">
                <a:latin typeface="Century Gothic" charset="0"/>
                <a:ea typeface="Century Gothic" charset="0"/>
                <a:cs typeface="Century Gothic" charset="0"/>
              </a:rPr>
              <a:t>MOVILIDAD HUMANA </a:t>
            </a:r>
            <a:endParaRPr lang="es-EC" sz="4000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6" name="Conector recto 2"/>
          <p:cNvCxnSpPr/>
          <p:nvPr/>
        </p:nvCxnSpPr>
        <p:spPr>
          <a:xfrm flipH="1">
            <a:off x="-1" y="487923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65" y="26988"/>
            <a:ext cx="1173943" cy="455840"/>
          </a:xfrm>
          <a:prstGeom prst="rect">
            <a:avLst/>
          </a:prstGeom>
        </p:spPr>
      </p:pic>
      <p:sp>
        <p:nvSpPr>
          <p:cNvPr id="8" name="Rectángulo 8"/>
          <p:cNvSpPr/>
          <p:nvPr/>
        </p:nvSpPr>
        <p:spPr>
          <a:xfrm>
            <a:off x="-1" y="6654589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2E30D8F8-9D01-430C-8342-D768C35FC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440668"/>
              </p:ext>
            </p:extLst>
          </p:nvPr>
        </p:nvGraphicFramePr>
        <p:xfrm>
          <a:off x="182880" y="1297524"/>
          <a:ext cx="8717280" cy="5407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" name="Conector recto de flecha 2"/>
          <p:cNvCxnSpPr/>
          <p:nvPr/>
        </p:nvCxnSpPr>
        <p:spPr>
          <a:xfrm>
            <a:off x="6096000" y="2377440"/>
            <a:ext cx="4754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ángulo 4"/>
          <p:cNvSpPr/>
          <p:nvPr/>
        </p:nvSpPr>
        <p:spPr>
          <a:xfrm>
            <a:off x="6705600" y="1432560"/>
            <a:ext cx="2157984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Como la pérdida de vínculos que han establecido </a:t>
            </a:r>
            <a:r>
              <a:rPr lang="es-MX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con </a:t>
            </a:r>
            <a:r>
              <a:rPr lang="es-MX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su nación y personas significativas </a:t>
            </a:r>
            <a:r>
              <a:rPr lang="es-MX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(González. </a:t>
            </a:r>
            <a:r>
              <a:rPr lang="es-MX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2005)</a:t>
            </a:r>
          </a:p>
        </p:txBody>
      </p:sp>
    </p:spTree>
    <p:extLst>
      <p:ext uri="{BB962C8B-B14F-4D97-AF65-F5344CB8AC3E}">
        <p14:creationId xmlns:p14="http://schemas.microsoft.com/office/powerpoint/2010/main" val="23723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49713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01" y="35673"/>
            <a:ext cx="1082503" cy="420334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6D6AB-69C5-4C07-AA69-CBCB407D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23" y="1512806"/>
            <a:ext cx="8229600" cy="5042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/>
              <a:t> </a:t>
            </a:r>
          </a:p>
          <a:p>
            <a:pPr marL="0" indent="0">
              <a:buNone/>
            </a:pPr>
            <a:r>
              <a:rPr lang="es-EC" dirty="0"/>
              <a:t>                     </a:t>
            </a:r>
          </a:p>
          <a:p>
            <a:pPr marL="0" indent="0">
              <a:buNone/>
            </a:pPr>
            <a:r>
              <a:rPr lang="es-EC" sz="2000" dirty="0"/>
              <a:t>                                                                  </a:t>
            </a:r>
            <a:endParaRPr lang="es-MX" sz="2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075869" y="546959"/>
            <a:ext cx="4940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b="1" dirty="0" smtClean="0">
                <a:latin typeface="Century Gothic" charset="0"/>
                <a:ea typeface="Century Gothic" charset="0"/>
                <a:cs typeface="Century Gothic" charset="0"/>
              </a:rPr>
              <a:t>ADAPTACIÓN SOCIAL</a:t>
            </a:r>
            <a:endParaRPr lang="es-ES_tradnl" sz="22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738974312"/>
              </p:ext>
            </p:extLst>
          </p:nvPr>
        </p:nvGraphicFramePr>
        <p:xfrm>
          <a:off x="-158495" y="1052050"/>
          <a:ext cx="9143999" cy="552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394542" y="1101693"/>
            <a:ext cx="2107017" cy="1804416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_tradnl" sz="14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Un adecuado proceso de elaboración del duelo aporta al proceso de adaptación social.</a:t>
            </a:r>
            <a:endParaRPr lang="es-ES_tradnl" sz="14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512649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273" y="15678"/>
            <a:ext cx="1173943" cy="455840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6D6AB-69C5-4C07-AA69-CBCB407D9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96" y="624363"/>
            <a:ext cx="8808720" cy="5967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dirty="0" smtClean="0">
                <a:latin typeface="Century Gothic" charset="0"/>
                <a:ea typeface="Century Gothic" charset="0"/>
                <a:cs typeface="Century Gothic" charset="0"/>
              </a:rPr>
              <a:t>DESCRIPCIÓN DE LA INVESTIGACIÓN</a:t>
            </a:r>
          </a:p>
          <a:p>
            <a:pPr marL="0" indent="0" algn="just">
              <a:buNone/>
            </a:pPr>
            <a:r>
              <a:rPr lang="es-MX" sz="1800" dirty="0" smtClean="0">
                <a:latin typeface="Century Gothic" charset="0"/>
                <a:ea typeface="Century Gothic" charset="0"/>
                <a:cs typeface="Century Gothic" charset="0"/>
              </a:rPr>
              <a:t>Algunos niños se adaptan con facilidad, a otros les resulta un proceso más complejo y toma mayor tiempo debido a distintas razones que deben abordarse. (Albornoz,2017). </a:t>
            </a:r>
          </a:p>
          <a:p>
            <a:pPr marL="0" indent="0" algn="just">
              <a:buNone/>
            </a:pPr>
            <a:r>
              <a:rPr lang="es-MX" sz="1800" dirty="0" smtClean="0">
                <a:latin typeface="Century Gothic" charset="0"/>
                <a:ea typeface="Century Gothic" charset="0"/>
                <a:cs typeface="Century Gothic" charset="0"/>
              </a:rPr>
              <a:t>A partir de estas aproximaciones la presente investigación plantea la siguiente pregunta:</a:t>
            </a:r>
          </a:p>
          <a:p>
            <a:pPr marL="0" indent="0" algn="just">
              <a:buNone/>
            </a:pPr>
            <a:endParaRPr lang="es-MX" sz="1800" dirty="0" smtClean="0"/>
          </a:p>
          <a:p>
            <a:pPr algn="just"/>
            <a:r>
              <a:rPr lang="es-ES_tradnl" sz="1800" dirty="0" smtClean="0">
                <a:latin typeface="Century Gothic" charset="0"/>
                <a:ea typeface="Century Gothic" charset="0"/>
                <a:cs typeface="Century Gothic" charset="0"/>
              </a:rPr>
              <a:t>¿</a:t>
            </a:r>
            <a:r>
              <a:rPr lang="es-ES_tradnl" sz="1800" dirty="0">
                <a:latin typeface="Century Gothic" charset="0"/>
                <a:ea typeface="Century Gothic" charset="0"/>
                <a:cs typeface="Century Gothic" charset="0"/>
              </a:rPr>
              <a:t>Cómo afecta la situación de movilidad humana en el proceso de adaptación social en niñas y niños venezolanos en el sistema educativo ecuatoriano?</a:t>
            </a:r>
            <a:endParaRPr lang="es-MX" sz="1800" u="sng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just">
              <a:buNone/>
            </a:pPr>
            <a:endParaRPr lang="es-MX" sz="1800" dirty="0" smtClean="0"/>
          </a:p>
          <a:p>
            <a:pPr marL="0" indent="0" algn="just">
              <a:buNone/>
            </a:pPr>
            <a:r>
              <a:rPr lang="es-MX" sz="1800" b="1" dirty="0" smtClean="0">
                <a:latin typeface="Century Gothic" charset="0"/>
                <a:ea typeface="Century Gothic" charset="0"/>
                <a:cs typeface="Century Gothic" charset="0"/>
              </a:rPr>
              <a:t>Planteándose la siguiente hipótesis:</a:t>
            </a:r>
          </a:p>
          <a:p>
            <a:pPr algn="just"/>
            <a:r>
              <a:rPr lang="es-ES_tradnl" sz="1800" dirty="0" smtClean="0">
                <a:latin typeface="Century Gothic" charset="0"/>
                <a:ea typeface="Century Gothic" charset="0"/>
                <a:cs typeface="Century Gothic" charset="0"/>
              </a:rPr>
              <a:t>En </a:t>
            </a:r>
            <a:r>
              <a:rPr lang="es-ES_tradnl" sz="1800" dirty="0">
                <a:latin typeface="Century Gothic" charset="0"/>
                <a:ea typeface="Century Gothic" charset="0"/>
                <a:cs typeface="Century Gothic" charset="0"/>
              </a:rPr>
              <a:t>niñas y niños en situación de movilidad humana, la dinámica familiar favorece la resolución del duelo y, por tanto, el proceso de adaptación social al sistema educativo</a:t>
            </a:r>
            <a:r>
              <a:rPr lang="es-ES_tradnl" sz="18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algn="just"/>
            <a:endParaRPr lang="es-ES_tradnl" sz="1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r>
              <a:rPr lang="es-ES_tradnl" sz="1800" dirty="0" smtClean="0">
                <a:latin typeface="Century Gothic" charset="0"/>
                <a:ea typeface="Century Gothic" charset="0"/>
                <a:cs typeface="Century Gothic" charset="0"/>
              </a:rPr>
              <a:t>Se considera las </a:t>
            </a:r>
            <a:r>
              <a:rPr lang="es-ES_tradnl" sz="1800" dirty="0">
                <a:latin typeface="Century Gothic" charset="0"/>
                <a:ea typeface="Century Gothic" charset="0"/>
                <a:cs typeface="Century Gothic" charset="0"/>
              </a:rPr>
              <a:t>adaptación social, como variable dependiente, y la resolución o no del proceso de duelo ocasionado por la situación de movilidad humana, como variable independiente. </a:t>
            </a:r>
          </a:p>
          <a:p>
            <a:pPr algn="just"/>
            <a:endParaRPr lang="es-ES_tradnl" sz="1800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just">
              <a:buNone/>
            </a:pPr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3747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47850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472" y="2754"/>
            <a:ext cx="1147115" cy="445422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05E896-DA03-405C-A8C7-B6C831EEB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10" y="13241"/>
            <a:ext cx="8229600" cy="694637"/>
          </a:xfrm>
        </p:spPr>
        <p:txBody>
          <a:bodyPr>
            <a:normAutofit fontScale="90000"/>
          </a:bodyPr>
          <a:lstStyle/>
          <a:p>
            <a:r>
              <a:rPr lang="es-ES_tradnl" sz="2700" b="1" i="1" dirty="0">
                <a:solidFill>
                  <a:srgbClr val="FF0000"/>
                </a:solidFill>
              </a:rPr>
              <a:t/>
            </a:r>
            <a:br>
              <a:rPr lang="es-ES_tradnl" sz="2700" b="1" i="1" dirty="0">
                <a:solidFill>
                  <a:srgbClr val="FF0000"/>
                </a:solidFill>
              </a:rPr>
            </a:br>
            <a:r>
              <a:rPr lang="es-ES_tradnl" sz="2700" b="1" i="1" dirty="0">
                <a:solidFill>
                  <a:srgbClr val="FF0000"/>
                </a:solidFill>
              </a:rPr>
              <a:t/>
            </a:r>
            <a:br>
              <a:rPr lang="es-ES_tradnl" sz="2700" b="1" i="1" dirty="0">
                <a:solidFill>
                  <a:srgbClr val="FF0000"/>
                </a:solidFill>
              </a:rPr>
            </a:br>
            <a:r>
              <a:rPr lang="es-ES" u="sng" dirty="0" smtClean="0">
                <a:latin typeface="Century Gothic" charset="0"/>
                <a:ea typeface="Century Gothic" charset="0"/>
                <a:cs typeface="Century Gothic" charset="0"/>
              </a:rPr>
              <a:t>RELEVANCIA</a:t>
            </a:r>
            <a:endParaRPr lang="es-MX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4" name="Marcador de contenido 23"/>
          <p:cNvSpPr>
            <a:spLocks noGrp="1"/>
          </p:cNvSpPr>
          <p:nvPr>
            <p:ph idx="1"/>
          </p:nvPr>
        </p:nvSpPr>
        <p:spPr>
          <a:xfrm>
            <a:off x="457200" y="1600201"/>
            <a:ext cx="359970" cy="611640"/>
          </a:xfrm>
        </p:spPr>
        <p:txBody>
          <a:bodyPr>
            <a:normAutofit/>
          </a:bodyPr>
          <a:lstStyle/>
          <a:p>
            <a:r>
              <a:rPr lang="es-ES_tradnl" sz="100" dirty="0" smtClean="0"/>
              <a:t>.</a:t>
            </a:r>
            <a:endParaRPr lang="es-ES_tradnl" sz="1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53767213"/>
              </p:ext>
            </p:extLst>
          </p:nvPr>
        </p:nvGraphicFramePr>
        <p:xfrm>
          <a:off x="95251" y="943776"/>
          <a:ext cx="8972550" cy="5729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60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522630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553" y="23942"/>
            <a:ext cx="1115568" cy="433173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9719214-96EC-46AB-8E05-025319E3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37" y="454368"/>
            <a:ext cx="8229600" cy="709962"/>
          </a:xfrm>
        </p:spPr>
        <p:txBody>
          <a:bodyPr>
            <a:normAutofit fontScale="90000"/>
          </a:bodyPr>
          <a:lstStyle/>
          <a:p>
            <a:r>
              <a:rPr lang="es-MX" u="sng" dirty="0" smtClean="0">
                <a:latin typeface="Century Gothic" charset="0"/>
                <a:ea typeface="Century Gothic" charset="0"/>
                <a:cs typeface="Century Gothic" charset="0"/>
              </a:rPr>
              <a:t>METODOLOGÍA</a:t>
            </a:r>
            <a:endParaRPr lang="es-MX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100" dirty="0" smtClean="0"/>
              <a:t>.</a:t>
            </a:r>
            <a:endParaRPr lang="es-ES_tradnl" sz="1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37632922"/>
              </p:ext>
            </p:extLst>
          </p:nvPr>
        </p:nvGraphicFramePr>
        <p:xfrm>
          <a:off x="247651" y="1229845"/>
          <a:ext cx="8649470" cy="5408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90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43518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65" y="19768"/>
            <a:ext cx="1058119" cy="410865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2369DB-9FDA-4323-8522-908149E3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0" y="415290"/>
            <a:ext cx="8056179" cy="628601"/>
          </a:xfrm>
        </p:spPr>
        <p:txBody>
          <a:bodyPr>
            <a:noAutofit/>
          </a:bodyPr>
          <a:lstStyle/>
          <a:p>
            <a:r>
              <a:rPr lang="es-MX" sz="4000" u="sng" dirty="0" smtClean="0">
                <a:latin typeface="Century Gothic" charset="0"/>
                <a:ea typeface="Century Gothic" charset="0"/>
                <a:cs typeface="Century Gothic" charset="0"/>
              </a:rPr>
              <a:t>RESULTADOS 1 </a:t>
            </a:r>
            <a:endParaRPr lang="es-MX" sz="4000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535020"/>
              </p:ext>
            </p:extLst>
          </p:nvPr>
        </p:nvGraphicFramePr>
        <p:xfrm>
          <a:off x="1" y="1023991"/>
          <a:ext cx="9144000" cy="290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080909"/>
              </p:ext>
            </p:extLst>
          </p:nvPr>
        </p:nvGraphicFramePr>
        <p:xfrm>
          <a:off x="1" y="1176391"/>
          <a:ext cx="9144000" cy="290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619147"/>
              </p:ext>
            </p:extLst>
          </p:nvPr>
        </p:nvGraphicFramePr>
        <p:xfrm>
          <a:off x="-26063" y="3632841"/>
          <a:ext cx="9144000" cy="307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8728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5">
            <a:extLst>
              <a:ext uri="{FF2B5EF4-FFF2-40B4-BE49-F238E27FC236}">
                <a16:creationId xmlns:a16="http://schemas.microsoft.com/office/drawing/2014/main" id="{0AFEB631-8FD3-4006-AB9A-24AB7F3F942D}"/>
              </a:ext>
            </a:extLst>
          </p:cNvPr>
          <p:cNvCxnSpPr/>
          <p:nvPr/>
        </p:nvCxnSpPr>
        <p:spPr>
          <a:xfrm flipH="1">
            <a:off x="0" y="435188"/>
            <a:ext cx="9144000" cy="0"/>
          </a:xfrm>
          <a:prstGeom prst="line">
            <a:avLst/>
          </a:prstGeom>
          <a:ln>
            <a:solidFill>
              <a:srgbClr val="14317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CC168B19-DA59-489F-976F-0964D73A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465" y="19768"/>
            <a:ext cx="1058119" cy="410865"/>
          </a:xfrm>
          <a:prstGeom prst="rect">
            <a:avLst/>
          </a:prstGeom>
        </p:spPr>
      </p:pic>
      <p:sp>
        <p:nvSpPr>
          <p:cNvPr id="6" name="Rectángulo 3">
            <a:extLst>
              <a:ext uri="{FF2B5EF4-FFF2-40B4-BE49-F238E27FC236}">
                <a16:creationId xmlns:a16="http://schemas.microsoft.com/office/drawing/2014/main" id="{0AF75575-B6B5-458D-9165-34E745F2E980}"/>
              </a:ext>
            </a:extLst>
          </p:cNvPr>
          <p:cNvSpPr/>
          <p:nvPr/>
        </p:nvSpPr>
        <p:spPr>
          <a:xfrm>
            <a:off x="-132682" y="6703985"/>
            <a:ext cx="9357239" cy="154015"/>
          </a:xfrm>
          <a:prstGeom prst="rect">
            <a:avLst/>
          </a:prstGeom>
          <a:solidFill>
            <a:srgbClr val="1431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2369DB-9FDA-4323-8522-908149E3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0" y="415290"/>
            <a:ext cx="8056179" cy="628601"/>
          </a:xfrm>
        </p:spPr>
        <p:txBody>
          <a:bodyPr>
            <a:noAutofit/>
          </a:bodyPr>
          <a:lstStyle/>
          <a:p>
            <a:r>
              <a:rPr lang="es-MX" sz="4000" u="sng" dirty="0" smtClean="0">
                <a:latin typeface="Century Gothic" charset="0"/>
                <a:ea typeface="Century Gothic" charset="0"/>
                <a:cs typeface="Century Gothic" charset="0"/>
              </a:rPr>
              <a:t>RESULTADOS 2 </a:t>
            </a:r>
            <a:endParaRPr lang="es-MX" sz="4000" u="sng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1" y="1023991"/>
          <a:ext cx="9144000" cy="290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469538"/>
              </p:ext>
            </p:extLst>
          </p:nvPr>
        </p:nvGraphicFramePr>
        <p:xfrm>
          <a:off x="1" y="1176391"/>
          <a:ext cx="9144000" cy="2909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4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178627"/>
              </p:ext>
            </p:extLst>
          </p:nvPr>
        </p:nvGraphicFramePr>
        <p:xfrm>
          <a:off x="-26063" y="3632841"/>
          <a:ext cx="9144000" cy="307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959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5871</TotalTime>
  <Words>1477</Words>
  <Application>Microsoft Office PowerPoint</Application>
  <PresentationFormat>Presentación en pantalla (4:3)</PresentationFormat>
  <Paragraphs>166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Lucida Sans Unicode</vt:lpstr>
      <vt:lpstr>Tema de Office</vt:lpstr>
      <vt:lpstr>Presentación de PowerPoint</vt:lpstr>
      <vt:lpstr>DATOS SOBRE EL FENÓMENO ESTUDIADO</vt:lpstr>
      <vt:lpstr>MOVILIDAD HUMANA </vt:lpstr>
      <vt:lpstr>Presentación de PowerPoint</vt:lpstr>
      <vt:lpstr>Presentación de PowerPoint</vt:lpstr>
      <vt:lpstr>  RELEVANCIA</vt:lpstr>
      <vt:lpstr>METODOLOGÍA</vt:lpstr>
      <vt:lpstr>RESULTADOS 1 </vt:lpstr>
      <vt:lpstr>RESULTADOS 2 </vt:lpstr>
      <vt:lpstr>RESULTADOS 3 </vt:lpstr>
      <vt:lpstr>CONCLUSIONES </vt:lpstr>
      <vt:lpstr>CONCLUSIONES </vt:lpstr>
      <vt:lpstr>CONCLUSIONES </vt:lpstr>
      <vt:lpstr>REFERENCIAS </vt:lpstr>
    </vt:vector>
  </TitlesOfParts>
  <Company>ºiuhoi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 uihoi</dc:creator>
  <cp:lastModifiedBy>Biblioteca</cp:lastModifiedBy>
  <cp:revision>228</cp:revision>
  <dcterms:created xsi:type="dcterms:W3CDTF">2018-03-14T19:52:26Z</dcterms:created>
  <dcterms:modified xsi:type="dcterms:W3CDTF">2020-04-14T16:33:12Z</dcterms:modified>
</cp:coreProperties>
</file>