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8" r:id="rId14"/>
    <p:sldId id="269" r:id="rId15"/>
  </p:sldIdLst>
  <p:sldSz cx="9144000" cy="6845300"/>
  <p:notesSz cx="9144000" cy="68453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86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2043"/>
            <a:ext cx="7772400" cy="1437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33368"/>
            <a:ext cx="6400800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004E9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004E9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80750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2736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713004"/>
            <a:ext cx="9144000" cy="127000"/>
          </a:xfrm>
          <a:custGeom>
            <a:avLst/>
            <a:gdLst/>
            <a:ahLst/>
            <a:cxnLst/>
            <a:rect l="l" t="t" r="r" b="b"/>
            <a:pathLst>
              <a:path w="9144000" h="127000">
                <a:moveTo>
                  <a:pt x="0" y="127000"/>
                </a:moveTo>
                <a:lnTo>
                  <a:pt x="9144000" y="127000"/>
                </a:lnTo>
                <a:lnTo>
                  <a:pt x="9144000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2736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87498" y="154076"/>
            <a:ext cx="1485903" cy="579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045068" y="1362684"/>
            <a:ext cx="5584190" cy="890269"/>
          </a:xfrm>
          <a:custGeom>
            <a:avLst/>
            <a:gdLst/>
            <a:ahLst/>
            <a:cxnLst/>
            <a:rect l="l" t="t" r="r" b="b"/>
            <a:pathLst>
              <a:path w="5584190" h="890269">
                <a:moveTo>
                  <a:pt x="5583631" y="0"/>
                </a:moveTo>
                <a:lnTo>
                  <a:pt x="0" y="0"/>
                </a:lnTo>
                <a:lnTo>
                  <a:pt x="0" y="889977"/>
                </a:lnTo>
                <a:lnTo>
                  <a:pt x="5583631" y="889977"/>
                </a:lnTo>
                <a:lnTo>
                  <a:pt x="5583631" y="0"/>
                </a:lnTo>
                <a:close/>
              </a:path>
            </a:pathLst>
          </a:custGeom>
          <a:solidFill>
            <a:srgbClr val="D7E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045068" y="2252662"/>
            <a:ext cx="5583631" cy="465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328186" y="1094982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30" h="1433830">
                <a:moveTo>
                  <a:pt x="716876" y="0"/>
                </a:moveTo>
                <a:lnTo>
                  <a:pt x="669741" y="1524"/>
                </a:lnTo>
                <a:lnTo>
                  <a:pt x="623420" y="6036"/>
                </a:lnTo>
                <a:lnTo>
                  <a:pt x="578008" y="13439"/>
                </a:lnTo>
                <a:lnTo>
                  <a:pt x="533599" y="23640"/>
                </a:lnTo>
                <a:lnTo>
                  <a:pt x="490287" y="36545"/>
                </a:lnTo>
                <a:lnTo>
                  <a:pt x="448167" y="52058"/>
                </a:lnTo>
                <a:lnTo>
                  <a:pt x="407334" y="70086"/>
                </a:lnTo>
                <a:lnTo>
                  <a:pt x="367881" y="90533"/>
                </a:lnTo>
                <a:lnTo>
                  <a:pt x="329904" y="113306"/>
                </a:lnTo>
                <a:lnTo>
                  <a:pt x="293497" y="138310"/>
                </a:lnTo>
                <a:lnTo>
                  <a:pt x="258754" y="165451"/>
                </a:lnTo>
                <a:lnTo>
                  <a:pt x="225770" y="194633"/>
                </a:lnTo>
                <a:lnTo>
                  <a:pt x="194639" y="225763"/>
                </a:lnTo>
                <a:lnTo>
                  <a:pt x="165456" y="258747"/>
                </a:lnTo>
                <a:lnTo>
                  <a:pt x="138314" y="293489"/>
                </a:lnTo>
                <a:lnTo>
                  <a:pt x="113310" y="329895"/>
                </a:lnTo>
                <a:lnTo>
                  <a:pt x="90536" y="367872"/>
                </a:lnTo>
                <a:lnTo>
                  <a:pt x="70088" y="407324"/>
                </a:lnTo>
                <a:lnTo>
                  <a:pt x="52060" y="448156"/>
                </a:lnTo>
                <a:lnTo>
                  <a:pt x="36546" y="490276"/>
                </a:lnTo>
                <a:lnTo>
                  <a:pt x="23641" y="533587"/>
                </a:lnTo>
                <a:lnTo>
                  <a:pt x="13440" y="577996"/>
                </a:lnTo>
                <a:lnTo>
                  <a:pt x="6036" y="623408"/>
                </a:lnTo>
                <a:lnTo>
                  <a:pt x="1524" y="669729"/>
                </a:lnTo>
                <a:lnTo>
                  <a:pt x="0" y="716864"/>
                </a:lnTo>
                <a:lnTo>
                  <a:pt x="1524" y="763997"/>
                </a:lnTo>
                <a:lnTo>
                  <a:pt x="6036" y="810317"/>
                </a:lnTo>
                <a:lnTo>
                  <a:pt x="13440" y="855728"/>
                </a:lnTo>
                <a:lnTo>
                  <a:pt x="23641" y="900136"/>
                </a:lnTo>
                <a:lnTo>
                  <a:pt x="36546" y="943447"/>
                </a:lnTo>
                <a:lnTo>
                  <a:pt x="52060" y="985566"/>
                </a:lnTo>
                <a:lnTo>
                  <a:pt x="70088" y="1026398"/>
                </a:lnTo>
                <a:lnTo>
                  <a:pt x="90536" y="1065850"/>
                </a:lnTo>
                <a:lnTo>
                  <a:pt x="113310" y="1103826"/>
                </a:lnTo>
                <a:lnTo>
                  <a:pt x="138314" y="1140233"/>
                </a:lnTo>
                <a:lnTo>
                  <a:pt x="165456" y="1174975"/>
                </a:lnTo>
                <a:lnTo>
                  <a:pt x="194639" y="1207959"/>
                </a:lnTo>
                <a:lnTo>
                  <a:pt x="225770" y="1239090"/>
                </a:lnTo>
                <a:lnTo>
                  <a:pt x="258754" y="1268273"/>
                </a:lnTo>
                <a:lnTo>
                  <a:pt x="293497" y="1295414"/>
                </a:lnTo>
                <a:lnTo>
                  <a:pt x="329904" y="1320418"/>
                </a:lnTo>
                <a:lnTo>
                  <a:pt x="367881" y="1343192"/>
                </a:lnTo>
                <a:lnTo>
                  <a:pt x="407334" y="1363640"/>
                </a:lnTo>
                <a:lnTo>
                  <a:pt x="448167" y="1381668"/>
                </a:lnTo>
                <a:lnTo>
                  <a:pt x="490287" y="1397181"/>
                </a:lnTo>
                <a:lnTo>
                  <a:pt x="533599" y="1410086"/>
                </a:lnTo>
                <a:lnTo>
                  <a:pt x="578008" y="1420288"/>
                </a:lnTo>
                <a:lnTo>
                  <a:pt x="623420" y="1427692"/>
                </a:lnTo>
                <a:lnTo>
                  <a:pt x="669741" y="1432203"/>
                </a:lnTo>
                <a:lnTo>
                  <a:pt x="716876" y="1433728"/>
                </a:lnTo>
                <a:lnTo>
                  <a:pt x="764010" y="1432203"/>
                </a:lnTo>
                <a:lnTo>
                  <a:pt x="810330" y="1427692"/>
                </a:lnTo>
                <a:lnTo>
                  <a:pt x="855741" y="1420288"/>
                </a:lnTo>
                <a:lnTo>
                  <a:pt x="900149" y="1410086"/>
                </a:lnTo>
                <a:lnTo>
                  <a:pt x="943460" y="1397181"/>
                </a:lnTo>
                <a:lnTo>
                  <a:pt x="985578" y="1381668"/>
                </a:lnTo>
                <a:lnTo>
                  <a:pt x="1026411" y="1363640"/>
                </a:lnTo>
                <a:lnTo>
                  <a:pt x="1065863" y="1343192"/>
                </a:lnTo>
                <a:lnTo>
                  <a:pt x="1103839" y="1320418"/>
                </a:lnTo>
                <a:lnTo>
                  <a:pt x="1140246" y="1295414"/>
                </a:lnTo>
                <a:lnTo>
                  <a:pt x="1174988" y="1268273"/>
                </a:lnTo>
                <a:lnTo>
                  <a:pt x="1207972" y="1239090"/>
                </a:lnTo>
                <a:lnTo>
                  <a:pt x="1239102" y="1207959"/>
                </a:lnTo>
                <a:lnTo>
                  <a:pt x="1268285" y="1174975"/>
                </a:lnTo>
                <a:lnTo>
                  <a:pt x="1295426" y="1140233"/>
                </a:lnTo>
                <a:lnTo>
                  <a:pt x="1320431" y="1103826"/>
                </a:lnTo>
                <a:lnTo>
                  <a:pt x="1343204" y="1065850"/>
                </a:lnTo>
                <a:lnTo>
                  <a:pt x="1363652" y="1026398"/>
                </a:lnTo>
                <a:lnTo>
                  <a:pt x="1381680" y="985566"/>
                </a:lnTo>
                <a:lnTo>
                  <a:pt x="1397194" y="943447"/>
                </a:lnTo>
                <a:lnTo>
                  <a:pt x="1410099" y="900136"/>
                </a:lnTo>
                <a:lnTo>
                  <a:pt x="1420300" y="855728"/>
                </a:lnTo>
                <a:lnTo>
                  <a:pt x="1427704" y="810317"/>
                </a:lnTo>
                <a:lnTo>
                  <a:pt x="1432216" y="763997"/>
                </a:lnTo>
                <a:lnTo>
                  <a:pt x="1433741" y="716864"/>
                </a:lnTo>
                <a:lnTo>
                  <a:pt x="1432216" y="669729"/>
                </a:lnTo>
                <a:lnTo>
                  <a:pt x="1427704" y="623408"/>
                </a:lnTo>
                <a:lnTo>
                  <a:pt x="1420300" y="577996"/>
                </a:lnTo>
                <a:lnTo>
                  <a:pt x="1410099" y="533587"/>
                </a:lnTo>
                <a:lnTo>
                  <a:pt x="1397194" y="490276"/>
                </a:lnTo>
                <a:lnTo>
                  <a:pt x="1381680" y="448156"/>
                </a:lnTo>
                <a:lnTo>
                  <a:pt x="1363652" y="407324"/>
                </a:lnTo>
                <a:lnTo>
                  <a:pt x="1343204" y="367872"/>
                </a:lnTo>
                <a:lnTo>
                  <a:pt x="1320431" y="329895"/>
                </a:lnTo>
                <a:lnTo>
                  <a:pt x="1295426" y="293489"/>
                </a:lnTo>
                <a:lnTo>
                  <a:pt x="1268285" y="258747"/>
                </a:lnTo>
                <a:lnTo>
                  <a:pt x="1239102" y="225763"/>
                </a:lnTo>
                <a:lnTo>
                  <a:pt x="1207972" y="194633"/>
                </a:lnTo>
                <a:lnTo>
                  <a:pt x="1174988" y="165451"/>
                </a:lnTo>
                <a:lnTo>
                  <a:pt x="1140246" y="138310"/>
                </a:lnTo>
                <a:lnTo>
                  <a:pt x="1103839" y="113306"/>
                </a:lnTo>
                <a:lnTo>
                  <a:pt x="1065863" y="90533"/>
                </a:lnTo>
                <a:lnTo>
                  <a:pt x="1026411" y="70086"/>
                </a:lnTo>
                <a:lnTo>
                  <a:pt x="985578" y="52058"/>
                </a:lnTo>
                <a:lnTo>
                  <a:pt x="943460" y="36545"/>
                </a:lnTo>
                <a:lnTo>
                  <a:pt x="900149" y="23640"/>
                </a:lnTo>
                <a:lnTo>
                  <a:pt x="855741" y="13439"/>
                </a:lnTo>
                <a:lnTo>
                  <a:pt x="810330" y="6036"/>
                </a:lnTo>
                <a:lnTo>
                  <a:pt x="764010" y="1524"/>
                </a:lnTo>
                <a:lnTo>
                  <a:pt x="716876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48687" y="933933"/>
            <a:ext cx="1126490" cy="1793875"/>
          </a:xfrm>
          <a:custGeom>
            <a:avLst/>
            <a:gdLst/>
            <a:ahLst/>
            <a:cxnLst/>
            <a:rect l="l" t="t" r="r" b="b"/>
            <a:pathLst>
              <a:path w="1126489" h="1793875">
                <a:moveTo>
                  <a:pt x="896924" y="0"/>
                </a:moveTo>
                <a:lnTo>
                  <a:pt x="849291" y="1243"/>
                </a:lnTo>
                <a:lnTo>
                  <a:pt x="802306" y="4931"/>
                </a:lnTo>
                <a:lnTo>
                  <a:pt x="756029" y="11003"/>
                </a:lnTo>
                <a:lnTo>
                  <a:pt x="710525" y="19396"/>
                </a:lnTo>
                <a:lnTo>
                  <a:pt x="665853" y="30048"/>
                </a:lnTo>
                <a:lnTo>
                  <a:pt x="622077" y="42897"/>
                </a:lnTo>
                <a:lnTo>
                  <a:pt x="579258" y="57881"/>
                </a:lnTo>
                <a:lnTo>
                  <a:pt x="537458" y="74939"/>
                </a:lnTo>
                <a:lnTo>
                  <a:pt x="496740" y="94008"/>
                </a:lnTo>
                <a:lnTo>
                  <a:pt x="457165" y="115026"/>
                </a:lnTo>
                <a:lnTo>
                  <a:pt x="418795" y="137932"/>
                </a:lnTo>
                <a:lnTo>
                  <a:pt x="381693" y="162663"/>
                </a:lnTo>
                <a:lnTo>
                  <a:pt x="345920" y="189157"/>
                </a:lnTo>
                <a:lnTo>
                  <a:pt x="311538" y="217353"/>
                </a:lnTo>
                <a:lnTo>
                  <a:pt x="278610" y="247188"/>
                </a:lnTo>
                <a:lnTo>
                  <a:pt x="247197" y="278600"/>
                </a:lnTo>
                <a:lnTo>
                  <a:pt x="217361" y="311528"/>
                </a:lnTo>
                <a:lnTo>
                  <a:pt x="189165" y="345909"/>
                </a:lnTo>
                <a:lnTo>
                  <a:pt x="162670" y="381682"/>
                </a:lnTo>
                <a:lnTo>
                  <a:pt x="137938" y="418784"/>
                </a:lnTo>
                <a:lnTo>
                  <a:pt x="115032" y="457154"/>
                </a:lnTo>
                <a:lnTo>
                  <a:pt x="94012" y="496729"/>
                </a:lnTo>
                <a:lnTo>
                  <a:pt x="74943" y="537447"/>
                </a:lnTo>
                <a:lnTo>
                  <a:pt x="57884" y="579247"/>
                </a:lnTo>
                <a:lnTo>
                  <a:pt x="42899" y="622067"/>
                </a:lnTo>
                <a:lnTo>
                  <a:pt x="30049" y="665844"/>
                </a:lnTo>
                <a:lnTo>
                  <a:pt x="19397" y="710517"/>
                </a:lnTo>
                <a:lnTo>
                  <a:pt x="11003" y="756023"/>
                </a:lnTo>
                <a:lnTo>
                  <a:pt x="4931" y="802301"/>
                </a:lnTo>
                <a:lnTo>
                  <a:pt x="1243" y="849289"/>
                </a:lnTo>
                <a:lnTo>
                  <a:pt x="0" y="896924"/>
                </a:lnTo>
                <a:lnTo>
                  <a:pt x="1243" y="944560"/>
                </a:lnTo>
                <a:lnTo>
                  <a:pt x="4931" y="991547"/>
                </a:lnTo>
                <a:lnTo>
                  <a:pt x="11003" y="1037825"/>
                </a:lnTo>
                <a:lnTo>
                  <a:pt x="19397" y="1083332"/>
                </a:lnTo>
                <a:lnTo>
                  <a:pt x="30049" y="1128005"/>
                </a:lnTo>
                <a:lnTo>
                  <a:pt x="42899" y="1171783"/>
                </a:lnTo>
                <a:lnTo>
                  <a:pt x="57884" y="1214603"/>
                </a:lnTo>
                <a:lnTo>
                  <a:pt x="74943" y="1256403"/>
                </a:lnTo>
                <a:lnTo>
                  <a:pt x="94012" y="1297123"/>
                </a:lnTo>
                <a:lnTo>
                  <a:pt x="115032" y="1336698"/>
                </a:lnTo>
                <a:lnTo>
                  <a:pt x="137938" y="1375068"/>
                </a:lnTo>
                <a:lnTo>
                  <a:pt x="162670" y="1412171"/>
                </a:lnTo>
                <a:lnTo>
                  <a:pt x="189165" y="1447944"/>
                </a:lnTo>
                <a:lnTo>
                  <a:pt x="217361" y="1482326"/>
                </a:lnTo>
                <a:lnTo>
                  <a:pt x="247197" y="1515255"/>
                </a:lnTo>
                <a:lnTo>
                  <a:pt x="278610" y="1546668"/>
                </a:lnTo>
                <a:lnTo>
                  <a:pt x="311538" y="1576503"/>
                </a:lnTo>
                <a:lnTo>
                  <a:pt x="345920" y="1604699"/>
                </a:lnTo>
                <a:lnTo>
                  <a:pt x="381693" y="1631194"/>
                </a:lnTo>
                <a:lnTo>
                  <a:pt x="418795" y="1655926"/>
                </a:lnTo>
                <a:lnTo>
                  <a:pt x="457165" y="1678832"/>
                </a:lnTo>
                <a:lnTo>
                  <a:pt x="496740" y="1699851"/>
                </a:lnTo>
                <a:lnTo>
                  <a:pt x="537458" y="1718920"/>
                </a:lnTo>
                <a:lnTo>
                  <a:pt x="579258" y="1735978"/>
                </a:lnTo>
                <a:lnTo>
                  <a:pt x="622077" y="1750963"/>
                </a:lnTo>
                <a:lnTo>
                  <a:pt x="665853" y="1763813"/>
                </a:lnTo>
                <a:lnTo>
                  <a:pt x="710525" y="1774465"/>
                </a:lnTo>
                <a:lnTo>
                  <a:pt x="756029" y="1782858"/>
                </a:lnTo>
                <a:lnTo>
                  <a:pt x="802306" y="1788930"/>
                </a:lnTo>
                <a:lnTo>
                  <a:pt x="849291" y="1792619"/>
                </a:lnTo>
                <a:lnTo>
                  <a:pt x="896924" y="1793862"/>
                </a:lnTo>
                <a:lnTo>
                  <a:pt x="896924" y="1126299"/>
                </a:lnTo>
                <a:lnTo>
                  <a:pt x="1126312" y="896924"/>
                </a:lnTo>
                <a:lnTo>
                  <a:pt x="896924" y="667550"/>
                </a:lnTo>
                <a:lnTo>
                  <a:pt x="896924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004E9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80750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2736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713004"/>
            <a:ext cx="9144000" cy="127000"/>
          </a:xfrm>
          <a:custGeom>
            <a:avLst/>
            <a:gdLst/>
            <a:ahLst/>
            <a:cxnLst/>
            <a:rect l="l" t="t" r="r" b="b"/>
            <a:pathLst>
              <a:path w="9144000" h="127000">
                <a:moveTo>
                  <a:pt x="0" y="127000"/>
                </a:moveTo>
                <a:lnTo>
                  <a:pt x="9144000" y="127000"/>
                </a:lnTo>
                <a:lnTo>
                  <a:pt x="9144000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2736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2476" y="2339624"/>
            <a:ext cx="2543175" cy="400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004E9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72476" y="2687947"/>
            <a:ext cx="4949825" cy="2597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66129"/>
            <a:ext cx="292608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07390"/>
            <a:ext cx="5619236" cy="53326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70881" y="350272"/>
            <a:ext cx="891997" cy="888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74645" y="437000"/>
            <a:ext cx="110820" cy="86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22034" y="436982"/>
            <a:ext cx="111074" cy="84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69148" y="436981"/>
            <a:ext cx="16510" cy="84455"/>
          </a:xfrm>
          <a:custGeom>
            <a:avLst/>
            <a:gdLst/>
            <a:ahLst/>
            <a:cxnLst/>
            <a:rect l="l" t="t" r="r" b="b"/>
            <a:pathLst>
              <a:path w="16509" h="84454">
                <a:moveTo>
                  <a:pt x="16205" y="84112"/>
                </a:moveTo>
                <a:lnTo>
                  <a:pt x="0" y="84112"/>
                </a:lnTo>
                <a:lnTo>
                  <a:pt x="0" y="0"/>
                </a:lnTo>
                <a:lnTo>
                  <a:pt x="16205" y="0"/>
                </a:lnTo>
                <a:lnTo>
                  <a:pt x="16205" y="84112"/>
                </a:lnTo>
                <a:close/>
              </a:path>
            </a:pathLst>
          </a:custGeom>
          <a:solidFill>
            <a:srgbClr val="004E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05818" y="436988"/>
            <a:ext cx="124066" cy="84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50354" y="514745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425" y="0"/>
                </a:lnTo>
              </a:path>
            </a:pathLst>
          </a:custGeom>
          <a:ln w="12700">
            <a:solidFill>
              <a:srgbClr val="004E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50354" y="484265"/>
            <a:ext cx="16510" cy="24130"/>
          </a:xfrm>
          <a:custGeom>
            <a:avLst/>
            <a:gdLst/>
            <a:ahLst/>
            <a:cxnLst/>
            <a:rect l="l" t="t" r="r" b="b"/>
            <a:pathLst>
              <a:path w="16509" h="24129">
                <a:moveTo>
                  <a:pt x="0" y="24129"/>
                </a:moveTo>
                <a:lnTo>
                  <a:pt x="16217" y="24129"/>
                </a:lnTo>
                <a:lnTo>
                  <a:pt x="16217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004E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50354" y="471565"/>
            <a:ext cx="73660" cy="12700"/>
          </a:xfrm>
          <a:custGeom>
            <a:avLst/>
            <a:gdLst/>
            <a:ahLst/>
            <a:cxnLst/>
            <a:rect l="l" t="t" r="r" b="b"/>
            <a:pathLst>
              <a:path w="73659" h="12700">
                <a:moveTo>
                  <a:pt x="0" y="12699"/>
                </a:moveTo>
                <a:lnTo>
                  <a:pt x="73507" y="12699"/>
                </a:lnTo>
                <a:lnTo>
                  <a:pt x="73507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4E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50354" y="449975"/>
            <a:ext cx="16510" cy="21590"/>
          </a:xfrm>
          <a:custGeom>
            <a:avLst/>
            <a:gdLst/>
            <a:ahLst/>
            <a:cxnLst/>
            <a:rect l="l" t="t" r="r" b="b"/>
            <a:pathLst>
              <a:path w="16509" h="21590">
                <a:moveTo>
                  <a:pt x="0" y="21590"/>
                </a:moveTo>
                <a:lnTo>
                  <a:pt x="16217" y="21590"/>
                </a:lnTo>
                <a:lnTo>
                  <a:pt x="16217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004E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50354" y="443625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628" y="0"/>
                </a:lnTo>
              </a:path>
            </a:pathLst>
          </a:custGeom>
          <a:ln w="12700">
            <a:solidFill>
              <a:srgbClr val="004E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81767" y="434883"/>
            <a:ext cx="240892" cy="881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52599" y="436981"/>
            <a:ext cx="16510" cy="84455"/>
          </a:xfrm>
          <a:custGeom>
            <a:avLst/>
            <a:gdLst/>
            <a:ahLst/>
            <a:cxnLst/>
            <a:rect l="l" t="t" r="r" b="b"/>
            <a:pathLst>
              <a:path w="16509" h="84454">
                <a:moveTo>
                  <a:pt x="16205" y="84112"/>
                </a:moveTo>
                <a:lnTo>
                  <a:pt x="0" y="84112"/>
                </a:lnTo>
                <a:lnTo>
                  <a:pt x="0" y="0"/>
                </a:lnTo>
                <a:lnTo>
                  <a:pt x="16205" y="0"/>
                </a:lnTo>
                <a:lnTo>
                  <a:pt x="16205" y="84112"/>
                </a:lnTo>
                <a:close/>
              </a:path>
            </a:pathLst>
          </a:custGeom>
          <a:solidFill>
            <a:srgbClr val="004E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06056" y="436981"/>
            <a:ext cx="253185" cy="841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81052" y="436981"/>
            <a:ext cx="117297" cy="841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58987" y="710252"/>
            <a:ext cx="400050" cy="316230"/>
          </a:xfrm>
          <a:custGeom>
            <a:avLst/>
            <a:gdLst/>
            <a:ahLst/>
            <a:cxnLst/>
            <a:rect l="l" t="t" r="r" b="b"/>
            <a:pathLst>
              <a:path w="400050" h="316230">
                <a:moveTo>
                  <a:pt x="70180" y="184492"/>
                </a:moveTo>
                <a:lnTo>
                  <a:pt x="0" y="265061"/>
                </a:lnTo>
                <a:lnTo>
                  <a:pt x="40987" y="287273"/>
                </a:lnTo>
                <a:lnTo>
                  <a:pt x="89422" y="303141"/>
                </a:lnTo>
                <a:lnTo>
                  <a:pt x="145298" y="312662"/>
                </a:lnTo>
                <a:lnTo>
                  <a:pt x="208610" y="315836"/>
                </a:lnTo>
                <a:lnTo>
                  <a:pt x="252142" y="314196"/>
                </a:lnTo>
                <a:lnTo>
                  <a:pt x="290290" y="309276"/>
                </a:lnTo>
                <a:lnTo>
                  <a:pt x="350443" y="289610"/>
                </a:lnTo>
                <a:lnTo>
                  <a:pt x="374750" y="272135"/>
                </a:lnTo>
                <a:lnTo>
                  <a:pt x="209092" y="272135"/>
                </a:lnTo>
                <a:lnTo>
                  <a:pt x="178161" y="270957"/>
                </a:lnTo>
                <a:lnTo>
                  <a:pt x="118345" y="261548"/>
                </a:lnTo>
                <a:lnTo>
                  <a:pt x="74253" y="244686"/>
                </a:lnTo>
                <a:lnTo>
                  <a:pt x="58715" y="208878"/>
                </a:lnTo>
                <a:lnTo>
                  <a:pt x="70180" y="184492"/>
                </a:lnTo>
                <a:close/>
              </a:path>
              <a:path w="400050" h="316230">
                <a:moveTo>
                  <a:pt x="188760" y="0"/>
                </a:moveTo>
                <a:lnTo>
                  <a:pt x="149009" y="1535"/>
                </a:lnTo>
                <a:lnTo>
                  <a:pt x="83663" y="13807"/>
                </a:lnTo>
                <a:lnTo>
                  <a:pt x="37952" y="37933"/>
                </a:lnTo>
                <a:lnTo>
                  <a:pt x="14964" y="71436"/>
                </a:lnTo>
                <a:lnTo>
                  <a:pt x="12090" y="91541"/>
                </a:lnTo>
                <a:lnTo>
                  <a:pt x="14631" y="110660"/>
                </a:lnTo>
                <a:lnTo>
                  <a:pt x="52743" y="150228"/>
                </a:lnTo>
                <a:lnTo>
                  <a:pt x="100553" y="162690"/>
                </a:lnTo>
                <a:lnTo>
                  <a:pt x="174243" y="170179"/>
                </a:lnTo>
                <a:lnTo>
                  <a:pt x="218414" y="172858"/>
                </a:lnTo>
                <a:lnTo>
                  <a:pt x="253142" y="175485"/>
                </a:lnTo>
                <a:lnTo>
                  <a:pt x="294284" y="180581"/>
                </a:lnTo>
                <a:lnTo>
                  <a:pt x="334219" y="205711"/>
                </a:lnTo>
                <a:lnTo>
                  <a:pt x="336880" y="218871"/>
                </a:lnTo>
                <a:lnTo>
                  <a:pt x="334857" y="230497"/>
                </a:lnTo>
                <a:lnTo>
                  <a:pt x="304457" y="257568"/>
                </a:lnTo>
                <a:lnTo>
                  <a:pt x="263671" y="268495"/>
                </a:lnTo>
                <a:lnTo>
                  <a:pt x="209092" y="272135"/>
                </a:lnTo>
                <a:lnTo>
                  <a:pt x="374750" y="272135"/>
                </a:lnTo>
                <a:lnTo>
                  <a:pt x="387465" y="257987"/>
                </a:lnTo>
                <a:lnTo>
                  <a:pt x="396722" y="238118"/>
                </a:lnTo>
                <a:lnTo>
                  <a:pt x="399808" y="215544"/>
                </a:lnTo>
                <a:lnTo>
                  <a:pt x="397843" y="197890"/>
                </a:lnTo>
                <a:lnTo>
                  <a:pt x="368338" y="157695"/>
                </a:lnTo>
                <a:lnTo>
                  <a:pt x="328283" y="140535"/>
                </a:lnTo>
                <a:lnTo>
                  <a:pt x="271056" y="129832"/>
                </a:lnTo>
                <a:lnTo>
                  <a:pt x="152249" y="121657"/>
                </a:lnTo>
                <a:lnTo>
                  <a:pt x="132734" y="119629"/>
                </a:lnTo>
                <a:lnTo>
                  <a:pt x="90710" y="108757"/>
                </a:lnTo>
                <a:lnTo>
                  <a:pt x="73571" y="84886"/>
                </a:lnTo>
                <a:lnTo>
                  <a:pt x="75354" y="75833"/>
                </a:lnTo>
                <a:lnTo>
                  <a:pt x="117978" y="50193"/>
                </a:lnTo>
                <a:lnTo>
                  <a:pt x="159122" y="44784"/>
                </a:lnTo>
                <a:lnTo>
                  <a:pt x="184416" y="44107"/>
                </a:lnTo>
                <a:lnTo>
                  <a:pt x="377625" y="44107"/>
                </a:lnTo>
                <a:lnTo>
                  <a:pt x="337964" y="25047"/>
                </a:lnTo>
                <a:lnTo>
                  <a:pt x="292830" y="11133"/>
                </a:lnTo>
                <a:lnTo>
                  <a:pt x="243095" y="2783"/>
                </a:lnTo>
                <a:lnTo>
                  <a:pt x="188760" y="0"/>
                </a:lnTo>
                <a:close/>
              </a:path>
              <a:path w="400050" h="316230">
                <a:moveTo>
                  <a:pt x="377625" y="44107"/>
                </a:moveTo>
                <a:lnTo>
                  <a:pt x="184416" y="44107"/>
                </a:lnTo>
                <a:lnTo>
                  <a:pt x="206336" y="44738"/>
                </a:lnTo>
                <a:lnTo>
                  <a:pt x="228145" y="46631"/>
                </a:lnTo>
                <a:lnTo>
                  <a:pt x="271437" y="54203"/>
                </a:lnTo>
                <a:lnTo>
                  <a:pt x="302699" y="78255"/>
                </a:lnTo>
                <a:lnTo>
                  <a:pt x="307339" y="98839"/>
                </a:lnTo>
                <a:lnTo>
                  <a:pt x="298157" y="122339"/>
                </a:lnTo>
                <a:lnTo>
                  <a:pt x="378498" y="44526"/>
                </a:lnTo>
                <a:lnTo>
                  <a:pt x="377625" y="44107"/>
                </a:lnTo>
                <a:close/>
              </a:path>
            </a:pathLst>
          </a:custGeom>
          <a:solidFill>
            <a:srgbClr val="004E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49799" y="717743"/>
            <a:ext cx="367030" cy="301625"/>
          </a:xfrm>
          <a:custGeom>
            <a:avLst/>
            <a:gdLst/>
            <a:ahLst/>
            <a:cxnLst/>
            <a:rect l="l" t="t" r="r" b="b"/>
            <a:pathLst>
              <a:path w="367029" h="301625">
                <a:moveTo>
                  <a:pt x="353352" y="0"/>
                </a:moveTo>
                <a:lnTo>
                  <a:pt x="0" y="0"/>
                </a:lnTo>
                <a:lnTo>
                  <a:pt x="0" y="301256"/>
                </a:lnTo>
                <a:lnTo>
                  <a:pt x="366915" y="301256"/>
                </a:lnTo>
                <a:lnTo>
                  <a:pt x="366915" y="255917"/>
                </a:lnTo>
                <a:lnTo>
                  <a:pt x="58102" y="255917"/>
                </a:lnTo>
                <a:lnTo>
                  <a:pt x="58102" y="167690"/>
                </a:lnTo>
                <a:lnTo>
                  <a:pt x="264106" y="167444"/>
                </a:lnTo>
                <a:lnTo>
                  <a:pt x="263845" y="122351"/>
                </a:lnTo>
                <a:lnTo>
                  <a:pt x="58102" y="122351"/>
                </a:lnTo>
                <a:lnTo>
                  <a:pt x="58102" y="45364"/>
                </a:lnTo>
                <a:lnTo>
                  <a:pt x="353520" y="45364"/>
                </a:lnTo>
                <a:lnTo>
                  <a:pt x="353352" y="0"/>
                </a:lnTo>
                <a:close/>
              </a:path>
              <a:path w="367029" h="301625">
                <a:moveTo>
                  <a:pt x="366915" y="218084"/>
                </a:moveTo>
                <a:lnTo>
                  <a:pt x="364949" y="223995"/>
                </a:lnTo>
                <a:lnTo>
                  <a:pt x="357743" y="237001"/>
                </a:lnTo>
                <a:lnTo>
                  <a:pt x="343330" y="250006"/>
                </a:lnTo>
                <a:lnTo>
                  <a:pt x="319747" y="255917"/>
                </a:lnTo>
                <a:lnTo>
                  <a:pt x="366915" y="255917"/>
                </a:lnTo>
                <a:lnTo>
                  <a:pt x="366915" y="218084"/>
                </a:lnTo>
                <a:close/>
              </a:path>
              <a:path w="367029" h="301625">
                <a:moveTo>
                  <a:pt x="264106" y="167444"/>
                </a:moveTo>
                <a:lnTo>
                  <a:pt x="212027" y="167444"/>
                </a:lnTo>
                <a:lnTo>
                  <a:pt x="245795" y="167690"/>
                </a:lnTo>
                <a:lnTo>
                  <a:pt x="263778" y="168681"/>
                </a:lnTo>
                <a:lnTo>
                  <a:pt x="264172" y="178968"/>
                </a:lnTo>
                <a:lnTo>
                  <a:pt x="264106" y="167444"/>
                </a:lnTo>
                <a:close/>
              </a:path>
              <a:path w="367029" h="301625">
                <a:moveTo>
                  <a:pt x="263778" y="110832"/>
                </a:moveTo>
                <a:lnTo>
                  <a:pt x="263778" y="122351"/>
                </a:lnTo>
                <a:lnTo>
                  <a:pt x="263778" y="110832"/>
                </a:lnTo>
                <a:close/>
              </a:path>
              <a:path w="367029" h="301625">
                <a:moveTo>
                  <a:pt x="353520" y="45364"/>
                </a:moveTo>
                <a:lnTo>
                  <a:pt x="303872" y="45364"/>
                </a:lnTo>
                <a:lnTo>
                  <a:pt x="327182" y="45941"/>
                </a:lnTo>
                <a:lnTo>
                  <a:pt x="340137" y="49977"/>
                </a:lnTo>
                <a:lnTo>
                  <a:pt x="347406" y="60934"/>
                </a:lnTo>
                <a:lnTo>
                  <a:pt x="353656" y="82270"/>
                </a:lnTo>
                <a:lnTo>
                  <a:pt x="353520" y="45364"/>
                </a:lnTo>
                <a:close/>
              </a:path>
            </a:pathLst>
          </a:custGeom>
          <a:solidFill>
            <a:srgbClr val="004E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04312" y="717743"/>
            <a:ext cx="407034" cy="301625"/>
          </a:xfrm>
          <a:custGeom>
            <a:avLst/>
            <a:gdLst/>
            <a:ahLst/>
            <a:cxnLst/>
            <a:rect l="l" t="t" r="r" b="b"/>
            <a:pathLst>
              <a:path w="407034" h="301625">
                <a:moveTo>
                  <a:pt x="101091" y="0"/>
                </a:moveTo>
                <a:lnTo>
                  <a:pt x="0" y="0"/>
                </a:lnTo>
                <a:lnTo>
                  <a:pt x="0" y="301256"/>
                </a:lnTo>
                <a:lnTo>
                  <a:pt x="103022" y="301256"/>
                </a:lnTo>
                <a:lnTo>
                  <a:pt x="96001" y="299579"/>
                </a:lnTo>
                <a:lnTo>
                  <a:pt x="80556" y="293366"/>
                </a:lnTo>
                <a:lnTo>
                  <a:pt x="65110" y="280843"/>
                </a:lnTo>
                <a:lnTo>
                  <a:pt x="58089" y="260235"/>
                </a:lnTo>
                <a:lnTo>
                  <a:pt x="58089" y="209715"/>
                </a:lnTo>
                <a:lnTo>
                  <a:pt x="142665" y="156032"/>
                </a:lnTo>
                <a:lnTo>
                  <a:pt x="58089" y="156032"/>
                </a:lnTo>
                <a:lnTo>
                  <a:pt x="58089" y="39103"/>
                </a:lnTo>
                <a:lnTo>
                  <a:pt x="58983" y="22690"/>
                </a:lnTo>
                <a:lnTo>
                  <a:pt x="63760" y="13146"/>
                </a:lnTo>
                <a:lnTo>
                  <a:pt x="76452" y="6804"/>
                </a:lnTo>
                <a:lnTo>
                  <a:pt x="101091" y="0"/>
                </a:lnTo>
                <a:close/>
              </a:path>
              <a:path w="407034" h="301625">
                <a:moveTo>
                  <a:pt x="238588" y="142735"/>
                </a:moveTo>
                <a:lnTo>
                  <a:pt x="163614" y="142735"/>
                </a:lnTo>
                <a:lnTo>
                  <a:pt x="309194" y="279704"/>
                </a:lnTo>
                <a:lnTo>
                  <a:pt x="302754" y="288699"/>
                </a:lnTo>
                <a:lnTo>
                  <a:pt x="296970" y="293943"/>
                </a:lnTo>
                <a:lnTo>
                  <a:pt x="288566" y="297455"/>
                </a:lnTo>
                <a:lnTo>
                  <a:pt x="274269" y="301256"/>
                </a:lnTo>
                <a:lnTo>
                  <a:pt x="406603" y="301256"/>
                </a:lnTo>
                <a:lnTo>
                  <a:pt x="238588" y="142735"/>
                </a:lnTo>
                <a:close/>
              </a:path>
              <a:path w="407034" h="301625">
                <a:moveTo>
                  <a:pt x="387248" y="0"/>
                </a:moveTo>
                <a:lnTo>
                  <a:pt x="243789" y="0"/>
                </a:lnTo>
                <a:lnTo>
                  <a:pt x="247382" y="786"/>
                </a:lnTo>
                <a:lnTo>
                  <a:pt x="256012" y="3587"/>
                </a:lnTo>
                <a:lnTo>
                  <a:pt x="266452" y="9065"/>
                </a:lnTo>
                <a:lnTo>
                  <a:pt x="275475" y="17881"/>
                </a:lnTo>
                <a:lnTo>
                  <a:pt x="58089" y="156032"/>
                </a:lnTo>
                <a:lnTo>
                  <a:pt x="142665" y="156032"/>
                </a:lnTo>
                <a:lnTo>
                  <a:pt x="163614" y="142735"/>
                </a:lnTo>
                <a:lnTo>
                  <a:pt x="238588" y="142735"/>
                </a:lnTo>
                <a:lnTo>
                  <a:pt x="208140" y="114007"/>
                </a:lnTo>
                <a:lnTo>
                  <a:pt x="387248" y="0"/>
                </a:lnTo>
                <a:close/>
              </a:path>
            </a:pathLst>
          </a:custGeom>
          <a:solidFill>
            <a:srgbClr val="004E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73163" y="588289"/>
            <a:ext cx="16510" cy="71755"/>
          </a:xfrm>
          <a:custGeom>
            <a:avLst/>
            <a:gdLst/>
            <a:ahLst/>
            <a:cxnLst/>
            <a:rect l="l" t="t" r="r" b="b"/>
            <a:pathLst>
              <a:path w="16509" h="71754">
                <a:moveTo>
                  <a:pt x="16217" y="71437"/>
                </a:moveTo>
                <a:lnTo>
                  <a:pt x="0" y="71437"/>
                </a:lnTo>
                <a:lnTo>
                  <a:pt x="0" y="0"/>
                </a:lnTo>
                <a:lnTo>
                  <a:pt x="16217" y="0"/>
                </a:lnTo>
                <a:lnTo>
                  <a:pt x="16217" y="71437"/>
                </a:lnTo>
                <a:close/>
              </a:path>
            </a:pathLst>
          </a:custGeom>
          <a:solidFill>
            <a:srgbClr val="004E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16451" y="588297"/>
            <a:ext cx="311801" cy="714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47871" y="588298"/>
            <a:ext cx="97853" cy="714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67350" y="585960"/>
            <a:ext cx="331820" cy="756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20544" y="588289"/>
            <a:ext cx="16510" cy="71755"/>
          </a:xfrm>
          <a:custGeom>
            <a:avLst/>
            <a:gdLst/>
            <a:ahLst/>
            <a:cxnLst/>
            <a:rect l="l" t="t" r="r" b="b"/>
            <a:pathLst>
              <a:path w="16509" h="71754">
                <a:moveTo>
                  <a:pt x="16217" y="71437"/>
                </a:moveTo>
                <a:lnTo>
                  <a:pt x="0" y="71437"/>
                </a:lnTo>
                <a:lnTo>
                  <a:pt x="0" y="0"/>
                </a:lnTo>
                <a:lnTo>
                  <a:pt x="16217" y="0"/>
                </a:lnTo>
                <a:lnTo>
                  <a:pt x="16217" y="71437"/>
                </a:lnTo>
                <a:close/>
              </a:path>
            </a:pathLst>
          </a:custGeom>
          <a:solidFill>
            <a:srgbClr val="004E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58817" y="585856"/>
            <a:ext cx="109321" cy="759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90196" y="588297"/>
            <a:ext cx="315051" cy="714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05256" y="1101559"/>
            <a:ext cx="83820" cy="84455"/>
          </a:xfrm>
          <a:custGeom>
            <a:avLst/>
            <a:gdLst/>
            <a:ahLst/>
            <a:cxnLst/>
            <a:rect l="l" t="t" r="r" b="b"/>
            <a:pathLst>
              <a:path w="83820" h="84455">
                <a:moveTo>
                  <a:pt x="0" y="0"/>
                </a:moveTo>
                <a:lnTo>
                  <a:pt x="83210" y="0"/>
                </a:lnTo>
                <a:lnTo>
                  <a:pt x="83210" y="83972"/>
                </a:lnTo>
                <a:lnTo>
                  <a:pt x="0" y="83972"/>
                </a:lnTo>
                <a:lnTo>
                  <a:pt x="0" y="0"/>
                </a:lnTo>
                <a:close/>
              </a:path>
            </a:pathLst>
          </a:custGeom>
          <a:solidFill>
            <a:srgbClr val="131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05256" y="597154"/>
            <a:ext cx="83210" cy="4204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05256" y="429209"/>
            <a:ext cx="83820" cy="84455"/>
          </a:xfrm>
          <a:custGeom>
            <a:avLst/>
            <a:gdLst/>
            <a:ahLst/>
            <a:cxnLst/>
            <a:rect l="l" t="t" r="r" b="b"/>
            <a:pathLst>
              <a:path w="83820" h="84454">
                <a:moveTo>
                  <a:pt x="0" y="0"/>
                </a:moveTo>
                <a:lnTo>
                  <a:pt x="83210" y="0"/>
                </a:lnTo>
                <a:lnTo>
                  <a:pt x="83210" y="83972"/>
                </a:lnTo>
                <a:lnTo>
                  <a:pt x="0" y="83972"/>
                </a:lnTo>
                <a:lnTo>
                  <a:pt x="0" y="0"/>
                </a:lnTo>
                <a:close/>
              </a:path>
            </a:pathLst>
          </a:custGeom>
          <a:solidFill>
            <a:srgbClr val="ED14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04713" y="428538"/>
            <a:ext cx="0" cy="757555"/>
          </a:xfrm>
          <a:custGeom>
            <a:avLst/>
            <a:gdLst/>
            <a:ahLst/>
            <a:cxnLst/>
            <a:rect l="l" t="t" r="r" b="b"/>
            <a:pathLst>
              <a:path h="757555">
                <a:moveTo>
                  <a:pt x="0" y="757135"/>
                </a:moveTo>
                <a:lnTo>
                  <a:pt x="0" y="0"/>
                </a:lnTo>
              </a:path>
            </a:pathLst>
          </a:custGeom>
          <a:ln w="11645">
            <a:solidFill>
              <a:srgbClr val="004E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78063" y="1102714"/>
            <a:ext cx="85890" cy="770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76013" y="991702"/>
            <a:ext cx="90617" cy="8957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79033" y="881818"/>
            <a:ext cx="88341" cy="835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79678" y="769046"/>
            <a:ext cx="85788" cy="9315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80008" y="660322"/>
            <a:ext cx="85754" cy="8831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78004" y="543077"/>
            <a:ext cx="90754" cy="9447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81051" y="432490"/>
            <a:ext cx="85940" cy="8341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70159" y="1085509"/>
            <a:ext cx="111683" cy="8822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07130" y="1165415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489" y="0"/>
                </a:lnTo>
              </a:path>
            </a:pathLst>
          </a:custGeom>
          <a:ln w="12700">
            <a:solidFill>
              <a:srgbClr val="0052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07130" y="1134935"/>
            <a:ext cx="16510" cy="24130"/>
          </a:xfrm>
          <a:custGeom>
            <a:avLst/>
            <a:gdLst/>
            <a:ahLst/>
            <a:cxnLst/>
            <a:rect l="l" t="t" r="r" b="b"/>
            <a:pathLst>
              <a:path w="16509" h="24130">
                <a:moveTo>
                  <a:pt x="0" y="24129"/>
                </a:moveTo>
                <a:lnTo>
                  <a:pt x="16230" y="24129"/>
                </a:lnTo>
                <a:lnTo>
                  <a:pt x="1623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005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07130" y="1122235"/>
            <a:ext cx="73660" cy="12700"/>
          </a:xfrm>
          <a:custGeom>
            <a:avLst/>
            <a:gdLst/>
            <a:ahLst/>
            <a:cxnLst/>
            <a:rect l="l" t="t" r="r" b="b"/>
            <a:pathLst>
              <a:path w="73659" h="12700">
                <a:moveTo>
                  <a:pt x="0" y="12699"/>
                </a:moveTo>
                <a:lnTo>
                  <a:pt x="73545" y="12699"/>
                </a:lnTo>
                <a:lnTo>
                  <a:pt x="73545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5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07130" y="1100645"/>
            <a:ext cx="16510" cy="21590"/>
          </a:xfrm>
          <a:custGeom>
            <a:avLst/>
            <a:gdLst/>
            <a:ahLst/>
            <a:cxnLst/>
            <a:rect l="l" t="t" r="r" b="b"/>
            <a:pathLst>
              <a:path w="16509" h="21590">
                <a:moveTo>
                  <a:pt x="0" y="21590"/>
                </a:moveTo>
                <a:lnTo>
                  <a:pt x="16230" y="21590"/>
                </a:lnTo>
                <a:lnTo>
                  <a:pt x="1623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005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07130" y="1094295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691" y="0"/>
                </a:lnTo>
              </a:path>
            </a:pathLst>
          </a:custGeom>
          <a:ln w="12700">
            <a:solidFill>
              <a:srgbClr val="0052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34096" y="1087600"/>
            <a:ext cx="111023" cy="8416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10968" y="1087602"/>
            <a:ext cx="134543" cy="8416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78219" y="1087595"/>
            <a:ext cx="202700" cy="8672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06621" y="1084925"/>
            <a:ext cx="125742" cy="8928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359951" y="1087600"/>
            <a:ext cx="111023" cy="8416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496248" y="1085509"/>
            <a:ext cx="228657" cy="8822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6663590"/>
            <a:ext cx="9144000" cy="17641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6688988"/>
            <a:ext cx="9144000" cy="151130"/>
          </a:xfrm>
          <a:custGeom>
            <a:avLst/>
            <a:gdLst/>
            <a:ahLst/>
            <a:cxnLst/>
            <a:rect l="l" t="t" r="r" b="b"/>
            <a:pathLst>
              <a:path w="9144000" h="151129">
                <a:moveTo>
                  <a:pt x="0" y="151015"/>
                </a:moveTo>
                <a:lnTo>
                  <a:pt x="9144000" y="151015"/>
                </a:lnTo>
                <a:lnTo>
                  <a:pt x="9144000" y="0"/>
                </a:lnTo>
                <a:lnTo>
                  <a:pt x="0" y="0"/>
                </a:lnTo>
                <a:lnTo>
                  <a:pt x="0" y="151015"/>
                </a:lnTo>
                <a:close/>
              </a:path>
            </a:pathLst>
          </a:custGeom>
          <a:solidFill>
            <a:srgbClr val="2736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55229" y="2798508"/>
            <a:ext cx="6920865" cy="647065"/>
          </a:xfrm>
          <a:custGeom>
            <a:avLst/>
            <a:gdLst/>
            <a:ahLst/>
            <a:cxnLst/>
            <a:rect l="l" t="t" r="r" b="b"/>
            <a:pathLst>
              <a:path w="6920865" h="647064">
                <a:moveTo>
                  <a:pt x="6920306" y="0"/>
                </a:moveTo>
                <a:lnTo>
                  <a:pt x="0" y="0"/>
                </a:lnTo>
                <a:lnTo>
                  <a:pt x="0" y="646506"/>
                </a:lnTo>
                <a:lnTo>
                  <a:pt x="6920306" y="646506"/>
                </a:lnTo>
                <a:lnTo>
                  <a:pt x="6920306" y="0"/>
                </a:lnTo>
                <a:close/>
              </a:path>
            </a:pathLst>
          </a:custGeom>
          <a:solidFill>
            <a:srgbClr val="D7E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55229" y="3445027"/>
            <a:ext cx="6920306" cy="31210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34477" y="2604048"/>
            <a:ext cx="1042035" cy="1042035"/>
          </a:xfrm>
          <a:custGeom>
            <a:avLst/>
            <a:gdLst/>
            <a:ahLst/>
            <a:cxnLst/>
            <a:rect l="l" t="t" r="r" b="b"/>
            <a:pathLst>
              <a:path w="1042035" h="1042035">
                <a:moveTo>
                  <a:pt x="520763" y="0"/>
                </a:moveTo>
                <a:lnTo>
                  <a:pt x="473362" y="2128"/>
                </a:lnTo>
                <a:lnTo>
                  <a:pt x="427153" y="8389"/>
                </a:lnTo>
                <a:lnTo>
                  <a:pt x="382321" y="18601"/>
                </a:lnTo>
                <a:lnTo>
                  <a:pt x="339049" y="32579"/>
                </a:lnTo>
                <a:lnTo>
                  <a:pt x="297521" y="50139"/>
                </a:lnTo>
                <a:lnTo>
                  <a:pt x="257921" y="71097"/>
                </a:lnTo>
                <a:lnTo>
                  <a:pt x="220432" y="95270"/>
                </a:lnTo>
                <a:lnTo>
                  <a:pt x="185239" y="122473"/>
                </a:lnTo>
                <a:lnTo>
                  <a:pt x="152525" y="152523"/>
                </a:lnTo>
                <a:lnTo>
                  <a:pt x="122474" y="185237"/>
                </a:lnTo>
                <a:lnTo>
                  <a:pt x="95270" y="220429"/>
                </a:lnTo>
                <a:lnTo>
                  <a:pt x="71097" y="257917"/>
                </a:lnTo>
                <a:lnTo>
                  <a:pt x="50139" y="297516"/>
                </a:lnTo>
                <a:lnTo>
                  <a:pt x="32579" y="339043"/>
                </a:lnTo>
                <a:lnTo>
                  <a:pt x="18601" y="382314"/>
                </a:lnTo>
                <a:lnTo>
                  <a:pt x="8389" y="427144"/>
                </a:lnTo>
                <a:lnTo>
                  <a:pt x="2128" y="473351"/>
                </a:lnTo>
                <a:lnTo>
                  <a:pt x="0" y="520750"/>
                </a:lnTo>
                <a:lnTo>
                  <a:pt x="2128" y="568149"/>
                </a:lnTo>
                <a:lnTo>
                  <a:pt x="8389" y="614356"/>
                </a:lnTo>
                <a:lnTo>
                  <a:pt x="18601" y="659187"/>
                </a:lnTo>
                <a:lnTo>
                  <a:pt x="32579" y="702458"/>
                </a:lnTo>
                <a:lnTo>
                  <a:pt x="50139" y="743985"/>
                </a:lnTo>
                <a:lnTo>
                  <a:pt x="71097" y="783584"/>
                </a:lnTo>
                <a:lnTo>
                  <a:pt x="95270" y="821072"/>
                </a:lnTo>
                <a:lnTo>
                  <a:pt x="122474" y="856264"/>
                </a:lnTo>
                <a:lnTo>
                  <a:pt x="152525" y="888977"/>
                </a:lnTo>
                <a:lnTo>
                  <a:pt x="185239" y="919028"/>
                </a:lnTo>
                <a:lnTo>
                  <a:pt x="220432" y="946231"/>
                </a:lnTo>
                <a:lnTo>
                  <a:pt x="257921" y="970404"/>
                </a:lnTo>
                <a:lnTo>
                  <a:pt x="297521" y="991362"/>
                </a:lnTo>
                <a:lnTo>
                  <a:pt x="339049" y="1008922"/>
                </a:lnTo>
                <a:lnTo>
                  <a:pt x="382321" y="1022899"/>
                </a:lnTo>
                <a:lnTo>
                  <a:pt x="427153" y="1033111"/>
                </a:lnTo>
                <a:lnTo>
                  <a:pt x="473362" y="1039373"/>
                </a:lnTo>
                <a:lnTo>
                  <a:pt x="520763" y="1041501"/>
                </a:lnTo>
                <a:lnTo>
                  <a:pt x="568162" y="1039373"/>
                </a:lnTo>
                <a:lnTo>
                  <a:pt x="614369" y="1033111"/>
                </a:lnTo>
                <a:lnTo>
                  <a:pt x="659200" y="1022899"/>
                </a:lnTo>
                <a:lnTo>
                  <a:pt x="702470" y="1008922"/>
                </a:lnTo>
                <a:lnTo>
                  <a:pt x="743997" y="991362"/>
                </a:lnTo>
                <a:lnTo>
                  <a:pt x="783597" y="970404"/>
                </a:lnTo>
                <a:lnTo>
                  <a:pt x="821084" y="946231"/>
                </a:lnTo>
                <a:lnTo>
                  <a:pt x="856277" y="919028"/>
                </a:lnTo>
                <a:lnTo>
                  <a:pt x="888990" y="888977"/>
                </a:lnTo>
                <a:lnTo>
                  <a:pt x="919040" y="856264"/>
                </a:lnTo>
                <a:lnTo>
                  <a:pt x="946244" y="821072"/>
                </a:lnTo>
                <a:lnTo>
                  <a:pt x="970416" y="783584"/>
                </a:lnTo>
                <a:lnTo>
                  <a:pt x="991375" y="743985"/>
                </a:lnTo>
                <a:lnTo>
                  <a:pt x="1008934" y="702458"/>
                </a:lnTo>
                <a:lnTo>
                  <a:pt x="1022912" y="659187"/>
                </a:lnTo>
                <a:lnTo>
                  <a:pt x="1033124" y="614356"/>
                </a:lnTo>
                <a:lnTo>
                  <a:pt x="1039386" y="568149"/>
                </a:lnTo>
                <a:lnTo>
                  <a:pt x="1041514" y="520750"/>
                </a:lnTo>
                <a:lnTo>
                  <a:pt x="1039386" y="473351"/>
                </a:lnTo>
                <a:lnTo>
                  <a:pt x="1033124" y="427144"/>
                </a:lnTo>
                <a:lnTo>
                  <a:pt x="1022912" y="382314"/>
                </a:lnTo>
                <a:lnTo>
                  <a:pt x="1008934" y="339043"/>
                </a:lnTo>
                <a:lnTo>
                  <a:pt x="991375" y="297516"/>
                </a:lnTo>
                <a:lnTo>
                  <a:pt x="970416" y="257917"/>
                </a:lnTo>
                <a:lnTo>
                  <a:pt x="946244" y="220429"/>
                </a:lnTo>
                <a:lnTo>
                  <a:pt x="919040" y="185237"/>
                </a:lnTo>
                <a:lnTo>
                  <a:pt x="888990" y="152523"/>
                </a:lnTo>
                <a:lnTo>
                  <a:pt x="856277" y="122473"/>
                </a:lnTo>
                <a:lnTo>
                  <a:pt x="821084" y="95270"/>
                </a:lnTo>
                <a:lnTo>
                  <a:pt x="783597" y="71097"/>
                </a:lnTo>
                <a:lnTo>
                  <a:pt x="743997" y="50139"/>
                </a:lnTo>
                <a:lnTo>
                  <a:pt x="702470" y="32579"/>
                </a:lnTo>
                <a:lnTo>
                  <a:pt x="659200" y="18601"/>
                </a:lnTo>
                <a:lnTo>
                  <a:pt x="614369" y="8389"/>
                </a:lnTo>
                <a:lnTo>
                  <a:pt x="568162" y="2128"/>
                </a:lnTo>
                <a:lnTo>
                  <a:pt x="520763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04084" y="2487054"/>
            <a:ext cx="818515" cy="1303655"/>
          </a:xfrm>
          <a:custGeom>
            <a:avLst/>
            <a:gdLst/>
            <a:ahLst/>
            <a:cxnLst/>
            <a:rect l="l" t="t" r="r" b="b"/>
            <a:pathLst>
              <a:path w="818514" h="1303654">
                <a:moveTo>
                  <a:pt x="651560" y="0"/>
                </a:moveTo>
                <a:lnTo>
                  <a:pt x="602934" y="1787"/>
                </a:lnTo>
                <a:lnTo>
                  <a:pt x="555279" y="7064"/>
                </a:lnTo>
                <a:lnTo>
                  <a:pt x="508719" y="15706"/>
                </a:lnTo>
                <a:lnTo>
                  <a:pt x="463383" y="27586"/>
                </a:lnTo>
                <a:lnTo>
                  <a:pt x="419395" y="42579"/>
                </a:lnTo>
                <a:lnTo>
                  <a:pt x="376881" y="60558"/>
                </a:lnTo>
                <a:lnTo>
                  <a:pt x="335968" y="81397"/>
                </a:lnTo>
                <a:lnTo>
                  <a:pt x="296781" y="104971"/>
                </a:lnTo>
                <a:lnTo>
                  <a:pt x="259447" y="131154"/>
                </a:lnTo>
                <a:lnTo>
                  <a:pt x="224091" y="159818"/>
                </a:lnTo>
                <a:lnTo>
                  <a:pt x="190839" y="190839"/>
                </a:lnTo>
                <a:lnTo>
                  <a:pt x="159818" y="224091"/>
                </a:lnTo>
                <a:lnTo>
                  <a:pt x="131154" y="259447"/>
                </a:lnTo>
                <a:lnTo>
                  <a:pt x="104971" y="296781"/>
                </a:lnTo>
                <a:lnTo>
                  <a:pt x="81397" y="335968"/>
                </a:lnTo>
                <a:lnTo>
                  <a:pt x="60558" y="376881"/>
                </a:lnTo>
                <a:lnTo>
                  <a:pt x="42579" y="419395"/>
                </a:lnTo>
                <a:lnTo>
                  <a:pt x="27586" y="463383"/>
                </a:lnTo>
                <a:lnTo>
                  <a:pt x="15706" y="508719"/>
                </a:lnTo>
                <a:lnTo>
                  <a:pt x="7064" y="555279"/>
                </a:lnTo>
                <a:lnTo>
                  <a:pt x="1787" y="602934"/>
                </a:lnTo>
                <a:lnTo>
                  <a:pt x="0" y="651560"/>
                </a:lnTo>
                <a:lnTo>
                  <a:pt x="1787" y="700186"/>
                </a:lnTo>
                <a:lnTo>
                  <a:pt x="7064" y="747842"/>
                </a:lnTo>
                <a:lnTo>
                  <a:pt x="15706" y="794401"/>
                </a:lnTo>
                <a:lnTo>
                  <a:pt x="27586" y="839738"/>
                </a:lnTo>
                <a:lnTo>
                  <a:pt x="42579" y="883726"/>
                </a:lnTo>
                <a:lnTo>
                  <a:pt x="60558" y="926240"/>
                </a:lnTo>
                <a:lnTo>
                  <a:pt x="81397" y="967153"/>
                </a:lnTo>
                <a:lnTo>
                  <a:pt x="104971" y="1006340"/>
                </a:lnTo>
                <a:lnTo>
                  <a:pt x="131154" y="1043674"/>
                </a:lnTo>
                <a:lnTo>
                  <a:pt x="159818" y="1079030"/>
                </a:lnTo>
                <a:lnTo>
                  <a:pt x="190839" y="1112281"/>
                </a:lnTo>
                <a:lnTo>
                  <a:pt x="224091" y="1143302"/>
                </a:lnTo>
                <a:lnTo>
                  <a:pt x="259447" y="1171967"/>
                </a:lnTo>
                <a:lnTo>
                  <a:pt x="296781" y="1198149"/>
                </a:lnTo>
                <a:lnTo>
                  <a:pt x="335968" y="1221723"/>
                </a:lnTo>
                <a:lnTo>
                  <a:pt x="376881" y="1242563"/>
                </a:lnTo>
                <a:lnTo>
                  <a:pt x="419395" y="1260542"/>
                </a:lnTo>
                <a:lnTo>
                  <a:pt x="463383" y="1275534"/>
                </a:lnTo>
                <a:lnTo>
                  <a:pt x="508719" y="1287414"/>
                </a:lnTo>
                <a:lnTo>
                  <a:pt x="555279" y="1296056"/>
                </a:lnTo>
                <a:lnTo>
                  <a:pt x="602934" y="1301334"/>
                </a:lnTo>
                <a:lnTo>
                  <a:pt x="651560" y="1303121"/>
                </a:lnTo>
                <a:lnTo>
                  <a:pt x="651560" y="818184"/>
                </a:lnTo>
                <a:lnTo>
                  <a:pt x="818184" y="651560"/>
                </a:lnTo>
                <a:lnTo>
                  <a:pt x="651560" y="484936"/>
                </a:lnTo>
                <a:lnTo>
                  <a:pt x="651560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xfrm>
            <a:off x="1655229" y="2824020"/>
            <a:ext cx="6920865" cy="586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05155" marR="454659">
              <a:lnSpc>
                <a:spcPct val="102200"/>
              </a:lnSpc>
              <a:spcBef>
                <a:spcPts val="90"/>
              </a:spcBef>
            </a:pPr>
            <a:r>
              <a:rPr sz="1800" spc="15" dirty="0"/>
              <a:t>Redes </a:t>
            </a:r>
            <a:r>
              <a:rPr sz="1800" spc="20" dirty="0"/>
              <a:t>de </a:t>
            </a:r>
            <a:r>
              <a:rPr sz="1800" spc="15" dirty="0"/>
              <a:t>apoyo </a:t>
            </a:r>
            <a:r>
              <a:rPr sz="1800" spc="20" dirty="0"/>
              <a:t>como </a:t>
            </a:r>
            <a:r>
              <a:rPr sz="1800" spc="15" dirty="0"/>
              <a:t>factor </a:t>
            </a:r>
            <a:r>
              <a:rPr sz="1800" spc="20" dirty="0"/>
              <a:t>de </a:t>
            </a:r>
            <a:r>
              <a:rPr sz="1800" spc="15" dirty="0"/>
              <a:t>soporte </a:t>
            </a:r>
            <a:r>
              <a:rPr sz="1800" spc="20" dirty="0"/>
              <a:t>en </a:t>
            </a:r>
            <a:r>
              <a:rPr sz="1800" spc="15" dirty="0"/>
              <a:t>casos </a:t>
            </a:r>
            <a:r>
              <a:rPr sz="1800" spc="20" dirty="0"/>
              <a:t>de  </a:t>
            </a:r>
            <a:r>
              <a:rPr sz="1800" spc="10" dirty="0"/>
              <a:t>violencia </a:t>
            </a:r>
            <a:r>
              <a:rPr sz="1800" spc="15" dirty="0"/>
              <a:t>sexual </a:t>
            </a:r>
            <a:r>
              <a:rPr sz="1800" spc="20" dirty="0"/>
              <a:t>en</a:t>
            </a:r>
            <a:r>
              <a:rPr sz="1800" dirty="0"/>
              <a:t> </a:t>
            </a:r>
            <a:r>
              <a:rPr sz="1800" spc="15" dirty="0"/>
              <a:t>parejas.</a:t>
            </a:r>
            <a:endParaRPr sz="1800"/>
          </a:p>
        </p:txBody>
      </p:sp>
      <p:sp>
        <p:nvSpPr>
          <p:cNvPr id="57" name="object 57"/>
          <p:cNvSpPr txBox="1"/>
          <p:nvPr/>
        </p:nvSpPr>
        <p:spPr>
          <a:xfrm>
            <a:off x="5373294" y="4726475"/>
            <a:ext cx="3215005" cy="586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72110">
              <a:lnSpc>
                <a:spcPct val="102200"/>
              </a:lnSpc>
              <a:spcBef>
                <a:spcPts val="90"/>
              </a:spcBef>
            </a:pPr>
            <a:r>
              <a:rPr sz="1800" spc="15" dirty="0">
                <a:solidFill>
                  <a:srgbClr val="004E98"/>
                </a:solidFill>
                <a:latin typeface="Arial"/>
                <a:cs typeface="Arial"/>
              </a:rPr>
              <a:t>Johana, E. Ortiz </a:t>
            </a:r>
            <a:r>
              <a:rPr sz="1800" spc="10" dirty="0">
                <a:solidFill>
                  <a:srgbClr val="004E98"/>
                </a:solidFill>
                <a:latin typeface="Arial"/>
                <a:cs typeface="Arial"/>
              </a:rPr>
              <a:t>Cevallos </a:t>
            </a:r>
            <a:r>
              <a:rPr sz="1800" spc="15" dirty="0">
                <a:solidFill>
                  <a:srgbClr val="004E98"/>
                </a:solidFill>
                <a:latin typeface="Arial"/>
                <a:cs typeface="Arial"/>
              </a:rPr>
              <a:t>y  Gabriela, N. </a:t>
            </a:r>
            <a:r>
              <a:rPr sz="1800" dirty="0">
                <a:solidFill>
                  <a:srgbClr val="004E98"/>
                </a:solidFill>
                <a:latin typeface="Arial"/>
                <a:cs typeface="Arial"/>
              </a:rPr>
              <a:t>Valenzuela</a:t>
            </a:r>
            <a:r>
              <a:rPr sz="1800" spc="-140" dirty="0">
                <a:solidFill>
                  <a:srgbClr val="004E98"/>
                </a:solidFill>
                <a:latin typeface="Arial"/>
                <a:cs typeface="Arial"/>
              </a:rPr>
              <a:t> </a:t>
            </a:r>
            <a:r>
              <a:rPr sz="1800" spc="15" dirty="0">
                <a:solidFill>
                  <a:srgbClr val="004E98"/>
                </a:solidFill>
                <a:latin typeface="Arial"/>
                <a:cs typeface="Arial"/>
              </a:rPr>
              <a:t>Arroyo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87504" y="154076"/>
            <a:ext cx="1485891" cy="579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52815" y="2508859"/>
            <a:ext cx="6204585" cy="1942464"/>
          </a:xfrm>
          <a:custGeom>
            <a:avLst/>
            <a:gdLst/>
            <a:ahLst/>
            <a:cxnLst/>
            <a:rect l="l" t="t" r="r" b="b"/>
            <a:pathLst>
              <a:path w="6204584" h="1942464">
                <a:moveTo>
                  <a:pt x="6204038" y="0"/>
                </a:moveTo>
                <a:lnTo>
                  <a:pt x="0" y="0"/>
                </a:lnTo>
                <a:lnTo>
                  <a:pt x="0" y="1942363"/>
                </a:lnTo>
                <a:lnTo>
                  <a:pt x="6204038" y="1942363"/>
                </a:lnTo>
                <a:lnTo>
                  <a:pt x="6204038" y="0"/>
                </a:lnTo>
                <a:close/>
              </a:path>
            </a:pathLst>
          </a:custGeom>
          <a:solidFill>
            <a:srgbClr val="D7E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52815" y="4451222"/>
            <a:ext cx="6204038" cy="517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6289" y="2390028"/>
            <a:ext cx="1593215" cy="1593215"/>
          </a:xfrm>
          <a:custGeom>
            <a:avLst/>
            <a:gdLst/>
            <a:ahLst/>
            <a:cxnLst/>
            <a:rect l="l" t="t" r="r" b="b"/>
            <a:pathLst>
              <a:path w="1593214" h="1593214">
                <a:moveTo>
                  <a:pt x="796531" y="0"/>
                </a:moveTo>
                <a:lnTo>
                  <a:pt x="748009" y="1453"/>
                </a:lnTo>
                <a:lnTo>
                  <a:pt x="700257" y="5759"/>
                </a:lnTo>
                <a:lnTo>
                  <a:pt x="653356" y="12833"/>
                </a:lnTo>
                <a:lnTo>
                  <a:pt x="607390" y="22592"/>
                </a:lnTo>
                <a:lnTo>
                  <a:pt x="562444" y="34953"/>
                </a:lnTo>
                <a:lnTo>
                  <a:pt x="518599" y="49832"/>
                </a:lnTo>
                <a:lnTo>
                  <a:pt x="475940" y="67147"/>
                </a:lnTo>
                <a:lnTo>
                  <a:pt x="434549" y="86813"/>
                </a:lnTo>
                <a:lnTo>
                  <a:pt x="394510" y="108749"/>
                </a:lnTo>
                <a:lnTo>
                  <a:pt x="355907" y="132869"/>
                </a:lnTo>
                <a:lnTo>
                  <a:pt x="318822" y="159092"/>
                </a:lnTo>
                <a:lnTo>
                  <a:pt x="283340" y="187333"/>
                </a:lnTo>
                <a:lnTo>
                  <a:pt x="249542" y="217509"/>
                </a:lnTo>
                <a:lnTo>
                  <a:pt x="217514" y="249537"/>
                </a:lnTo>
                <a:lnTo>
                  <a:pt x="187337" y="283334"/>
                </a:lnTo>
                <a:lnTo>
                  <a:pt x="159095" y="318817"/>
                </a:lnTo>
                <a:lnTo>
                  <a:pt x="132872" y="355901"/>
                </a:lnTo>
                <a:lnTo>
                  <a:pt x="108751" y="394505"/>
                </a:lnTo>
                <a:lnTo>
                  <a:pt x="86816" y="434543"/>
                </a:lnTo>
                <a:lnTo>
                  <a:pt x="67149" y="475934"/>
                </a:lnTo>
                <a:lnTo>
                  <a:pt x="49834" y="518594"/>
                </a:lnTo>
                <a:lnTo>
                  <a:pt x="34954" y="562439"/>
                </a:lnTo>
                <a:lnTo>
                  <a:pt x="22592" y="607386"/>
                </a:lnTo>
                <a:lnTo>
                  <a:pt x="12833" y="653352"/>
                </a:lnTo>
                <a:lnTo>
                  <a:pt x="5759" y="700254"/>
                </a:lnTo>
                <a:lnTo>
                  <a:pt x="1453" y="748008"/>
                </a:lnTo>
                <a:lnTo>
                  <a:pt x="0" y="796531"/>
                </a:lnTo>
                <a:lnTo>
                  <a:pt x="1453" y="845052"/>
                </a:lnTo>
                <a:lnTo>
                  <a:pt x="5759" y="892805"/>
                </a:lnTo>
                <a:lnTo>
                  <a:pt x="12833" y="939705"/>
                </a:lnTo>
                <a:lnTo>
                  <a:pt x="22592" y="985670"/>
                </a:lnTo>
                <a:lnTo>
                  <a:pt x="34954" y="1030617"/>
                </a:lnTo>
                <a:lnTo>
                  <a:pt x="49834" y="1074461"/>
                </a:lnTo>
                <a:lnTo>
                  <a:pt x="67149" y="1117120"/>
                </a:lnTo>
                <a:lnTo>
                  <a:pt x="86816" y="1158510"/>
                </a:lnTo>
                <a:lnTo>
                  <a:pt x="108751" y="1198548"/>
                </a:lnTo>
                <a:lnTo>
                  <a:pt x="132872" y="1237151"/>
                </a:lnTo>
                <a:lnTo>
                  <a:pt x="159095" y="1274235"/>
                </a:lnTo>
                <a:lnTo>
                  <a:pt x="187337" y="1309717"/>
                </a:lnTo>
                <a:lnTo>
                  <a:pt x="217514" y="1343513"/>
                </a:lnTo>
                <a:lnTo>
                  <a:pt x="249542" y="1375541"/>
                </a:lnTo>
                <a:lnTo>
                  <a:pt x="283340" y="1405717"/>
                </a:lnTo>
                <a:lnTo>
                  <a:pt x="318822" y="1433958"/>
                </a:lnTo>
                <a:lnTo>
                  <a:pt x="355907" y="1460180"/>
                </a:lnTo>
                <a:lnTo>
                  <a:pt x="394510" y="1484301"/>
                </a:lnTo>
                <a:lnTo>
                  <a:pt x="434549" y="1506236"/>
                </a:lnTo>
                <a:lnTo>
                  <a:pt x="475940" y="1525902"/>
                </a:lnTo>
                <a:lnTo>
                  <a:pt x="518599" y="1543217"/>
                </a:lnTo>
                <a:lnTo>
                  <a:pt x="562444" y="1558096"/>
                </a:lnTo>
                <a:lnTo>
                  <a:pt x="607390" y="1570457"/>
                </a:lnTo>
                <a:lnTo>
                  <a:pt x="653356" y="1580216"/>
                </a:lnTo>
                <a:lnTo>
                  <a:pt x="700257" y="1587290"/>
                </a:lnTo>
                <a:lnTo>
                  <a:pt x="748009" y="1591596"/>
                </a:lnTo>
                <a:lnTo>
                  <a:pt x="796531" y="1593049"/>
                </a:lnTo>
                <a:lnTo>
                  <a:pt x="845052" y="1591596"/>
                </a:lnTo>
                <a:lnTo>
                  <a:pt x="892805" y="1587290"/>
                </a:lnTo>
                <a:lnTo>
                  <a:pt x="939705" y="1580216"/>
                </a:lnTo>
                <a:lnTo>
                  <a:pt x="985670" y="1570457"/>
                </a:lnTo>
                <a:lnTo>
                  <a:pt x="1030617" y="1558096"/>
                </a:lnTo>
                <a:lnTo>
                  <a:pt x="1074461" y="1543217"/>
                </a:lnTo>
                <a:lnTo>
                  <a:pt x="1117120" y="1525902"/>
                </a:lnTo>
                <a:lnTo>
                  <a:pt x="1158510" y="1506236"/>
                </a:lnTo>
                <a:lnTo>
                  <a:pt x="1198548" y="1484301"/>
                </a:lnTo>
                <a:lnTo>
                  <a:pt x="1237151" y="1460180"/>
                </a:lnTo>
                <a:lnTo>
                  <a:pt x="1274235" y="1433958"/>
                </a:lnTo>
                <a:lnTo>
                  <a:pt x="1309717" y="1405717"/>
                </a:lnTo>
                <a:lnTo>
                  <a:pt x="1343513" y="1375541"/>
                </a:lnTo>
                <a:lnTo>
                  <a:pt x="1375541" y="1343513"/>
                </a:lnTo>
                <a:lnTo>
                  <a:pt x="1405717" y="1309717"/>
                </a:lnTo>
                <a:lnTo>
                  <a:pt x="1433958" y="1274235"/>
                </a:lnTo>
                <a:lnTo>
                  <a:pt x="1460180" y="1237151"/>
                </a:lnTo>
                <a:lnTo>
                  <a:pt x="1484301" y="1198548"/>
                </a:lnTo>
                <a:lnTo>
                  <a:pt x="1506236" y="1158510"/>
                </a:lnTo>
                <a:lnTo>
                  <a:pt x="1525902" y="1117120"/>
                </a:lnTo>
                <a:lnTo>
                  <a:pt x="1543217" y="1074461"/>
                </a:lnTo>
                <a:lnTo>
                  <a:pt x="1558096" y="1030617"/>
                </a:lnTo>
                <a:lnTo>
                  <a:pt x="1570457" y="985670"/>
                </a:lnTo>
                <a:lnTo>
                  <a:pt x="1580216" y="939705"/>
                </a:lnTo>
                <a:lnTo>
                  <a:pt x="1587290" y="892805"/>
                </a:lnTo>
                <a:lnTo>
                  <a:pt x="1591596" y="845052"/>
                </a:lnTo>
                <a:lnTo>
                  <a:pt x="1593049" y="796531"/>
                </a:lnTo>
                <a:lnTo>
                  <a:pt x="1591596" y="748008"/>
                </a:lnTo>
                <a:lnTo>
                  <a:pt x="1587290" y="700254"/>
                </a:lnTo>
                <a:lnTo>
                  <a:pt x="1580216" y="653352"/>
                </a:lnTo>
                <a:lnTo>
                  <a:pt x="1570457" y="607386"/>
                </a:lnTo>
                <a:lnTo>
                  <a:pt x="1558096" y="562439"/>
                </a:lnTo>
                <a:lnTo>
                  <a:pt x="1543217" y="518594"/>
                </a:lnTo>
                <a:lnTo>
                  <a:pt x="1525902" y="475934"/>
                </a:lnTo>
                <a:lnTo>
                  <a:pt x="1506236" y="434543"/>
                </a:lnTo>
                <a:lnTo>
                  <a:pt x="1484301" y="394505"/>
                </a:lnTo>
                <a:lnTo>
                  <a:pt x="1460180" y="355901"/>
                </a:lnTo>
                <a:lnTo>
                  <a:pt x="1433958" y="318817"/>
                </a:lnTo>
                <a:lnTo>
                  <a:pt x="1405717" y="283334"/>
                </a:lnTo>
                <a:lnTo>
                  <a:pt x="1375541" y="249537"/>
                </a:lnTo>
                <a:lnTo>
                  <a:pt x="1343513" y="217509"/>
                </a:lnTo>
                <a:lnTo>
                  <a:pt x="1309717" y="187333"/>
                </a:lnTo>
                <a:lnTo>
                  <a:pt x="1274235" y="159092"/>
                </a:lnTo>
                <a:lnTo>
                  <a:pt x="1237151" y="132869"/>
                </a:lnTo>
                <a:lnTo>
                  <a:pt x="1198548" y="108749"/>
                </a:lnTo>
                <a:lnTo>
                  <a:pt x="1158510" y="86813"/>
                </a:lnTo>
                <a:lnTo>
                  <a:pt x="1117120" y="67147"/>
                </a:lnTo>
                <a:lnTo>
                  <a:pt x="1074461" y="49832"/>
                </a:lnTo>
                <a:lnTo>
                  <a:pt x="1030617" y="34953"/>
                </a:lnTo>
                <a:lnTo>
                  <a:pt x="985670" y="22592"/>
                </a:lnTo>
                <a:lnTo>
                  <a:pt x="939705" y="12833"/>
                </a:lnTo>
                <a:lnTo>
                  <a:pt x="892805" y="5759"/>
                </a:lnTo>
                <a:lnTo>
                  <a:pt x="845052" y="1453"/>
                </a:lnTo>
                <a:lnTo>
                  <a:pt x="796531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6859" y="2211097"/>
            <a:ext cx="1251585" cy="1993264"/>
          </a:xfrm>
          <a:custGeom>
            <a:avLst/>
            <a:gdLst/>
            <a:ahLst/>
            <a:cxnLst/>
            <a:rect l="l" t="t" r="r" b="b"/>
            <a:pathLst>
              <a:path w="1251585" h="1993264">
                <a:moveTo>
                  <a:pt x="996594" y="0"/>
                </a:moveTo>
                <a:lnTo>
                  <a:pt x="948308" y="1149"/>
                </a:lnTo>
                <a:lnTo>
                  <a:pt x="900615" y="4562"/>
                </a:lnTo>
                <a:lnTo>
                  <a:pt x="853567" y="10186"/>
                </a:lnTo>
                <a:lnTo>
                  <a:pt x="807217" y="17970"/>
                </a:lnTo>
                <a:lnTo>
                  <a:pt x="761617" y="27860"/>
                </a:lnTo>
                <a:lnTo>
                  <a:pt x="716819" y="39806"/>
                </a:lnTo>
                <a:lnTo>
                  <a:pt x="672874" y="53754"/>
                </a:lnTo>
                <a:lnTo>
                  <a:pt x="629837" y="69652"/>
                </a:lnTo>
                <a:lnTo>
                  <a:pt x="587757" y="87449"/>
                </a:lnTo>
                <a:lnTo>
                  <a:pt x="546689" y="107092"/>
                </a:lnTo>
                <a:lnTo>
                  <a:pt x="506683" y="128528"/>
                </a:lnTo>
                <a:lnTo>
                  <a:pt x="467792" y="151707"/>
                </a:lnTo>
                <a:lnTo>
                  <a:pt x="430069" y="176574"/>
                </a:lnTo>
                <a:lnTo>
                  <a:pt x="393566" y="203079"/>
                </a:lnTo>
                <a:lnTo>
                  <a:pt x="358334" y="231169"/>
                </a:lnTo>
                <a:lnTo>
                  <a:pt x="324426" y="260792"/>
                </a:lnTo>
                <a:lnTo>
                  <a:pt x="291895" y="291895"/>
                </a:lnTo>
                <a:lnTo>
                  <a:pt x="260792" y="324426"/>
                </a:lnTo>
                <a:lnTo>
                  <a:pt x="231169" y="358334"/>
                </a:lnTo>
                <a:lnTo>
                  <a:pt x="203079" y="393566"/>
                </a:lnTo>
                <a:lnTo>
                  <a:pt x="176574" y="430069"/>
                </a:lnTo>
                <a:lnTo>
                  <a:pt x="151707" y="467792"/>
                </a:lnTo>
                <a:lnTo>
                  <a:pt x="128528" y="506683"/>
                </a:lnTo>
                <a:lnTo>
                  <a:pt x="107092" y="546689"/>
                </a:lnTo>
                <a:lnTo>
                  <a:pt x="87449" y="587757"/>
                </a:lnTo>
                <a:lnTo>
                  <a:pt x="69652" y="629837"/>
                </a:lnTo>
                <a:lnTo>
                  <a:pt x="53754" y="672874"/>
                </a:lnTo>
                <a:lnTo>
                  <a:pt x="39806" y="716819"/>
                </a:lnTo>
                <a:lnTo>
                  <a:pt x="27860" y="761617"/>
                </a:lnTo>
                <a:lnTo>
                  <a:pt x="17970" y="807217"/>
                </a:lnTo>
                <a:lnTo>
                  <a:pt x="10186" y="853567"/>
                </a:lnTo>
                <a:lnTo>
                  <a:pt x="4562" y="900615"/>
                </a:lnTo>
                <a:lnTo>
                  <a:pt x="1149" y="948308"/>
                </a:lnTo>
                <a:lnTo>
                  <a:pt x="0" y="996594"/>
                </a:lnTo>
                <a:lnTo>
                  <a:pt x="1149" y="1044879"/>
                </a:lnTo>
                <a:lnTo>
                  <a:pt x="4562" y="1092571"/>
                </a:lnTo>
                <a:lnTo>
                  <a:pt x="10186" y="1139617"/>
                </a:lnTo>
                <a:lnTo>
                  <a:pt x="17970" y="1185966"/>
                </a:lnTo>
                <a:lnTo>
                  <a:pt x="27860" y="1231566"/>
                </a:lnTo>
                <a:lnTo>
                  <a:pt x="39806" y="1276364"/>
                </a:lnTo>
                <a:lnTo>
                  <a:pt x="53754" y="1320307"/>
                </a:lnTo>
                <a:lnTo>
                  <a:pt x="69652" y="1363344"/>
                </a:lnTo>
                <a:lnTo>
                  <a:pt x="87449" y="1405423"/>
                </a:lnTo>
                <a:lnTo>
                  <a:pt x="107092" y="1446491"/>
                </a:lnTo>
                <a:lnTo>
                  <a:pt x="128528" y="1486496"/>
                </a:lnTo>
                <a:lnTo>
                  <a:pt x="151707" y="1525386"/>
                </a:lnTo>
                <a:lnTo>
                  <a:pt x="176574" y="1563109"/>
                </a:lnTo>
                <a:lnTo>
                  <a:pt x="203079" y="1599612"/>
                </a:lnTo>
                <a:lnTo>
                  <a:pt x="231169" y="1634843"/>
                </a:lnTo>
                <a:lnTo>
                  <a:pt x="260792" y="1668751"/>
                </a:lnTo>
                <a:lnTo>
                  <a:pt x="291895" y="1701282"/>
                </a:lnTo>
                <a:lnTo>
                  <a:pt x="324426" y="1732385"/>
                </a:lnTo>
                <a:lnTo>
                  <a:pt x="358334" y="1762007"/>
                </a:lnTo>
                <a:lnTo>
                  <a:pt x="393566" y="1790097"/>
                </a:lnTo>
                <a:lnTo>
                  <a:pt x="430069" y="1816602"/>
                </a:lnTo>
                <a:lnTo>
                  <a:pt x="467792" y="1841469"/>
                </a:lnTo>
                <a:lnTo>
                  <a:pt x="506683" y="1864647"/>
                </a:lnTo>
                <a:lnTo>
                  <a:pt x="546689" y="1886084"/>
                </a:lnTo>
                <a:lnTo>
                  <a:pt x="587757" y="1905726"/>
                </a:lnTo>
                <a:lnTo>
                  <a:pt x="629837" y="1923523"/>
                </a:lnTo>
                <a:lnTo>
                  <a:pt x="672874" y="1939421"/>
                </a:lnTo>
                <a:lnTo>
                  <a:pt x="716819" y="1953370"/>
                </a:lnTo>
                <a:lnTo>
                  <a:pt x="761617" y="1965315"/>
                </a:lnTo>
                <a:lnTo>
                  <a:pt x="807217" y="1975206"/>
                </a:lnTo>
                <a:lnTo>
                  <a:pt x="853567" y="1982989"/>
                </a:lnTo>
                <a:lnTo>
                  <a:pt x="900615" y="1988613"/>
                </a:lnTo>
                <a:lnTo>
                  <a:pt x="948308" y="1992026"/>
                </a:lnTo>
                <a:lnTo>
                  <a:pt x="996594" y="1993176"/>
                </a:lnTo>
                <a:lnTo>
                  <a:pt x="996594" y="1251445"/>
                </a:lnTo>
                <a:lnTo>
                  <a:pt x="1251445" y="996594"/>
                </a:lnTo>
                <a:lnTo>
                  <a:pt x="996594" y="741743"/>
                </a:lnTo>
                <a:lnTo>
                  <a:pt x="996594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61642" y="2836028"/>
            <a:ext cx="203517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5" dirty="0"/>
              <a:t>MATERIALES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61642" y="3184352"/>
            <a:ext cx="4491990" cy="668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0180" indent="-158115">
              <a:lnSpc>
                <a:spcPct val="100000"/>
              </a:lnSpc>
              <a:spcBef>
                <a:spcPts val="105"/>
              </a:spcBef>
              <a:buChar char="●"/>
              <a:tabLst>
                <a:tab pos="170815" algn="l"/>
              </a:tabLst>
            </a:pP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Cuestionario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Apoyo en Pareja y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Estereotipos-Ecuador.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31F20"/>
              </a:buClr>
              <a:buFont typeface="Arial"/>
              <a:buChar char="●"/>
            </a:pPr>
            <a:endParaRPr sz="1450">
              <a:latin typeface="Times New Roman"/>
              <a:cs typeface="Times New Roman"/>
            </a:endParaRPr>
          </a:p>
          <a:p>
            <a:pPr marL="170180" indent="-158115">
              <a:lnSpc>
                <a:spcPct val="100000"/>
              </a:lnSpc>
              <a:spcBef>
                <a:spcPts val="5"/>
              </a:spcBef>
              <a:buChar char="●"/>
              <a:tabLst>
                <a:tab pos="170815" algn="l"/>
              </a:tabLst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Entrevista con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enfoque narrativo.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88762" y="4139520"/>
            <a:ext cx="2820035" cy="2113915"/>
          </a:xfrm>
          <a:custGeom>
            <a:avLst/>
            <a:gdLst/>
            <a:ahLst/>
            <a:cxnLst/>
            <a:rect l="l" t="t" r="r" b="b"/>
            <a:pathLst>
              <a:path w="2820034" h="2113915">
                <a:moveTo>
                  <a:pt x="1549679" y="0"/>
                </a:moveTo>
                <a:lnTo>
                  <a:pt x="0" y="0"/>
                </a:lnTo>
                <a:lnTo>
                  <a:pt x="0" y="2113851"/>
                </a:lnTo>
                <a:lnTo>
                  <a:pt x="2819412" y="2113851"/>
                </a:lnTo>
                <a:lnTo>
                  <a:pt x="2819412" y="2043861"/>
                </a:lnTo>
                <a:lnTo>
                  <a:pt x="69989" y="2043861"/>
                </a:lnTo>
                <a:lnTo>
                  <a:pt x="69989" y="69989"/>
                </a:lnTo>
                <a:lnTo>
                  <a:pt x="1584499" y="69989"/>
                </a:lnTo>
                <a:lnTo>
                  <a:pt x="1549679" y="0"/>
                </a:lnTo>
                <a:close/>
              </a:path>
              <a:path w="2820034" h="2113915">
                <a:moveTo>
                  <a:pt x="2466632" y="1621091"/>
                </a:moveTo>
                <a:lnTo>
                  <a:pt x="352793" y="1621091"/>
                </a:lnTo>
                <a:lnTo>
                  <a:pt x="352793" y="2043861"/>
                </a:lnTo>
                <a:lnTo>
                  <a:pt x="422770" y="2043861"/>
                </a:lnTo>
                <a:lnTo>
                  <a:pt x="422770" y="1691081"/>
                </a:lnTo>
                <a:lnTo>
                  <a:pt x="2466632" y="1691081"/>
                </a:lnTo>
                <a:lnTo>
                  <a:pt x="2466632" y="1621091"/>
                </a:lnTo>
                <a:close/>
              </a:path>
              <a:path w="2820034" h="2113915">
                <a:moveTo>
                  <a:pt x="2466632" y="1691081"/>
                </a:moveTo>
                <a:lnTo>
                  <a:pt x="2396655" y="1691081"/>
                </a:lnTo>
                <a:lnTo>
                  <a:pt x="2396655" y="2043861"/>
                </a:lnTo>
                <a:lnTo>
                  <a:pt x="2466632" y="2043861"/>
                </a:lnTo>
                <a:lnTo>
                  <a:pt x="2466632" y="1691081"/>
                </a:lnTo>
                <a:close/>
              </a:path>
              <a:path w="2820034" h="2113915">
                <a:moveTo>
                  <a:pt x="2819412" y="69989"/>
                </a:moveTo>
                <a:lnTo>
                  <a:pt x="2749435" y="69989"/>
                </a:lnTo>
                <a:lnTo>
                  <a:pt x="2749435" y="2043861"/>
                </a:lnTo>
                <a:lnTo>
                  <a:pt x="2819412" y="2043861"/>
                </a:lnTo>
                <a:lnTo>
                  <a:pt x="2819412" y="69989"/>
                </a:lnTo>
                <a:close/>
              </a:path>
              <a:path w="2820034" h="2113915">
                <a:moveTo>
                  <a:pt x="844829" y="422770"/>
                </a:moveTo>
                <a:lnTo>
                  <a:pt x="794750" y="425021"/>
                </a:lnTo>
                <a:lnTo>
                  <a:pt x="746545" y="431776"/>
                </a:lnTo>
                <a:lnTo>
                  <a:pt x="700215" y="443038"/>
                </a:lnTo>
                <a:lnTo>
                  <a:pt x="655759" y="458808"/>
                </a:lnTo>
                <a:lnTo>
                  <a:pt x="613178" y="479088"/>
                </a:lnTo>
                <a:lnTo>
                  <a:pt x="572472" y="503882"/>
                </a:lnTo>
                <a:lnTo>
                  <a:pt x="533640" y="533190"/>
                </a:lnTo>
                <a:lnTo>
                  <a:pt x="496673" y="567028"/>
                </a:lnTo>
                <a:lnTo>
                  <a:pt x="462905" y="604057"/>
                </a:lnTo>
                <a:lnTo>
                  <a:pt x="433620" y="643009"/>
                </a:lnTo>
                <a:lnTo>
                  <a:pt x="408946" y="683655"/>
                </a:lnTo>
                <a:lnTo>
                  <a:pt x="388720" y="726271"/>
                </a:lnTo>
                <a:lnTo>
                  <a:pt x="372995" y="770763"/>
                </a:lnTo>
                <a:lnTo>
                  <a:pt x="361769" y="817133"/>
                </a:lnTo>
                <a:lnTo>
                  <a:pt x="355036" y="865388"/>
                </a:lnTo>
                <a:lnTo>
                  <a:pt x="352793" y="915530"/>
                </a:lnTo>
                <a:lnTo>
                  <a:pt x="355036" y="965984"/>
                </a:lnTo>
                <a:lnTo>
                  <a:pt x="361720" y="1014163"/>
                </a:lnTo>
                <a:lnTo>
                  <a:pt x="372995" y="1061128"/>
                </a:lnTo>
                <a:lnTo>
                  <a:pt x="388720" y="1105822"/>
                </a:lnTo>
                <a:lnTo>
                  <a:pt x="408946" y="1148599"/>
                </a:lnTo>
                <a:lnTo>
                  <a:pt x="433680" y="1189462"/>
                </a:lnTo>
                <a:lnTo>
                  <a:pt x="462924" y="1228413"/>
                </a:lnTo>
                <a:lnTo>
                  <a:pt x="496685" y="1265454"/>
                </a:lnTo>
                <a:lnTo>
                  <a:pt x="533640" y="1299283"/>
                </a:lnTo>
                <a:lnTo>
                  <a:pt x="572472" y="1328595"/>
                </a:lnTo>
                <a:lnTo>
                  <a:pt x="613178" y="1353391"/>
                </a:lnTo>
                <a:lnTo>
                  <a:pt x="655759" y="1373673"/>
                </a:lnTo>
                <a:lnTo>
                  <a:pt x="700215" y="1389444"/>
                </a:lnTo>
                <a:lnTo>
                  <a:pt x="746545" y="1400706"/>
                </a:lnTo>
                <a:lnTo>
                  <a:pt x="794750" y="1407461"/>
                </a:lnTo>
                <a:lnTo>
                  <a:pt x="844829" y="1409712"/>
                </a:lnTo>
                <a:lnTo>
                  <a:pt x="894909" y="1407444"/>
                </a:lnTo>
                <a:lnTo>
                  <a:pt x="943124" y="1400643"/>
                </a:lnTo>
                <a:lnTo>
                  <a:pt x="989480" y="1389309"/>
                </a:lnTo>
                <a:lnTo>
                  <a:pt x="1033987" y="1373446"/>
                </a:lnTo>
                <a:lnTo>
                  <a:pt x="1076653" y="1353055"/>
                </a:lnTo>
                <a:lnTo>
                  <a:pt x="1117486" y="1328140"/>
                </a:lnTo>
                <a:lnTo>
                  <a:pt x="1156494" y="1298701"/>
                </a:lnTo>
                <a:lnTo>
                  <a:pt x="1193685" y="1264742"/>
                </a:lnTo>
                <a:lnTo>
                  <a:pt x="1227578" y="1227607"/>
                </a:lnTo>
                <a:lnTo>
                  <a:pt x="1256952" y="1188654"/>
                </a:lnTo>
                <a:lnTo>
                  <a:pt x="1281808" y="1147886"/>
                </a:lnTo>
                <a:lnTo>
                  <a:pt x="1302145" y="1105306"/>
                </a:lnTo>
                <a:lnTo>
                  <a:pt x="1306661" y="1092631"/>
                </a:lnTo>
                <a:lnTo>
                  <a:pt x="845540" y="1092631"/>
                </a:lnTo>
                <a:lnTo>
                  <a:pt x="810457" y="1089383"/>
                </a:lnTo>
                <a:lnTo>
                  <a:pt x="748330" y="1063340"/>
                </a:lnTo>
                <a:lnTo>
                  <a:pt x="698788" y="1013113"/>
                </a:lnTo>
                <a:lnTo>
                  <a:pt x="673075" y="950642"/>
                </a:lnTo>
                <a:lnTo>
                  <a:pt x="669861" y="915530"/>
                </a:lnTo>
                <a:lnTo>
                  <a:pt x="673075" y="880441"/>
                </a:lnTo>
                <a:lnTo>
                  <a:pt x="698788" y="818318"/>
                </a:lnTo>
                <a:lnTo>
                  <a:pt x="748330" y="768772"/>
                </a:lnTo>
                <a:lnTo>
                  <a:pt x="810457" y="743063"/>
                </a:lnTo>
                <a:lnTo>
                  <a:pt x="845540" y="739851"/>
                </a:lnTo>
                <a:lnTo>
                  <a:pt x="1306815" y="739851"/>
                </a:lnTo>
                <a:lnTo>
                  <a:pt x="1302145" y="726654"/>
                </a:lnTo>
                <a:lnTo>
                  <a:pt x="1281808" y="683874"/>
                </a:lnTo>
                <a:lnTo>
                  <a:pt x="1256878" y="642910"/>
                </a:lnTo>
                <a:lnTo>
                  <a:pt x="1227555" y="604032"/>
                </a:lnTo>
                <a:lnTo>
                  <a:pt x="1193685" y="567016"/>
                </a:lnTo>
                <a:lnTo>
                  <a:pt x="1156494" y="533190"/>
                </a:lnTo>
                <a:lnTo>
                  <a:pt x="1117486" y="503882"/>
                </a:lnTo>
                <a:lnTo>
                  <a:pt x="1076653" y="479088"/>
                </a:lnTo>
                <a:lnTo>
                  <a:pt x="1033987" y="458808"/>
                </a:lnTo>
                <a:lnTo>
                  <a:pt x="989480" y="443038"/>
                </a:lnTo>
                <a:lnTo>
                  <a:pt x="943124" y="431776"/>
                </a:lnTo>
                <a:lnTo>
                  <a:pt x="894909" y="425021"/>
                </a:lnTo>
                <a:lnTo>
                  <a:pt x="844829" y="422770"/>
                </a:lnTo>
                <a:close/>
              </a:path>
              <a:path w="2820034" h="2113915">
                <a:moveTo>
                  <a:pt x="1973173" y="564172"/>
                </a:moveTo>
                <a:lnTo>
                  <a:pt x="1925297" y="567028"/>
                </a:lnTo>
                <a:lnTo>
                  <a:pt x="1879870" y="575597"/>
                </a:lnTo>
                <a:lnTo>
                  <a:pt x="1836904" y="589880"/>
                </a:lnTo>
                <a:lnTo>
                  <a:pt x="1796406" y="609875"/>
                </a:lnTo>
                <a:lnTo>
                  <a:pt x="1758387" y="635583"/>
                </a:lnTo>
                <a:lnTo>
                  <a:pt x="1722856" y="667003"/>
                </a:lnTo>
                <a:lnTo>
                  <a:pt x="1691285" y="702476"/>
                </a:lnTo>
                <a:lnTo>
                  <a:pt x="1665477" y="740326"/>
                </a:lnTo>
                <a:lnTo>
                  <a:pt x="1645421" y="780556"/>
                </a:lnTo>
                <a:lnTo>
                  <a:pt x="1631108" y="823166"/>
                </a:lnTo>
                <a:lnTo>
                  <a:pt x="1622527" y="868157"/>
                </a:lnTo>
                <a:lnTo>
                  <a:pt x="1619669" y="915530"/>
                </a:lnTo>
                <a:lnTo>
                  <a:pt x="1622527" y="963313"/>
                </a:lnTo>
                <a:lnTo>
                  <a:pt x="1631108" y="1008652"/>
                </a:lnTo>
                <a:lnTo>
                  <a:pt x="1645421" y="1051542"/>
                </a:lnTo>
                <a:lnTo>
                  <a:pt x="1665477" y="1091978"/>
                </a:lnTo>
                <a:lnTo>
                  <a:pt x="1691285" y="1129954"/>
                </a:lnTo>
                <a:lnTo>
                  <a:pt x="1722856" y="1165466"/>
                </a:lnTo>
                <a:lnTo>
                  <a:pt x="1758387" y="1196892"/>
                </a:lnTo>
                <a:lnTo>
                  <a:pt x="1796406" y="1222604"/>
                </a:lnTo>
                <a:lnTo>
                  <a:pt x="1836904" y="1242601"/>
                </a:lnTo>
                <a:lnTo>
                  <a:pt x="1879870" y="1256884"/>
                </a:lnTo>
                <a:lnTo>
                  <a:pt x="1925297" y="1265454"/>
                </a:lnTo>
                <a:lnTo>
                  <a:pt x="1973173" y="1268310"/>
                </a:lnTo>
                <a:lnTo>
                  <a:pt x="2020568" y="1265438"/>
                </a:lnTo>
                <a:lnTo>
                  <a:pt x="2065623" y="1256819"/>
                </a:lnTo>
                <a:lnTo>
                  <a:pt x="2108319" y="1242447"/>
                </a:lnTo>
                <a:lnTo>
                  <a:pt x="2148633" y="1222318"/>
                </a:lnTo>
                <a:lnTo>
                  <a:pt x="2186548" y="1196426"/>
                </a:lnTo>
                <a:lnTo>
                  <a:pt x="2222042" y="1164767"/>
                </a:lnTo>
                <a:lnTo>
                  <a:pt x="2253617" y="1129056"/>
                </a:lnTo>
                <a:lnTo>
                  <a:pt x="2278334" y="1092631"/>
                </a:lnTo>
                <a:lnTo>
                  <a:pt x="1971738" y="1092631"/>
                </a:lnTo>
                <a:lnTo>
                  <a:pt x="1936710" y="1089417"/>
                </a:lnTo>
                <a:lnTo>
                  <a:pt x="1874828" y="1063704"/>
                </a:lnTo>
                <a:lnTo>
                  <a:pt x="1825547" y="1014163"/>
                </a:lnTo>
                <a:lnTo>
                  <a:pt x="1799979" y="952035"/>
                </a:lnTo>
                <a:lnTo>
                  <a:pt x="1796770" y="916952"/>
                </a:lnTo>
                <a:lnTo>
                  <a:pt x="1799990" y="881836"/>
                </a:lnTo>
                <a:lnTo>
                  <a:pt x="1825847" y="819358"/>
                </a:lnTo>
                <a:lnTo>
                  <a:pt x="1875802" y="769142"/>
                </a:lnTo>
                <a:lnTo>
                  <a:pt x="1938082" y="743099"/>
                </a:lnTo>
                <a:lnTo>
                  <a:pt x="1973173" y="739851"/>
                </a:lnTo>
                <a:lnTo>
                  <a:pt x="2279103" y="739851"/>
                </a:lnTo>
                <a:lnTo>
                  <a:pt x="2253617" y="702476"/>
                </a:lnTo>
                <a:lnTo>
                  <a:pt x="2222042" y="667003"/>
                </a:lnTo>
                <a:lnTo>
                  <a:pt x="2186548" y="635583"/>
                </a:lnTo>
                <a:lnTo>
                  <a:pt x="2148633" y="609875"/>
                </a:lnTo>
                <a:lnTo>
                  <a:pt x="2108319" y="589880"/>
                </a:lnTo>
                <a:lnTo>
                  <a:pt x="2065623" y="575597"/>
                </a:lnTo>
                <a:lnTo>
                  <a:pt x="2020568" y="567028"/>
                </a:lnTo>
                <a:lnTo>
                  <a:pt x="1973173" y="564172"/>
                </a:lnTo>
                <a:close/>
              </a:path>
              <a:path w="2820034" h="2113915">
                <a:moveTo>
                  <a:pt x="1306815" y="739851"/>
                </a:moveTo>
                <a:lnTo>
                  <a:pt x="845540" y="739851"/>
                </a:lnTo>
                <a:lnTo>
                  <a:pt x="880625" y="743063"/>
                </a:lnTo>
                <a:lnTo>
                  <a:pt x="913031" y="752703"/>
                </a:lnTo>
                <a:lnTo>
                  <a:pt x="969797" y="791273"/>
                </a:lnTo>
                <a:lnTo>
                  <a:pt x="1008362" y="848039"/>
                </a:lnTo>
                <a:lnTo>
                  <a:pt x="1021219" y="915530"/>
                </a:lnTo>
                <a:lnTo>
                  <a:pt x="1018005" y="950642"/>
                </a:lnTo>
                <a:lnTo>
                  <a:pt x="992292" y="1013113"/>
                </a:lnTo>
                <a:lnTo>
                  <a:pt x="942756" y="1063340"/>
                </a:lnTo>
                <a:lnTo>
                  <a:pt x="880625" y="1089383"/>
                </a:lnTo>
                <a:lnTo>
                  <a:pt x="845540" y="1092631"/>
                </a:lnTo>
                <a:lnTo>
                  <a:pt x="1306661" y="1092631"/>
                </a:lnTo>
                <a:lnTo>
                  <a:pt x="1317963" y="1060919"/>
                </a:lnTo>
                <a:lnTo>
                  <a:pt x="1329261" y="1014728"/>
                </a:lnTo>
                <a:lnTo>
                  <a:pt x="1336040" y="966738"/>
                </a:lnTo>
                <a:lnTo>
                  <a:pt x="1338300" y="916952"/>
                </a:lnTo>
                <a:lnTo>
                  <a:pt x="1336040" y="866497"/>
                </a:lnTo>
                <a:lnTo>
                  <a:pt x="1329261" y="817964"/>
                </a:lnTo>
                <a:lnTo>
                  <a:pt x="1317963" y="771350"/>
                </a:lnTo>
                <a:lnTo>
                  <a:pt x="1306815" y="739851"/>
                </a:lnTo>
                <a:close/>
              </a:path>
              <a:path w="2820034" h="2113915">
                <a:moveTo>
                  <a:pt x="2279103" y="739851"/>
                </a:moveTo>
                <a:lnTo>
                  <a:pt x="1973173" y="739851"/>
                </a:lnTo>
                <a:lnTo>
                  <a:pt x="2007582" y="743099"/>
                </a:lnTo>
                <a:lnTo>
                  <a:pt x="2039581" y="752857"/>
                </a:lnTo>
                <a:lnTo>
                  <a:pt x="2096350" y="791971"/>
                </a:lnTo>
                <a:lnTo>
                  <a:pt x="2135227" y="849309"/>
                </a:lnTo>
                <a:lnTo>
                  <a:pt x="2148128" y="916952"/>
                </a:lnTo>
                <a:lnTo>
                  <a:pt x="2144908" y="951473"/>
                </a:lnTo>
                <a:lnTo>
                  <a:pt x="2119051" y="1013212"/>
                </a:lnTo>
                <a:lnTo>
                  <a:pt x="2069048" y="1063340"/>
                </a:lnTo>
                <a:lnTo>
                  <a:pt x="2006677" y="1089383"/>
                </a:lnTo>
                <a:lnTo>
                  <a:pt x="1971738" y="1092631"/>
                </a:lnTo>
                <a:lnTo>
                  <a:pt x="2278334" y="1092631"/>
                </a:lnTo>
                <a:lnTo>
                  <a:pt x="2299482" y="1050655"/>
                </a:lnTo>
                <a:lnTo>
                  <a:pt x="2313794" y="1007954"/>
                </a:lnTo>
                <a:lnTo>
                  <a:pt x="2322373" y="962914"/>
                </a:lnTo>
                <a:lnTo>
                  <a:pt x="2325230" y="915530"/>
                </a:lnTo>
                <a:lnTo>
                  <a:pt x="2322373" y="868157"/>
                </a:lnTo>
                <a:lnTo>
                  <a:pt x="2313794" y="823166"/>
                </a:lnTo>
                <a:lnTo>
                  <a:pt x="2299482" y="780556"/>
                </a:lnTo>
                <a:lnTo>
                  <a:pt x="2279427" y="740326"/>
                </a:lnTo>
                <a:lnTo>
                  <a:pt x="2279103" y="739851"/>
                </a:lnTo>
                <a:close/>
              </a:path>
              <a:path w="2820034" h="2113915">
                <a:moveTo>
                  <a:pt x="1584499" y="69989"/>
                </a:moveTo>
                <a:lnTo>
                  <a:pt x="1505407" y="69989"/>
                </a:lnTo>
                <a:lnTo>
                  <a:pt x="1645729" y="352780"/>
                </a:lnTo>
                <a:lnTo>
                  <a:pt x="2325230" y="352780"/>
                </a:lnTo>
                <a:lnTo>
                  <a:pt x="2360226" y="282790"/>
                </a:lnTo>
                <a:lnTo>
                  <a:pt x="1690370" y="282790"/>
                </a:lnTo>
                <a:lnTo>
                  <a:pt x="1584499" y="69989"/>
                </a:lnTo>
                <a:close/>
              </a:path>
              <a:path w="2820034" h="2113915">
                <a:moveTo>
                  <a:pt x="2819412" y="0"/>
                </a:moveTo>
                <a:lnTo>
                  <a:pt x="2396655" y="0"/>
                </a:lnTo>
                <a:lnTo>
                  <a:pt x="2254529" y="282790"/>
                </a:lnTo>
                <a:lnTo>
                  <a:pt x="2360226" y="282790"/>
                </a:lnTo>
                <a:lnTo>
                  <a:pt x="2466632" y="69989"/>
                </a:lnTo>
                <a:lnTo>
                  <a:pt x="2819412" y="69989"/>
                </a:lnTo>
                <a:lnTo>
                  <a:pt x="2819412" y="0"/>
                </a:lnTo>
                <a:close/>
              </a:path>
            </a:pathLst>
          </a:custGeom>
          <a:solidFill>
            <a:srgbClr val="91A0C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5068" y="1494374"/>
            <a:ext cx="5584190" cy="5321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833119">
              <a:lnSpc>
                <a:spcPts val="2555"/>
              </a:lnSpc>
              <a:spcBef>
                <a:spcPts val="114"/>
              </a:spcBef>
            </a:pPr>
            <a:r>
              <a:rPr sz="2200" spc="-30" dirty="0"/>
              <a:t>RESULTADOS</a:t>
            </a:r>
            <a:endParaRPr sz="2200" dirty="0"/>
          </a:p>
          <a:p>
            <a:pPr marL="833119">
              <a:lnSpc>
                <a:spcPts val="1415"/>
              </a:lnSpc>
            </a:pPr>
            <a:r>
              <a:rPr sz="1250" b="0" dirty="0">
                <a:solidFill>
                  <a:srgbClr val="231F20"/>
                </a:solidFill>
                <a:latin typeface="Arial"/>
                <a:cs typeface="Arial"/>
              </a:rPr>
              <a:t>Cuantitativos.</a:t>
            </a:r>
            <a:endParaRPr sz="125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53974" y="1515746"/>
            <a:ext cx="1385570" cy="1217295"/>
          </a:xfrm>
          <a:custGeom>
            <a:avLst/>
            <a:gdLst/>
            <a:ahLst/>
            <a:cxnLst/>
            <a:rect l="l" t="t" r="r" b="b"/>
            <a:pathLst>
              <a:path w="1385570" h="1217295">
                <a:moveTo>
                  <a:pt x="1385392" y="0"/>
                </a:moveTo>
                <a:lnTo>
                  <a:pt x="0" y="0"/>
                </a:lnTo>
                <a:lnTo>
                  <a:pt x="0" y="1216952"/>
                </a:lnTo>
                <a:lnTo>
                  <a:pt x="1385392" y="1216952"/>
                </a:lnTo>
                <a:lnTo>
                  <a:pt x="1385392" y="1174838"/>
                </a:lnTo>
                <a:lnTo>
                  <a:pt x="473748" y="1174838"/>
                </a:lnTo>
                <a:lnTo>
                  <a:pt x="42151" y="1174826"/>
                </a:lnTo>
                <a:lnTo>
                  <a:pt x="42151" y="851649"/>
                </a:lnTo>
                <a:lnTo>
                  <a:pt x="74752" y="824280"/>
                </a:lnTo>
                <a:lnTo>
                  <a:pt x="1385392" y="824280"/>
                </a:lnTo>
                <a:lnTo>
                  <a:pt x="1385392" y="799033"/>
                </a:lnTo>
                <a:lnTo>
                  <a:pt x="105321" y="799033"/>
                </a:lnTo>
                <a:lnTo>
                  <a:pt x="145611" y="765340"/>
                </a:lnTo>
                <a:lnTo>
                  <a:pt x="42151" y="765340"/>
                </a:lnTo>
                <a:lnTo>
                  <a:pt x="42151" y="418972"/>
                </a:lnTo>
                <a:lnTo>
                  <a:pt x="1385392" y="418972"/>
                </a:lnTo>
                <a:lnTo>
                  <a:pt x="1385392" y="393725"/>
                </a:lnTo>
                <a:lnTo>
                  <a:pt x="42151" y="393725"/>
                </a:lnTo>
                <a:lnTo>
                  <a:pt x="42151" y="42113"/>
                </a:lnTo>
                <a:lnTo>
                  <a:pt x="1385392" y="42113"/>
                </a:lnTo>
                <a:lnTo>
                  <a:pt x="1385392" y="0"/>
                </a:lnTo>
                <a:close/>
              </a:path>
              <a:path w="1385570" h="1217295">
                <a:moveTo>
                  <a:pt x="934834" y="824280"/>
                </a:moveTo>
                <a:lnTo>
                  <a:pt x="909548" y="824280"/>
                </a:lnTo>
                <a:lnTo>
                  <a:pt x="909548" y="1174838"/>
                </a:lnTo>
                <a:lnTo>
                  <a:pt x="934834" y="1174838"/>
                </a:lnTo>
                <a:lnTo>
                  <a:pt x="934834" y="824280"/>
                </a:lnTo>
                <a:close/>
              </a:path>
              <a:path w="1385570" h="1217295">
                <a:moveTo>
                  <a:pt x="1385392" y="824280"/>
                </a:moveTo>
                <a:lnTo>
                  <a:pt x="1343304" y="824280"/>
                </a:lnTo>
                <a:lnTo>
                  <a:pt x="1343304" y="1174838"/>
                </a:lnTo>
                <a:lnTo>
                  <a:pt x="1385392" y="1174838"/>
                </a:lnTo>
                <a:lnTo>
                  <a:pt x="1385392" y="824280"/>
                </a:lnTo>
                <a:close/>
              </a:path>
              <a:path w="1385570" h="1217295">
                <a:moveTo>
                  <a:pt x="473748" y="824280"/>
                </a:moveTo>
                <a:lnTo>
                  <a:pt x="448449" y="824280"/>
                </a:lnTo>
                <a:lnTo>
                  <a:pt x="448449" y="1174826"/>
                </a:lnTo>
                <a:lnTo>
                  <a:pt x="473748" y="1174826"/>
                </a:lnTo>
                <a:lnTo>
                  <a:pt x="473748" y="824280"/>
                </a:lnTo>
                <a:close/>
              </a:path>
              <a:path w="1385570" h="1217295">
                <a:moveTo>
                  <a:pt x="473735" y="589521"/>
                </a:moveTo>
                <a:lnTo>
                  <a:pt x="355853" y="589521"/>
                </a:lnTo>
                <a:lnTo>
                  <a:pt x="448449" y="666381"/>
                </a:lnTo>
                <a:lnTo>
                  <a:pt x="448449" y="799033"/>
                </a:lnTo>
                <a:lnTo>
                  <a:pt x="473735" y="799033"/>
                </a:lnTo>
                <a:lnTo>
                  <a:pt x="473735" y="687412"/>
                </a:lnTo>
                <a:lnTo>
                  <a:pt x="577843" y="687412"/>
                </a:lnTo>
                <a:lnTo>
                  <a:pt x="473735" y="601116"/>
                </a:lnTo>
                <a:lnTo>
                  <a:pt x="473735" y="589521"/>
                </a:lnTo>
                <a:close/>
              </a:path>
              <a:path w="1385570" h="1217295">
                <a:moveTo>
                  <a:pt x="934834" y="486346"/>
                </a:moveTo>
                <a:lnTo>
                  <a:pt x="909548" y="486346"/>
                </a:lnTo>
                <a:lnTo>
                  <a:pt x="909548" y="799033"/>
                </a:lnTo>
                <a:lnTo>
                  <a:pt x="934834" y="799033"/>
                </a:lnTo>
                <a:lnTo>
                  <a:pt x="934834" y="486346"/>
                </a:lnTo>
                <a:close/>
              </a:path>
              <a:path w="1385570" h="1217295">
                <a:moveTo>
                  <a:pt x="1201191" y="418972"/>
                </a:moveTo>
                <a:lnTo>
                  <a:pt x="1100150" y="418972"/>
                </a:lnTo>
                <a:lnTo>
                  <a:pt x="1343304" y="627430"/>
                </a:lnTo>
                <a:lnTo>
                  <a:pt x="1343304" y="799033"/>
                </a:lnTo>
                <a:lnTo>
                  <a:pt x="1385392" y="799033"/>
                </a:lnTo>
                <a:lnTo>
                  <a:pt x="1385392" y="541083"/>
                </a:lnTo>
                <a:lnTo>
                  <a:pt x="1343304" y="541083"/>
                </a:lnTo>
                <a:lnTo>
                  <a:pt x="1201191" y="418972"/>
                </a:lnTo>
                <a:close/>
              </a:path>
              <a:path w="1385570" h="1217295">
                <a:moveTo>
                  <a:pt x="577843" y="687412"/>
                </a:moveTo>
                <a:lnTo>
                  <a:pt x="473735" y="687412"/>
                </a:lnTo>
                <a:lnTo>
                  <a:pt x="592683" y="786371"/>
                </a:lnTo>
                <a:lnTo>
                  <a:pt x="686050" y="697966"/>
                </a:lnTo>
                <a:lnTo>
                  <a:pt x="590575" y="697966"/>
                </a:lnTo>
                <a:lnTo>
                  <a:pt x="577843" y="687412"/>
                </a:lnTo>
                <a:close/>
              </a:path>
              <a:path w="1385570" h="1217295">
                <a:moveTo>
                  <a:pt x="355853" y="503212"/>
                </a:moveTo>
                <a:lnTo>
                  <a:pt x="42151" y="765340"/>
                </a:lnTo>
                <a:lnTo>
                  <a:pt x="145611" y="765340"/>
                </a:lnTo>
                <a:lnTo>
                  <a:pt x="355853" y="589521"/>
                </a:lnTo>
                <a:lnTo>
                  <a:pt x="473735" y="589521"/>
                </a:lnTo>
                <a:lnTo>
                  <a:pt x="473735" y="580034"/>
                </a:lnTo>
                <a:lnTo>
                  <a:pt x="448449" y="580034"/>
                </a:lnTo>
                <a:lnTo>
                  <a:pt x="355853" y="503212"/>
                </a:lnTo>
                <a:close/>
              </a:path>
              <a:path w="1385570" h="1217295">
                <a:moveTo>
                  <a:pt x="981138" y="418972"/>
                </a:moveTo>
                <a:lnTo>
                  <a:pt x="886421" y="418972"/>
                </a:lnTo>
                <a:lnTo>
                  <a:pt x="590575" y="697966"/>
                </a:lnTo>
                <a:lnTo>
                  <a:pt x="686050" y="697966"/>
                </a:lnTo>
                <a:lnTo>
                  <a:pt x="909548" y="486346"/>
                </a:lnTo>
                <a:lnTo>
                  <a:pt x="934834" y="486346"/>
                </a:lnTo>
                <a:lnTo>
                  <a:pt x="934834" y="462140"/>
                </a:lnTo>
                <a:lnTo>
                  <a:pt x="981138" y="418972"/>
                </a:lnTo>
                <a:close/>
              </a:path>
              <a:path w="1385570" h="1217295">
                <a:moveTo>
                  <a:pt x="473735" y="418972"/>
                </a:moveTo>
                <a:lnTo>
                  <a:pt x="448449" y="418972"/>
                </a:lnTo>
                <a:lnTo>
                  <a:pt x="448449" y="580034"/>
                </a:lnTo>
                <a:lnTo>
                  <a:pt x="473735" y="580034"/>
                </a:lnTo>
                <a:lnTo>
                  <a:pt x="473735" y="418972"/>
                </a:lnTo>
                <a:close/>
              </a:path>
              <a:path w="1385570" h="1217295">
                <a:moveTo>
                  <a:pt x="1385392" y="418972"/>
                </a:moveTo>
                <a:lnTo>
                  <a:pt x="1343304" y="418972"/>
                </a:lnTo>
                <a:lnTo>
                  <a:pt x="1343304" y="541083"/>
                </a:lnTo>
                <a:lnTo>
                  <a:pt x="1385392" y="541083"/>
                </a:lnTo>
                <a:lnTo>
                  <a:pt x="1385392" y="418972"/>
                </a:lnTo>
                <a:close/>
              </a:path>
              <a:path w="1385570" h="1217295">
                <a:moveTo>
                  <a:pt x="473748" y="42113"/>
                </a:moveTo>
                <a:lnTo>
                  <a:pt x="448449" y="42113"/>
                </a:lnTo>
                <a:lnTo>
                  <a:pt x="448449" y="393725"/>
                </a:lnTo>
                <a:lnTo>
                  <a:pt x="473748" y="393725"/>
                </a:lnTo>
                <a:lnTo>
                  <a:pt x="473748" y="42113"/>
                </a:lnTo>
                <a:close/>
              </a:path>
              <a:path w="1385570" h="1217295">
                <a:moveTo>
                  <a:pt x="934834" y="42113"/>
                </a:moveTo>
                <a:lnTo>
                  <a:pt x="909548" y="42113"/>
                </a:lnTo>
                <a:lnTo>
                  <a:pt x="909548" y="393725"/>
                </a:lnTo>
                <a:lnTo>
                  <a:pt x="1385392" y="393725"/>
                </a:lnTo>
                <a:lnTo>
                  <a:pt x="1007490" y="393712"/>
                </a:lnTo>
                <a:lnTo>
                  <a:pt x="1030067" y="372668"/>
                </a:lnTo>
                <a:lnTo>
                  <a:pt x="934834" y="372668"/>
                </a:lnTo>
                <a:lnTo>
                  <a:pt x="934834" y="42113"/>
                </a:lnTo>
                <a:close/>
              </a:path>
              <a:path w="1385570" h="1217295">
                <a:moveTo>
                  <a:pt x="1138664" y="365290"/>
                </a:moveTo>
                <a:lnTo>
                  <a:pt x="1037983" y="365290"/>
                </a:lnTo>
                <a:lnTo>
                  <a:pt x="1070635" y="393712"/>
                </a:lnTo>
                <a:lnTo>
                  <a:pt x="1171676" y="393712"/>
                </a:lnTo>
                <a:lnTo>
                  <a:pt x="1138664" y="365290"/>
                </a:lnTo>
                <a:close/>
              </a:path>
              <a:path w="1385570" h="1217295">
                <a:moveTo>
                  <a:pt x="1385392" y="42113"/>
                </a:moveTo>
                <a:lnTo>
                  <a:pt x="1343304" y="42113"/>
                </a:lnTo>
                <a:lnTo>
                  <a:pt x="1343304" y="393712"/>
                </a:lnTo>
                <a:lnTo>
                  <a:pt x="1385392" y="393712"/>
                </a:lnTo>
                <a:lnTo>
                  <a:pt x="1385392" y="42113"/>
                </a:lnTo>
                <a:close/>
              </a:path>
              <a:path w="1385570" h="1217295">
                <a:moveTo>
                  <a:pt x="1035938" y="276847"/>
                </a:moveTo>
                <a:lnTo>
                  <a:pt x="934834" y="372668"/>
                </a:lnTo>
                <a:lnTo>
                  <a:pt x="1030067" y="372668"/>
                </a:lnTo>
                <a:lnTo>
                  <a:pt x="1037983" y="365290"/>
                </a:lnTo>
                <a:lnTo>
                  <a:pt x="1138664" y="365290"/>
                </a:lnTo>
                <a:lnTo>
                  <a:pt x="1035938" y="276847"/>
                </a:lnTo>
                <a:close/>
              </a:path>
            </a:pathLst>
          </a:custGeom>
          <a:solidFill>
            <a:srgbClr val="91A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E5C1BD5-72E8-ED48-B74B-6D029820D7AC}"/>
              </a:ext>
            </a:extLst>
          </p:cNvPr>
          <p:cNvSpPr txBox="1"/>
          <p:nvPr/>
        </p:nvSpPr>
        <p:spPr>
          <a:xfrm>
            <a:off x="1143000" y="6209040"/>
            <a:ext cx="41809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100" dirty="0"/>
              <a:t>Fuente: Cuestionario Apoyo en Pareja y Estereotipos – Ecuador, 2020.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E4FC4A5-0C1A-E94A-89B7-5F59AE468B71}"/>
              </a:ext>
            </a:extLst>
          </p:cNvPr>
          <p:cNvSpPr txBox="1"/>
          <p:nvPr/>
        </p:nvSpPr>
        <p:spPr>
          <a:xfrm>
            <a:off x="1143000" y="2889250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/>
              <a:t>Tabla N° 1.-</a:t>
            </a:r>
            <a:r>
              <a:rPr lang="es-EC" sz="1600" dirty="0"/>
              <a:t>  Violencia sexual en la Pareja 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042EBED9-DC43-9142-98A7-5F014A5AE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158320"/>
              </p:ext>
            </p:extLst>
          </p:nvPr>
        </p:nvGraphicFramePr>
        <p:xfrm>
          <a:off x="1238205" y="3273750"/>
          <a:ext cx="6588216" cy="281590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504995">
                  <a:extLst>
                    <a:ext uri="{9D8B030D-6E8A-4147-A177-3AD203B41FA5}">
                      <a16:colId xmlns:a16="http://schemas.microsoft.com/office/drawing/2014/main" val="2807777015"/>
                    </a:ext>
                  </a:extLst>
                </a:gridCol>
                <a:gridCol w="2490954">
                  <a:extLst>
                    <a:ext uri="{9D8B030D-6E8A-4147-A177-3AD203B41FA5}">
                      <a16:colId xmlns:a16="http://schemas.microsoft.com/office/drawing/2014/main" val="3156463629"/>
                    </a:ext>
                  </a:extLst>
                </a:gridCol>
                <a:gridCol w="2592267">
                  <a:extLst>
                    <a:ext uri="{9D8B030D-6E8A-4147-A177-3AD203B41FA5}">
                      <a16:colId xmlns:a16="http://schemas.microsoft.com/office/drawing/2014/main" val="3949698003"/>
                    </a:ext>
                  </a:extLst>
                </a:gridCol>
              </a:tblGrid>
              <a:tr h="747341">
                <a:tc>
                  <a:txBody>
                    <a:bodyPr/>
                    <a:lstStyle/>
                    <a:p>
                      <a:pPr algn="ctr" fontAlgn="b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11015" marB="0" anchor="b"/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s-EC" sz="1500" b="1" u="none" strike="noStrike" dirty="0">
                          <a:effectLst/>
                        </a:rPr>
                        <a:t>Me hace realizar actos sexuales que no me gustan o con los cuales no disfruto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11015" marB="0"/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es-EC" sz="1500" b="1" u="none" strike="noStrike" dirty="0">
                          <a:effectLst/>
                        </a:rPr>
                        <a:t>Exige que tengamos relaciones sexuales sin tener en cuenta si yo quiero o no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11015" marB="0"/>
                </a:tc>
                <a:extLst>
                  <a:ext uri="{0D108BD9-81ED-4DB2-BD59-A6C34878D82A}">
                    <a16:rowId xmlns:a16="http://schemas.microsoft.com/office/drawing/2014/main" val="352311393"/>
                  </a:ext>
                </a:extLst>
              </a:tr>
              <a:tr h="279078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500" b="1" u="none" strike="noStrike" dirty="0">
                          <a:effectLst/>
                        </a:rPr>
                        <a:t>Nunca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110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46,70%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110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49,30%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11015" marB="0" anchor="ctr"/>
                </a:tc>
                <a:extLst>
                  <a:ext uri="{0D108BD9-81ED-4DB2-BD59-A6C34878D82A}">
                    <a16:rowId xmlns:a16="http://schemas.microsoft.com/office/drawing/2014/main" val="3370536039"/>
                  </a:ext>
                </a:extLst>
              </a:tr>
              <a:tr h="279078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500" b="1" u="none" strike="noStrike" dirty="0">
                          <a:effectLst/>
                        </a:rPr>
                        <a:t>Rara vez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110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16,00%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110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>
                          <a:effectLst/>
                        </a:rPr>
                        <a:t>9,30%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11015" marB="0" anchor="ctr"/>
                </a:tc>
                <a:extLst>
                  <a:ext uri="{0D108BD9-81ED-4DB2-BD59-A6C34878D82A}">
                    <a16:rowId xmlns:a16="http://schemas.microsoft.com/office/drawing/2014/main" val="4250059179"/>
                  </a:ext>
                </a:extLst>
              </a:tr>
              <a:tr h="279078">
                <a:tc>
                  <a:txBody>
                    <a:bodyPr/>
                    <a:lstStyle/>
                    <a:p>
                      <a:pPr algn="just" fontAlgn="t"/>
                      <a:r>
                        <a:rPr lang="es-EC" sz="1500" b="1" u="none" strike="noStrike" dirty="0">
                          <a:effectLst/>
                        </a:rPr>
                        <a:t>Algunas veces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110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500" u="none" strike="noStrike">
                          <a:effectLst/>
                        </a:rPr>
                        <a:t>13,30%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110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500" u="none" strike="noStrike">
                          <a:effectLst/>
                        </a:rPr>
                        <a:t>17,30%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11015" marB="0"/>
                </a:tc>
                <a:extLst>
                  <a:ext uri="{0D108BD9-81ED-4DB2-BD59-A6C34878D82A}">
                    <a16:rowId xmlns:a16="http://schemas.microsoft.com/office/drawing/2014/main" val="3263298593"/>
                  </a:ext>
                </a:extLst>
              </a:tr>
              <a:tr h="279078">
                <a:tc>
                  <a:txBody>
                    <a:bodyPr/>
                    <a:lstStyle/>
                    <a:p>
                      <a:pPr algn="just" fontAlgn="t"/>
                      <a:r>
                        <a:rPr lang="es-EC" sz="1500" b="1" u="none" strike="noStrike" dirty="0">
                          <a:effectLst/>
                        </a:rPr>
                        <a:t>Frecuentemente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110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500" u="none" strike="noStrike">
                          <a:effectLst/>
                        </a:rPr>
                        <a:t>17, 3%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110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500" u="none" strike="noStrike">
                          <a:effectLst/>
                        </a:rPr>
                        <a:t>12,00%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11015" marB="0"/>
                </a:tc>
                <a:extLst>
                  <a:ext uri="{0D108BD9-81ED-4DB2-BD59-A6C34878D82A}">
                    <a16:rowId xmlns:a16="http://schemas.microsoft.com/office/drawing/2014/main" val="3842228521"/>
                  </a:ext>
                </a:extLst>
              </a:tr>
              <a:tr h="480407">
                <a:tc>
                  <a:txBody>
                    <a:bodyPr/>
                    <a:lstStyle/>
                    <a:p>
                      <a:pPr algn="just" fontAlgn="t"/>
                      <a:r>
                        <a:rPr lang="es-EC" sz="1500" b="1" u="none" strike="noStrike" dirty="0">
                          <a:effectLst/>
                        </a:rPr>
                        <a:t>Muy Frecuentemente 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110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500" u="none" strike="noStrike">
                          <a:effectLst/>
                        </a:rPr>
                        <a:t>6,70%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110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500" u="none" strike="noStrike">
                          <a:effectLst/>
                        </a:rPr>
                        <a:t>12,00%</a:t>
                      </a:r>
                      <a:endParaRPr lang="es-EC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11015" marB="0"/>
                </a:tc>
                <a:extLst>
                  <a:ext uri="{0D108BD9-81ED-4DB2-BD59-A6C34878D82A}">
                    <a16:rowId xmlns:a16="http://schemas.microsoft.com/office/drawing/2014/main" val="931032667"/>
                  </a:ext>
                </a:extLst>
              </a:tr>
              <a:tr h="293766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500" b="1" u="none" strike="noStrike" dirty="0">
                          <a:effectLst/>
                        </a:rPr>
                        <a:t>NS/NC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110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effectLst/>
                        </a:rPr>
                        <a:t> 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110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u="none" strike="noStrike" dirty="0">
                          <a:effectLst/>
                        </a:rPr>
                        <a:t> 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76" marR="8276" marT="11015" marB="0" anchor="ctr"/>
                </a:tc>
                <a:extLst>
                  <a:ext uri="{0D108BD9-81ED-4DB2-BD59-A6C34878D82A}">
                    <a16:rowId xmlns:a16="http://schemas.microsoft.com/office/drawing/2014/main" val="210391636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5068" y="1494374"/>
            <a:ext cx="5584190" cy="5321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833119">
              <a:lnSpc>
                <a:spcPts val="2555"/>
              </a:lnSpc>
              <a:spcBef>
                <a:spcPts val="114"/>
              </a:spcBef>
            </a:pPr>
            <a:r>
              <a:rPr sz="2200" spc="-30" dirty="0"/>
              <a:t>RESULTADOS</a:t>
            </a:r>
            <a:endParaRPr sz="2200" dirty="0"/>
          </a:p>
          <a:p>
            <a:pPr marL="833119">
              <a:lnSpc>
                <a:spcPts val="1415"/>
              </a:lnSpc>
            </a:pPr>
            <a:r>
              <a:rPr sz="1250" b="0" dirty="0">
                <a:solidFill>
                  <a:srgbClr val="231F20"/>
                </a:solidFill>
                <a:latin typeface="Arial"/>
                <a:cs typeface="Arial"/>
              </a:rPr>
              <a:t>Cuantitativos.</a:t>
            </a:r>
            <a:endParaRPr sz="125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53974" y="1515746"/>
            <a:ext cx="1385570" cy="1217295"/>
          </a:xfrm>
          <a:custGeom>
            <a:avLst/>
            <a:gdLst/>
            <a:ahLst/>
            <a:cxnLst/>
            <a:rect l="l" t="t" r="r" b="b"/>
            <a:pathLst>
              <a:path w="1385570" h="1217295">
                <a:moveTo>
                  <a:pt x="1385392" y="0"/>
                </a:moveTo>
                <a:lnTo>
                  <a:pt x="0" y="0"/>
                </a:lnTo>
                <a:lnTo>
                  <a:pt x="0" y="1216952"/>
                </a:lnTo>
                <a:lnTo>
                  <a:pt x="1385392" y="1216952"/>
                </a:lnTo>
                <a:lnTo>
                  <a:pt x="1385392" y="1174838"/>
                </a:lnTo>
                <a:lnTo>
                  <a:pt x="473748" y="1174838"/>
                </a:lnTo>
                <a:lnTo>
                  <a:pt x="42151" y="1174826"/>
                </a:lnTo>
                <a:lnTo>
                  <a:pt x="42151" y="851649"/>
                </a:lnTo>
                <a:lnTo>
                  <a:pt x="74752" y="824280"/>
                </a:lnTo>
                <a:lnTo>
                  <a:pt x="1385392" y="824280"/>
                </a:lnTo>
                <a:lnTo>
                  <a:pt x="1385392" y="799033"/>
                </a:lnTo>
                <a:lnTo>
                  <a:pt x="105321" y="799033"/>
                </a:lnTo>
                <a:lnTo>
                  <a:pt x="145611" y="765340"/>
                </a:lnTo>
                <a:lnTo>
                  <a:pt x="42151" y="765340"/>
                </a:lnTo>
                <a:lnTo>
                  <a:pt x="42151" y="418972"/>
                </a:lnTo>
                <a:lnTo>
                  <a:pt x="1385392" y="418972"/>
                </a:lnTo>
                <a:lnTo>
                  <a:pt x="1385392" y="393725"/>
                </a:lnTo>
                <a:lnTo>
                  <a:pt x="42151" y="393725"/>
                </a:lnTo>
                <a:lnTo>
                  <a:pt x="42151" y="42113"/>
                </a:lnTo>
                <a:lnTo>
                  <a:pt x="1385392" y="42113"/>
                </a:lnTo>
                <a:lnTo>
                  <a:pt x="1385392" y="0"/>
                </a:lnTo>
                <a:close/>
              </a:path>
              <a:path w="1385570" h="1217295">
                <a:moveTo>
                  <a:pt x="934834" y="824280"/>
                </a:moveTo>
                <a:lnTo>
                  <a:pt x="909548" y="824280"/>
                </a:lnTo>
                <a:lnTo>
                  <a:pt x="909548" y="1174838"/>
                </a:lnTo>
                <a:lnTo>
                  <a:pt x="934834" y="1174838"/>
                </a:lnTo>
                <a:lnTo>
                  <a:pt x="934834" y="824280"/>
                </a:lnTo>
                <a:close/>
              </a:path>
              <a:path w="1385570" h="1217295">
                <a:moveTo>
                  <a:pt x="1385392" y="824280"/>
                </a:moveTo>
                <a:lnTo>
                  <a:pt x="1343304" y="824280"/>
                </a:lnTo>
                <a:lnTo>
                  <a:pt x="1343304" y="1174838"/>
                </a:lnTo>
                <a:lnTo>
                  <a:pt x="1385392" y="1174838"/>
                </a:lnTo>
                <a:lnTo>
                  <a:pt x="1385392" y="824280"/>
                </a:lnTo>
                <a:close/>
              </a:path>
              <a:path w="1385570" h="1217295">
                <a:moveTo>
                  <a:pt x="473748" y="824280"/>
                </a:moveTo>
                <a:lnTo>
                  <a:pt x="448449" y="824280"/>
                </a:lnTo>
                <a:lnTo>
                  <a:pt x="448449" y="1174826"/>
                </a:lnTo>
                <a:lnTo>
                  <a:pt x="473748" y="1174826"/>
                </a:lnTo>
                <a:lnTo>
                  <a:pt x="473748" y="824280"/>
                </a:lnTo>
                <a:close/>
              </a:path>
              <a:path w="1385570" h="1217295">
                <a:moveTo>
                  <a:pt x="473735" y="589521"/>
                </a:moveTo>
                <a:lnTo>
                  <a:pt x="355853" y="589521"/>
                </a:lnTo>
                <a:lnTo>
                  <a:pt x="448449" y="666381"/>
                </a:lnTo>
                <a:lnTo>
                  <a:pt x="448449" y="799033"/>
                </a:lnTo>
                <a:lnTo>
                  <a:pt x="473735" y="799033"/>
                </a:lnTo>
                <a:lnTo>
                  <a:pt x="473735" y="687412"/>
                </a:lnTo>
                <a:lnTo>
                  <a:pt x="577843" y="687412"/>
                </a:lnTo>
                <a:lnTo>
                  <a:pt x="473735" y="601116"/>
                </a:lnTo>
                <a:lnTo>
                  <a:pt x="473735" y="589521"/>
                </a:lnTo>
                <a:close/>
              </a:path>
              <a:path w="1385570" h="1217295">
                <a:moveTo>
                  <a:pt x="934834" y="486346"/>
                </a:moveTo>
                <a:lnTo>
                  <a:pt x="909548" y="486346"/>
                </a:lnTo>
                <a:lnTo>
                  <a:pt x="909548" y="799033"/>
                </a:lnTo>
                <a:lnTo>
                  <a:pt x="934834" y="799033"/>
                </a:lnTo>
                <a:lnTo>
                  <a:pt x="934834" y="486346"/>
                </a:lnTo>
                <a:close/>
              </a:path>
              <a:path w="1385570" h="1217295">
                <a:moveTo>
                  <a:pt x="1201191" y="418972"/>
                </a:moveTo>
                <a:lnTo>
                  <a:pt x="1100150" y="418972"/>
                </a:lnTo>
                <a:lnTo>
                  <a:pt x="1343304" y="627430"/>
                </a:lnTo>
                <a:lnTo>
                  <a:pt x="1343304" y="799033"/>
                </a:lnTo>
                <a:lnTo>
                  <a:pt x="1385392" y="799033"/>
                </a:lnTo>
                <a:lnTo>
                  <a:pt x="1385392" y="541083"/>
                </a:lnTo>
                <a:lnTo>
                  <a:pt x="1343304" y="541083"/>
                </a:lnTo>
                <a:lnTo>
                  <a:pt x="1201191" y="418972"/>
                </a:lnTo>
                <a:close/>
              </a:path>
              <a:path w="1385570" h="1217295">
                <a:moveTo>
                  <a:pt x="577843" y="687412"/>
                </a:moveTo>
                <a:lnTo>
                  <a:pt x="473735" y="687412"/>
                </a:lnTo>
                <a:lnTo>
                  <a:pt x="592683" y="786371"/>
                </a:lnTo>
                <a:lnTo>
                  <a:pt x="686050" y="697966"/>
                </a:lnTo>
                <a:lnTo>
                  <a:pt x="590575" y="697966"/>
                </a:lnTo>
                <a:lnTo>
                  <a:pt x="577843" y="687412"/>
                </a:lnTo>
                <a:close/>
              </a:path>
              <a:path w="1385570" h="1217295">
                <a:moveTo>
                  <a:pt x="355853" y="503212"/>
                </a:moveTo>
                <a:lnTo>
                  <a:pt x="42151" y="765340"/>
                </a:lnTo>
                <a:lnTo>
                  <a:pt x="145611" y="765340"/>
                </a:lnTo>
                <a:lnTo>
                  <a:pt x="355853" y="589521"/>
                </a:lnTo>
                <a:lnTo>
                  <a:pt x="473735" y="589521"/>
                </a:lnTo>
                <a:lnTo>
                  <a:pt x="473735" y="580034"/>
                </a:lnTo>
                <a:lnTo>
                  <a:pt x="448449" y="580034"/>
                </a:lnTo>
                <a:lnTo>
                  <a:pt x="355853" y="503212"/>
                </a:lnTo>
                <a:close/>
              </a:path>
              <a:path w="1385570" h="1217295">
                <a:moveTo>
                  <a:pt x="981138" y="418972"/>
                </a:moveTo>
                <a:lnTo>
                  <a:pt x="886421" y="418972"/>
                </a:lnTo>
                <a:lnTo>
                  <a:pt x="590575" y="697966"/>
                </a:lnTo>
                <a:lnTo>
                  <a:pt x="686050" y="697966"/>
                </a:lnTo>
                <a:lnTo>
                  <a:pt x="909548" y="486346"/>
                </a:lnTo>
                <a:lnTo>
                  <a:pt x="934834" y="486346"/>
                </a:lnTo>
                <a:lnTo>
                  <a:pt x="934834" y="462140"/>
                </a:lnTo>
                <a:lnTo>
                  <a:pt x="981138" y="418972"/>
                </a:lnTo>
                <a:close/>
              </a:path>
              <a:path w="1385570" h="1217295">
                <a:moveTo>
                  <a:pt x="473735" y="418972"/>
                </a:moveTo>
                <a:lnTo>
                  <a:pt x="448449" y="418972"/>
                </a:lnTo>
                <a:lnTo>
                  <a:pt x="448449" y="580034"/>
                </a:lnTo>
                <a:lnTo>
                  <a:pt x="473735" y="580034"/>
                </a:lnTo>
                <a:lnTo>
                  <a:pt x="473735" y="418972"/>
                </a:lnTo>
                <a:close/>
              </a:path>
              <a:path w="1385570" h="1217295">
                <a:moveTo>
                  <a:pt x="1385392" y="418972"/>
                </a:moveTo>
                <a:lnTo>
                  <a:pt x="1343304" y="418972"/>
                </a:lnTo>
                <a:lnTo>
                  <a:pt x="1343304" y="541083"/>
                </a:lnTo>
                <a:lnTo>
                  <a:pt x="1385392" y="541083"/>
                </a:lnTo>
                <a:lnTo>
                  <a:pt x="1385392" y="418972"/>
                </a:lnTo>
                <a:close/>
              </a:path>
              <a:path w="1385570" h="1217295">
                <a:moveTo>
                  <a:pt x="473748" y="42113"/>
                </a:moveTo>
                <a:lnTo>
                  <a:pt x="448449" y="42113"/>
                </a:lnTo>
                <a:lnTo>
                  <a:pt x="448449" y="393725"/>
                </a:lnTo>
                <a:lnTo>
                  <a:pt x="473748" y="393725"/>
                </a:lnTo>
                <a:lnTo>
                  <a:pt x="473748" y="42113"/>
                </a:lnTo>
                <a:close/>
              </a:path>
              <a:path w="1385570" h="1217295">
                <a:moveTo>
                  <a:pt x="934834" y="42113"/>
                </a:moveTo>
                <a:lnTo>
                  <a:pt x="909548" y="42113"/>
                </a:lnTo>
                <a:lnTo>
                  <a:pt x="909548" y="393725"/>
                </a:lnTo>
                <a:lnTo>
                  <a:pt x="1385392" y="393725"/>
                </a:lnTo>
                <a:lnTo>
                  <a:pt x="1007490" y="393712"/>
                </a:lnTo>
                <a:lnTo>
                  <a:pt x="1030067" y="372668"/>
                </a:lnTo>
                <a:lnTo>
                  <a:pt x="934834" y="372668"/>
                </a:lnTo>
                <a:lnTo>
                  <a:pt x="934834" y="42113"/>
                </a:lnTo>
                <a:close/>
              </a:path>
              <a:path w="1385570" h="1217295">
                <a:moveTo>
                  <a:pt x="1138664" y="365290"/>
                </a:moveTo>
                <a:lnTo>
                  <a:pt x="1037983" y="365290"/>
                </a:lnTo>
                <a:lnTo>
                  <a:pt x="1070635" y="393712"/>
                </a:lnTo>
                <a:lnTo>
                  <a:pt x="1171676" y="393712"/>
                </a:lnTo>
                <a:lnTo>
                  <a:pt x="1138664" y="365290"/>
                </a:lnTo>
                <a:close/>
              </a:path>
              <a:path w="1385570" h="1217295">
                <a:moveTo>
                  <a:pt x="1385392" y="42113"/>
                </a:moveTo>
                <a:lnTo>
                  <a:pt x="1343304" y="42113"/>
                </a:lnTo>
                <a:lnTo>
                  <a:pt x="1343304" y="393712"/>
                </a:lnTo>
                <a:lnTo>
                  <a:pt x="1385392" y="393712"/>
                </a:lnTo>
                <a:lnTo>
                  <a:pt x="1385392" y="42113"/>
                </a:lnTo>
                <a:close/>
              </a:path>
              <a:path w="1385570" h="1217295">
                <a:moveTo>
                  <a:pt x="1035938" y="276847"/>
                </a:moveTo>
                <a:lnTo>
                  <a:pt x="934834" y="372668"/>
                </a:lnTo>
                <a:lnTo>
                  <a:pt x="1030067" y="372668"/>
                </a:lnTo>
                <a:lnTo>
                  <a:pt x="1037983" y="365290"/>
                </a:lnTo>
                <a:lnTo>
                  <a:pt x="1138664" y="365290"/>
                </a:lnTo>
                <a:lnTo>
                  <a:pt x="1035938" y="276847"/>
                </a:lnTo>
                <a:close/>
              </a:path>
            </a:pathLst>
          </a:custGeom>
          <a:solidFill>
            <a:srgbClr val="91A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DF54D06-4B06-2C4E-A2C6-2BE31F194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572542"/>
              </p:ext>
            </p:extLst>
          </p:nvPr>
        </p:nvGraphicFramePr>
        <p:xfrm>
          <a:off x="1577357" y="3210146"/>
          <a:ext cx="5989287" cy="2800591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775443">
                  <a:extLst>
                    <a:ext uri="{9D8B030D-6E8A-4147-A177-3AD203B41FA5}">
                      <a16:colId xmlns:a16="http://schemas.microsoft.com/office/drawing/2014/main" val="328647403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893754838"/>
                    </a:ext>
                  </a:extLst>
                </a:gridCol>
                <a:gridCol w="2080244">
                  <a:extLst>
                    <a:ext uri="{9D8B030D-6E8A-4147-A177-3AD203B41FA5}">
                      <a16:colId xmlns:a16="http://schemas.microsoft.com/office/drawing/2014/main" val="2532052477"/>
                    </a:ext>
                  </a:extLst>
                </a:gridCol>
              </a:tblGrid>
              <a:tr h="53859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700" b="1" u="none" strike="noStrike" dirty="0">
                          <a:effectLst/>
                        </a:rPr>
                        <a:t>A quien acudir</a:t>
                      </a:r>
                      <a:endParaRPr lang="es-EC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4" marR="7524" marT="12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700" b="1" u="none" strike="noStrike" dirty="0">
                          <a:effectLst/>
                        </a:rPr>
                        <a:t>Redes informales </a:t>
                      </a:r>
                      <a:endParaRPr lang="es-EC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4" marR="7524" marT="12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700" b="1" u="none" strike="noStrike" dirty="0">
                          <a:effectLst/>
                        </a:rPr>
                        <a:t>Redes formales </a:t>
                      </a:r>
                      <a:endParaRPr lang="es-EC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4" marR="7524" marT="12117" marB="0" anchor="ctr"/>
                </a:tc>
                <a:extLst>
                  <a:ext uri="{0D108BD9-81ED-4DB2-BD59-A6C34878D82A}">
                    <a16:rowId xmlns:a16="http://schemas.microsoft.com/office/drawing/2014/main" val="2734906953"/>
                  </a:ext>
                </a:extLst>
              </a:tr>
              <a:tr h="32314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700" u="none" strike="noStrike">
                          <a:effectLst/>
                        </a:rPr>
                        <a:t>Madre </a:t>
                      </a:r>
                      <a:endParaRPr lang="es-EC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4" marR="7524" marT="12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700" u="none" strike="noStrike">
                          <a:effectLst/>
                        </a:rPr>
                        <a:t>62,70%</a:t>
                      </a:r>
                      <a:endParaRPr lang="es-EC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4" marR="7524" marT="1211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4" marR="7524" marT="12117" marB="0" anchor="ctr"/>
                </a:tc>
                <a:extLst>
                  <a:ext uri="{0D108BD9-81ED-4DB2-BD59-A6C34878D82A}">
                    <a16:rowId xmlns:a16="http://schemas.microsoft.com/office/drawing/2014/main" val="1352074686"/>
                  </a:ext>
                </a:extLst>
              </a:tr>
              <a:tr h="32314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700" u="none" strike="noStrike">
                          <a:effectLst/>
                        </a:rPr>
                        <a:t>Hermana </a:t>
                      </a:r>
                      <a:endParaRPr lang="es-EC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4" marR="7524" marT="12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700" u="none" strike="noStrike">
                          <a:effectLst/>
                        </a:rPr>
                        <a:t>42,70%</a:t>
                      </a:r>
                      <a:endParaRPr lang="es-EC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4" marR="7524" marT="1211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4" marR="7524" marT="12117" marB="0" anchor="ctr"/>
                </a:tc>
                <a:extLst>
                  <a:ext uri="{0D108BD9-81ED-4DB2-BD59-A6C34878D82A}">
                    <a16:rowId xmlns:a16="http://schemas.microsoft.com/office/drawing/2014/main" val="1678717879"/>
                  </a:ext>
                </a:extLst>
              </a:tr>
              <a:tr h="32314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700" u="none" strike="noStrike">
                          <a:effectLst/>
                        </a:rPr>
                        <a:t>Amiga </a:t>
                      </a:r>
                      <a:endParaRPr lang="es-EC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4" marR="7524" marT="12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700" u="none" strike="noStrike">
                          <a:effectLst/>
                        </a:rPr>
                        <a:t>42,70%</a:t>
                      </a:r>
                      <a:endParaRPr lang="es-EC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4" marR="7524" marT="1211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4" marR="7524" marT="12117" marB="0" anchor="ctr"/>
                </a:tc>
                <a:extLst>
                  <a:ext uri="{0D108BD9-81ED-4DB2-BD59-A6C34878D82A}">
                    <a16:rowId xmlns:a16="http://schemas.microsoft.com/office/drawing/2014/main" val="1026341869"/>
                  </a:ext>
                </a:extLst>
              </a:tr>
              <a:tr h="32314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700" u="none" strike="noStrike">
                          <a:effectLst/>
                        </a:rPr>
                        <a:t>Padre</a:t>
                      </a:r>
                      <a:endParaRPr lang="es-EC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4" marR="7524" marT="12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700" u="none" strike="noStrike">
                          <a:effectLst/>
                        </a:rPr>
                        <a:t>36,00%</a:t>
                      </a:r>
                      <a:endParaRPr lang="es-EC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4" marR="7524" marT="1211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4" marR="7524" marT="12117" marB="0" anchor="ctr"/>
                </a:tc>
                <a:extLst>
                  <a:ext uri="{0D108BD9-81ED-4DB2-BD59-A6C34878D82A}">
                    <a16:rowId xmlns:a16="http://schemas.microsoft.com/office/drawing/2014/main" val="2113395414"/>
                  </a:ext>
                </a:extLst>
              </a:tr>
              <a:tr h="32314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700" u="none" strike="noStrike">
                          <a:effectLst/>
                        </a:rPr>
                        <a:t> Psicóloga </a:t>
                      </a:r>
                      <a:endParaRPr lang="es-EC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4" marR="7524" marT="1211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4" marR="7524" marT="12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700" u="none" strike="noStrike">
                          <a:effectLst/>
                        </a:rPr>
                        <a:t>61,30%</a:t>
                      </a:r>
                      <a:endParaRPr lang="es-EC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4" marR="7524" marT="12117" marB="0" anchor="ctr"/>
                </a:tc>
                <a:extLst>
                  <a:ext uri="{0D108BD9-81ED-4DB2-BD59-A6C34878D82A}">
                    <a16:rowId xmlns:a16="http://schemas.microsoft.com/office/drawing/2014/main" val="729363496"/>
                  </a:ext>
                </a:extLst>
              </a:tr>
              <a:tr h="32314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700" u="none" strike="noStrike">
                          <a:effectLst/>
                        </a:rPr>
                        <a:t>Sacerdote </a:t>
                      </a:r>
                      <a:endParaRPr lang="es-EC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4" marR="7524" marT="12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C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4" marR="7524" marT="12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700" u="none" strike="noStrike">
                          <a:effectLst/>
                        </a:rPr>
                        <a:t>21.35%</a:t>
                      </a:r>
                      <a:endParaRPr lang="es-EC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4" marR="7524" marT="12117" marB="0" anchor="ctr"/>
                </a:tc>
                <a:extLst>
                  <a:ext uri="{0D108BD9-81ED-4DB2-BD59-A6C34878D82A}">
                    <a16:rowId xmlns:a16="http://schemas.microsoft.com/office/drawing/2014/main" val="3564550202"/>
                  </a:ext>
                </a:extLst>
              </a:tr>
              <a:tr h="323143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700" u="none" strike="noStrike">
                          <a:effectLst/>
                        </a:rPr>
                        <a:t>Policía </a:t>
                      </a:r>
                      <a:endParaRPr lang="es-EC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4" marR="7524" marT="12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C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4" marR="7524" marT="12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700" u="none" strike="noStrike" dirty="0">
                          <a:effectLst/>
                        </a:rPr>
                        <a:t>21,30%</a:t>
                      </a:r>
                      <a:endParaRPr lang="es-EC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24" marR="7524" marT="12117" marB="0" anchor="ctr"/>
                </a:tc>
                <a:extLst>
                  <a:ext uri="{0D108BD9-81ED-4DB2-BD59-A6C34878D82A}">
                    <a16:rowId xmlns:a16="http://schemas.microsoft.com/office/drawing/2014/main" val="137634882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7B015036-8274-9044-93D5-349E3293C027}"/>
              </a:ext>
            </a:extLst>
          </p:cNvPr>
          <p:cNvSpPr txBox="1"/>
          <p:nvPr/>
        </p:nvSpPr>
        <p:spPr>
          <a:xfrm>
            <a:off x="1534047" y="6070023"/>
            <a:ext cx="41809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100" dirty="0"/>
              <a:t>Fuente: Cuestionario Apoyo en Pareja y Estereotipos – Ecuador, 2020.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72EDEA7-091D-1F49-98D7-A9333E56945A}"/>
              </a:ext>
            </a:extLst>
          </p:cNvPr>
          <p:cNvSpPr txBox="1"/>
          <p:nvPr/>
        </p:nvSpPr>
        <p:spPr>
          <a:xfrm>
            <a:off x="1447800" y="2889250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/>
              <a:t>Tabla N° 2.-</a:t>
            </a:r>
            <a:r>
              <a:rPr lang="es-EC" sz="1600" dirty="0"/>
              <a:t>  Redes de apoyo </a:t>
            </a:r>
          </a:p>
        </p:txBody>
      </p:sp>
    </p:spTree>
    <p:extLst>
      <p:ext uri="{BB962C8B-B14F-4D97-AF65-F5344CB8AC3E}">
        <p14:creationId xmlns:p14="http://schemas.microsoft.com/office/powerpoint/2010/main" val="398086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00297" y="162763"/>
            <a:ext cx="1485903" cy="57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57628" y="1581912"/>
            <a:ext cx="5893435" cy="939800"/>
          </a:xfrm>
          <a:custGeom>
            <a:avLst/>
            <a:gdLst/>
            <a:ahLst/>
            <a:cxnLst/>
            <a:rect l="l" t="t" r="r" b="b"/>
            <a:pathLst>
              <a:path w="5893434" h="939800">
                <a:moveTo>
                  <a:pt x="5893409" y="0"/>
                </a:moveTo>
                <a:lnTo>
                  <a:pt x="0" y="0"/>
                </a:lnTo>
                <a:lnTo>
                  <a:pt x="0" y="939368"/>
                </a:lnTo>
                <a:lnTo>
                  <a:pt x="5893409" y="939368"/>
                </a:lnTo>
                <a:lnTo>
                  <a:pt x="5893409" y="0"/>
                </a:lnTo>
                <a:close/>
              </a:path>
            </a:pathLst>
          </a:custGeom>
          <a:solidFill>
            <a:srgbClr val="D7E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8111" y="2769539"/>
            <a:ext cx="5893435" cy="3413760"/>
          </a:xfrm>
          <a:custGeom>
            <a:avLst/>
            <a:gdLst/>
            <a:ahLst/>
            <a:cxnLst/>
            <a:rect l="l" t="t" r="r" b="b"/>
            <a:pathLst>
              <a:path w="5893434" h="3413760">
                <a:moveTo>
                  <a:pt x="5893422" y="0"/>
                </a:moveTo>
                <a:lnTo>
                  <a:pt x="0" y="0"/>
                </a:lnTo>
                <a:lnTo>
                  <a:pt x="0" y="3413340"/>
                </a:lnTo>
                <a:lnTo>
                  <a:pt x="5893422" y="3413340"/>
                </a:lnTo>
                <a:lnTo>
                  <a:pt x="5893422" y="0"/>
                </a:lnTo>
                <a:close/>
              </a:path>
            </a:pathLst>
          </a:custGeom>
          <a:solidFill>
            <a:srgbClr val="D7E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8111" y="6182867"/>
            <a:ext cx="5893422" cy="491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00984" y="1299349"/>
            <a:ext cx="1513840" cy="1513840"/>
          </a:xfrm>
          <a:custGeom>
            <a:avLst/>
            <a:gdLst/>
            <a:ahLst/>
            <a:cxnLst/>
            <a:rect l="l" t="t" r="r" b="b"/>
            <a:pathLst>
              <a:path w="1513839" h="1513839">
                <a:moveTo>
                  <a:pt x="756640" y="0"/>
                </a:moveTo>
                <a:lnTo>
                  <a:pt x="708789" y="1488"/>
                </a:lnTo>
                <a:lnTo>
                  <a:pt x="661729" y="5895"/>
                </a:lnTo>
                <a:lnTo>
                  <a:pt x="615548" y="13131"/>
                </a:lnTo>
                <a:lnTo>
                  <a:pt x="570336" y="23109"/>
                </a:lnTo>
                <a:lnTo>
                  <a:pt x="526180" y="35738"/>
                </a:lnTo>
                <a:lnTo>
                  <a:pt x="483169" y="50932"/>
                </a:lnTo>
                <a:lnTo>
                  <a:pt x="441393" y="68600"/>
                </a:lnTo>
                <a:lnTo>
                  <a:pt x="400940" y="88654"/>
                </a:lnTo>
                <a:lnTo>
                  <a:pt x="361897" y="111007"/>
                </a:lnTo>
                <a:lnTo>
                  <a:pt x="324355" y="135568"/>
                </a:lnTo>
                <a:lnTo>
                  <a:pt x="288401" y="162249"/>
                </a:lnTo>
                <a:lnTo>
                  <a:pt x="254125" y="190963"/>
                </a:lnTo>
                <a:lnTo>
                  <a:pt x="221614" y="221619"/>
                </a:lnTo>
                <a:lnTo>
                  <a:pt x="190958" y="254130"/>
                </a:lnTo>
                <a:lnTo>
                  <a:pt x="162246" y="288407"/>
                </a:lnTo>
                <a:lnTo>
                  <a:pt x="135564" y="324361"/>
                </a:lnTo>
                <a:lnTo>
                  <a:pt x="111004" y="361903"/>
                </a:lnTo>
                <a:lnTo>
                  <a:pt x="88652" y="400945"/>
                </a:lnTo>
                <a:lnTo>
                  <a:pt x="68598" y="441399"/>
                </a:lnTo>
                <a:lnTo>
                  <a:pt x="50930" y="483175"/>
                </a:lnTo>
                <a:lnTo>
                  <a:pt x="35737" y="526185"/>
                </a:lnTo>
                <a:lnTo>
                  <a:pt x="23108" y="570340"/>
                </a:lnTo>
                <a:lnTo>
                  <a:pt x="13131" y="615552"/>
                </a:lnTo>
                <a:lnTo>
                  <a:pt x="5895" y="661731"/>
                </a:lnTo>
                <a:lnTo>
                  <a:pt x="1488" y="708790"/>
                </a:lnTo>
                <a:lnTo>
                  <a:pt x="0" y="756640"/>
                </a:lnTo>
                <a:lnTo>
                  <a:pt x="1488" y="804491"/>
                </a:lnTo>
                <a:lnTo>
                  <a:pt x="5895" y="851552"/>
                </a:lnTo>
                <a:lnTo>
                  <a:pt x="13131" y="897733"/>
                </a:lnTo>
                <a:lnTo>
                  <a:pt x="23108" y="942945"/>
                </a:lnTo>
                <a:lnTo>
                  <a:pt x="35737" y="987102"/>
                </a:lnTo>
                <a:lnTo>
                  <a:pt x="50930" y="1030112"/>
                </a:lnTo>
                <a:lnTo>
                  <a:pt x="68598" y="1071889"/>
                </a:lnTo>
                <a:lnTo>
                  <a:pt x="88652" y="1112343"/>
                </a:lnTo>
                <a:lnTo>
                  <a:pt x="111004" y="1151386"/>
                </a:lnTo>
                <a:lnTo>
                  <a:pt x="135564" y="1188929"/>
                </a:lnTo>
                <a:lnTo>
                  <a:pt x="162246" y="1224884"/>
                </a:lnTo>
                <a:lnTo>
                  <a:pt x="190958" y="1259161"/>
                </a:lnTo>
                <a:lnTo>
                  <a:pt x="221615" y="1291672"/>
                </a:lnTo>
                <a:lnTo>
                  <a:pt x="254125" y="1322329"/>
                </a:lnTo>
                <a:lnTo>
                  <a:pt x="288401" y="1351043"/>
                </a:lnTo>
                <a:lnTo>
                  <a:pt x="324355" y="1377724"/>
                </a:lnTo>
                <a:lnTo>
                  <a:pt x="361897" y="1402286"/>
                </a:lnTo>
                <a:lnTo>
                  <a:pt x="400940" y="1424638"/>
                </a:lnTo>
                <a:lnTo>
                  <a:pt x="441393" y="1444693"/>
                </a:lnTo>
                <a:lnTo>
                  <a:pt x="483169" y="1462361"/>
                </a:lnTo>
                <a:lnTo>
                  <a:pt x="526180" y="1477554"/>
                </a:lnTo>
                <a:lnTo>
                  <a:pt x="570336" y="1490184"/>
                </a:lnTo>
                <a:lnTo>
                  <a:pt x="615548" y="1500161"/>
                </a:lnTo>
                <a:lnTo>
                  <a:pt x="661729" y="1507398"/>
                </a:lnTo>
                <a:lnTo>
                  <a:pt x="708789" y="1511805"/>
                </a:lnTo>
                <a:lnTo>
                  <a:pt x="756640" y="1513293"/>
                </a:lnTo>
                <a:lnTo>
                  <a:pt x="804491" y="1511805"/>
                </a:lnTo>
                <a:lnTo>
                  <a:pt x="851551" y="1507398"/>
                </a:lnTo>
                <a:lnTo>
                  <a:pt x="897732" y="1500161"/>
                </a:lnTo>
                <a:lnTo>
                  <a:pt x="942945" y="1490184"/>
                </a:lnTo>
                <a:lnTo>
                  <a:pt x="987100" y="1477554"/>
                </a:lnTo>
                <a:lnTo>
                  <a:pt x="1030111" y="1462361"/>
                </a:lnTo>
                <a:lnTo>
                  <a:pt x="1071887" y="1444693"/>
                </a:lnTo>
                <a:lnTo>
                  <a:pt x="1112341" y="1424638"/>
                </a:lnTo>
                <a:lnTo>
                  <a:pt x="1151383" y="1402286"/>
                </a:lnTo>
                <a:lnTo>
                  <a:pt x="1188925" y="1377724"/>
                </a:lnTo>
                <a:lnTo>
                  <a:pt x="1224879" y="1351043"/>
                </a:lnTo>
                <a:lnTo>
                  <a:pt x="1259155" y="1322329"/>
                </a:lnTo>
                <a:lnTo>
                  <a:pt x="1291666" y="1291672"/>
                </a:lnTo>
                <a:lnTo>
                  <a:pt x="1322322" y="1259161"/>
                </a:lnTo>
                <a:lnTo>
                  <a:pt x="1351035" y="1224884"/>
                </a:lnTo>
                <a:lnTo>
                  <a:pt x="1377716" y="1188929"/>
                </a:lnTo>
                <a:lnTo>
                  <a:pt x="1402277" y="1151386"/>
                </a:lnTo>
                <a:lnTo>
                  <a:pt x="1424628" y="1112343"/>
                </a:lnTo>
                <a:lnTo>
                  <a:pt x="1444682" y="1071889"/>
                </a:lnTo>
                <a:lnTo>
                  <a:pt x="1462350" y="1030112"/>
                </a:lnTo>
                <a:lnTo>
                  <a:pt x="1477543" y="987102"/>
                </a:lnTo>
                <a:lnTo>
                  <a:pt x="1490172" y="942945"/>
                </a:lnTo>
                <a:lnTo>
                  <a:pt x="1500149" y="897733"/>
                </a:lnTo>
                <a:lnTo>
                  <a:pt x="1507385" y="851552"/>
                </a:lnTo>
                <a:lnTo>
                  <a:pt x="1511792" y="804491"/>
                </a:lnTo>
                <a:lnTo>
                  <a:pt x="1513281" y="756640"/>
                </a:lnTo>
                <a:lnTo>
                  <a:pt x="1511792" y="708790"/>
                </a:lnTo>
                <a:lnTo>
                  <a:pt x="1507385" y="661731"/>
                </a:lnTo>
                <a:lnTo>
                  <a:pt x="1500149" y="615552"/>
                </a:lnTo>
                <a:lnTo>
                  <a:pt x="1490172" y="570340"/>
                </a:lnTo>
                <a:lnTo>
                  <a:pt x="1477543" y="526185"/>
                </a:lnTo>
                <a:lnTo>
                  <a:pt x="1462350" y="483175"/>
                </a:lnTo>
                <a:lnTo>
                  <a:pt x="1444682" y="441399"/>
                </a:lnTo>
                <a:lnTo>
                  <a:pt x="1424628" y="400945"/>
                </a:lnTo>
                <a:lnTo>
                  <a:pt x="1402277" y="361903"/>
                </a:lnTo>
                <a:lnTo>
                  <a:pt x="1377716" y="324361"/>
                </a:lnTo>
                <a:lnTo>
                  <a:pt x="1351035" y="288407"/>
                </a:lnTo>
                <a:lnTo>
                  <a:pt x="1322322" y="254130"/>
                </a:lnTo>
                <a:lnTo>
                  <a:pt x="1291666" y="221619"/>
                </a:lnTo>
                <a:lnTo>
                  <a:pt x="1259155" y="190963"/>
                </a:lnTo>
                <a:lnTo>
                  <a:pt x="1224879" y="162249"/>
                </a:lnTo>
                <a:lnTo>
                  <a:pt x="1188925" y="135568"/>
                </a:lnTo>
                <a:lnTo>
                  <a:pt x="1151383" y="111007"/>
                </a:lnTo>
                <a:lnTo>
                  <a:pt x="1112341" y="88654"/>
                </a:lnTo>
                <a:lnTo>
                  <a:pt x="1071887" y="68600"/>
                </a:lnTo>
                <a:lnTo>
                  <a:pt x="1030111" y="50932"/>
                </a:lnTo>
                <a:lnTo>
                  <a:pt x="987100" y="35738"/>
                </a:lnTo>
                <a:lnTo>
                  <a:pt x="942945" y="23109"/>
                </a:lnTo>
                <a:lnTo>
                  <a:pt x="897732" y="13131"/>
                </a:lnTo>
                <a:lnTo>
                  <a:pt x="851551" y="5895"/>
                </a:lnTo>
                <a:lnTo>
                  <a:pt x="804491" y="1488"/>
                </a:lnTo>
                <a:lnTo>
                  <a:pt x="756640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1534" y="1129374"/>
            <a:ext cx="1189355" cy="1893570"/>
          </a:xfrm>
          <a:custGeom>
            <a:avLst/>
            <a:gdLst/>
            <a:ahLst/>
            <a:cxnLst/>
            <a:rect l="l" t="t" r="r" b="b"/>
            <a:pathLst>
              <a:path w="1189355" h="1893570">
                <a:moveTo>
                  <a:pt x="946696" y="0"/>
                </a:moveTo>
                <a:lnTo>
                  <a:pt x="897979" y="1231"/>
                </a:lnTo>
                <a:lnTo>
                  <a:pt x="849901" y="4887"/>
                </a:lnTo>
                <a:lnTo>
                  <a:pt x="802523" y="10908"/>
                </a:lnTo>
                <a:lnTo>
                  <a:pt x="755903" y="19233"/>
                </a:lnTo>
                <a:lnTo>
                  <a:pt x="710101" y="29804"/>
                </a:lnTo>
                <a:lnTo>
                  <a:pt x="665177" y="42561"/>
                </a:lnTo>
                <a:lnTo>
                  <a:pt x="621190" y="57445"/>
                </a:lnTo>
                <a:lnTo>
                  <a:pt x="578199" y="74396"/>
                </a:lnTo>
                <a:lnTo>
                  <a:pt x="536263" y="93354"/>
                </a:lnTo>
                <a:lnTo>
                  <a:pt x="495444" y="114261"/>
                </a:lnTo>
                <a:lnTo>
                  <a:pt x="455799" y="137056"/>
                </a:lnTo>
                <a:lnTo>
                  <a:pt x="417389" y="161680"/>
                </a:lnTo>
                <a:lnTo>
                  <a:pt x="380272" y="188074"/>
                </a:lnTo>
                <a:lnTo>
                  <a:pt x="344509" y="216179"/>
                </a:lnTo>
                <a:lnTo>
                  <a:pt x="310158" y="245934"/>
                </a:lnTo>
                <a:lnTo>
                  <a:pt x="277280" y="277280"/>
                </a:lnTo>
                <a:lnTo>
                  <a:pt x="245934" y="310158"/>
                </a:lnTo>
                <a:lnTo>
                  <a:pt x="216179" y="344509"/>
                </a:lnTo>
                <a:lnTo>
                  <a:pt x="188074" y="380272"/>
                </a:lnTo>
                <a:lnTo>
                  <a:pt x="161680" y="417389"/>
                </a:lnTo>
                <a:lnTo>
                  <a:pt x="137056" y="455799"/>
                </a:lnTo>
                <a:lnTo>
                  <a:pt x="114261" y="495444"/>
                </a:lnTo>
                <a:lnTo>
                  <a:pt x="93354" y="536263"/>
                </a:lnTo>
                <a:lnTo>
                  <a:pt x="74396" y="578199"/>
                </a:lnTo>
                <a:lnTo>
                  <a:pt x="57445" y="621190"/>
                </a:lnTo>
                <a:lnTo>
                  <a:pt x="42561" y="665177"/>
                </a:lnTo>
                <a:lnTo>
                  <a:pt x="29804" y="710101"/>
                </a:lnTo>
                <a:lnTo>
                  <a:pt x="19233" y="755903"/>
                </a:lnTo>
                <a:lnTo>
                  <a:pt x="10908" y="802523"/>
                </a:lnTo>
                <a:lnTo>
                  <a:pt x="4887" y="849901"/>
                </a:lnTo>
                <a:lnTo>
                  <a:pt x="1231" y="897979"/>
                </a:lnTo>
                <a:lnTo>
                  <a:pt x="0" y="946696"/>
                </a:lnTo>
                <a:lnTo>
                  <a:pt x="1231" y="995412"/>
                </a:lnTo>
                <a:lnTo>
                  <a:pt x="4887" y="1043490"/>
                </a:lnTo>
                <a:lnTo>
                  <a:pt x="10908" y="1090868"/>
                </a:lnTo>
                <a:lnTo>
                  <a:pt x="19233" y="1137488"/>
                </a:lnTo>
                <a:lnTo>
                  <a:pt x="29804" y="1183290"/>
                </a:lnTo>
                <a:lnTo>
                  <a:pt x="42561" y="1228214"/>
                </a:lnTo>
                <a:lnTo>
                  <a:pt x="57445" y="1272202"/>
                </a:lnTo>
                <a:lnTo>
                  <a:pt x="74396" y="1315193"/>
                </a:lnTo>
                <a:lnTo>
                  <a:pt x="93354" y="1357128"/>
                </a:lnTo>
                <a:lnTo>
                  <a:pt x="114261" y="1397947"/>
                </a:lnTo>
                <a:lnTo>
                  <a:pt x="137056" y="1437592"/>
                </a:lnTo>
                <a:lnTo>
                  <a:pt x="161680" y="1476003"/>
                </a:lnTo>
                <a:lnTo>
                  <a:pt x="188074" y="1513119"/>
                </a:lnTo>
                <a:lnTo>
                  <a:pt x="216179" y="1548882"/>
                </a:lnTo>
                <a:lnTo>
                  <a:pt x="245934" y="1583233"/>
                </a:lnTo>
                <a:lnTo>
                  <a:pt x="277280" y="1616111"/>
                </a:lnTo>
                <a:lnTo>
                  <a:pt x="310158" y="1647457"/>
                </a:lnTo>
                <a:lnTo>
                  <a:pt x="344509" y="1677212"/>
                </a:lnTo>
                <a:lnTo>
                  <a:pt x="380272" y="1705317"/>
                </a:lnTo>
                <a:lnTo>
                  <a:pt x="417389" y="1731711"/>
                </a:lnTo>
                <a:lnTo>
                  <a:pt x="455799" y="1756335"/>
                </a:lnTo>
                <a:lnTo>
                  <a:pt x="495444" y="1779131"/>
                </a:lnTo>
                <a:lnTo>
                  <a:pt x="536263" y="1800037"/>
                </a:lnTo>
                <a:lnTo>
                  <a:pt x="578199" y="1818996"/>
                </a:lnTo>
                <a:lnTo>
                  <a:pt x="621190" y="1835946"/>
                </a:lnTo>
                <a:lnTo>
                  <a:pt x="665177" y="1850830"/>
                </a:lnTo>
                <a:lnTo>
                  <a:pt x="710101" y="1863587"/>
                </a:lnTo>
                <a:lnTo>
                  <a:pt x="755903" y="1874158"/>
                </a:lnTo>
                <a:lnTo>
                  <a:pt x="802523" y="1882484"/>
                </a:lnTo>
                <a:lnTo>
                  <a:pt x="849901" y="1888504"/>
                </a:lnTo>
                <a:lnTo>
                  <a:pt x="897979" y="1892160"/>
                </a:lnTo>
                <a:lnTo>
                  <a:pt x="946696" y="1893392"/>
                </a:lnTo>
                <a:lnTo>
                  <a:pt x="946696" y="1188783"/>
                </a:lnTo>
                <a:lnTo>
                  <a:pt x="1188783" y="946696"/>
                </a:lnTo>
                <a:lnTo>
                  <a:pt x="946696" y="704608"/>
                </a:lnTo>
                <a:lnTo>
                  <a:pt x="946696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24385" y="1721604"/>
            <a:ext cx="2026920" cy="5600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680"/>
              </a:lnSpc>
              <a:spcBef>
                <a:spcPts val="135"/>
              </a:spcBef>
            </a:pPr>
            <a:r>
              <a:rPr sz="2300" spc="-15" dirty="0"/>
              <a:t>RESULTADOS</a:t>
            </a:r>
            <a:endParaRPr sz="2300"/>
          </a:p>
          <a:p>
            <a:pPr marL="12700">
              <a:lnSpc>
                <a:spcPts val="1480"/>
              </a:lnSpc>
            </a:pPr>
            <a:r>
              <a:rPr sz="1300" b="0" spc="10" dirty="0">
                <a:solidFill>
                  <a:srgbClr val="231F20"/>
                </a:solidFill>
                <a:latin typeface="Arial"/>
                <a:cs typeface="Arial"/>
              </a:rPr>
              <a:t>Cualitativos.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48806" y="2928585"/>
            <a:ext cx="5248910" cy="287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9850">
              <a:lnSpc>
                <a:spcPct val="102800"/>
              </a:lnSpc>
              <a:spcBef>
                <a:spcPts val="90"/>
              </a:spcBef>
              <a:buChar char="●"/>
              <a:tabLst>
                <a:tab pos="162560" algn="l"/>
              </a:tabLst>
            </a:pPr>
            <a:r>
              <a:rPr sz="1300" spc="20" dirty="0">
                <a:solidFill>
                  <a:srgbClr val="231F20"/>
                </a:solidFill>
                <a:latin typeface="Arial"/>
                <a:cs typeface="Arial"/>
              </a:rPr>
              <a:t>Mayor </a:t>
            </a:r>
            <a:r>
              <a:rPr sz="1300" spc="15" dirty="0">
                <a:solidFill>
                  <a:srgbClr val="231F20"/>
                </a:solidFill>
                <a:latin typeface="Arial"/>
                <a:cs typeface="Arial"/>
              </a:rPr>
              <a:t>frecuencia de </a:t>
            </a:r>
            <a:r>
              <a:rPr sz="1300" spc="10" dirty="0">
                <a:solidFill>
                  <a:srgbClr val="231F20"/>
                </a:solidFill>
                <a:latin typeface="Arial"/>
                <a:cs typeface="Arial"/>
              </a:rPr>
              <a:t>asistencia </a:t>
            </a:r>
            <a:r>
              <a:rPr sz="1300" spc="2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300" spc="10" dirty="0">
                <a:solidFill>
                  <a:srgbClr val="231F20"/>
                </a:solidFill>
                <a:latin typeface="Arial"/>
                <a:cs typeface="Arial"/>
              </a:rPr>
              <a:t>instituciones, </a:t>
            </a:r>
            <a:r>
              <a:rPr sz="1300" spc="20" dirty="0">
                <a:solidFill>
                  <a:srgbClr val="231F20"/>
                </a:solidFill>
                <a:latin typeface="Arial"/>
                <a:cs typeface="Arial"/>
              </a:rPr>
              <a:t>menor </a:t>
            </a:r>
            <a:r>
              <a:rPr sz="1300" spc="15" dirty="0">
                <a:solidFill>
                  <a:srgbClr val="231F20"/>
                </a:solidFill>
                <a:latin typeface="Arial"/>
                <a:cs typeface="Arial"/>
              </a:rPr>
              <a:t>frecuencia </a:t>
            </a:r>
            <a:r>
              <a:rPr sz="1300" spc="20" dirty="0">
                <a:solidFill>
                  <a:srgbClr val="231F20"/>
                </a:solidFill>
                <a:latin typeface="Arial"/>
                <a:cs typeface="Arial"/>
              </a:rPr>
              <a:t>a  </a:t>
            </a:r>
            <a:r>
              <a:rPr sz="1300" spc="15" dirty="0">
                <a:solidFill>
                  <a:srgbClr val="231F20"/>
                </a:solidFill>
                <a:latin typeface="Arial"/>
                <a:cs typeface="Arial"/>
              </a:rPr>
              <a:t>familiares </a:t>
            </a:r>
            <a:r>
              <a:rPr sz="1300" spc="2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3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Arial"/>
                <a:cs typeface="Arial"/>
              </a:rPr>
              <a:t>amigos.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31F20"/>
              </a:buClr>
              <a:buFont typeface="Arial"/>
              <a:buChar char="●"/>
            </a:pPr>
            <a:endParaRPr sz="1350">
              <a:latin typeface="Times New Roman"/>
              <a:cs typeface="Times New Roman"/>
            </a:endParaRPr>
          </a:p>
          <a:p>
            <a:pPr marL="12700" marR="334010">
              <a:lnSpc>
                <a:spcPct val="102800"/>
              </a:lnSpc>
              <a:buChar char="●"/>
              <a:tabLst>
                <a:tab pos="162560" algn="l"/>
              </a:tabLst>
            </a:pPr>
            <a:r>
              <a:rPr sz="1300" spc="15" dirty="0">
                <a:solidFill>
                  <a:srgbClr val="231F20"/>
                </a:solidFill>
                <a:latin typeface="Arial"/>
                <a:cs typeface="Arial"/>
              </a:rPr>
              <a:t>Significado de </a:t>
            </a:r>
            <a:r>
              <a:rPr sz="1300" spc="10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300" spc="15" dirty="0">
                <a:solidFill>
                  <a:srgbClr val="231F20"/>
                </a:solidFill>
                <a:latin typeface="Arial"/>
                <a:cs typeface="Arial"/>
              </a:rPr>
              <a:t>red de apoyo </a:t>
            </a:r>
            <a:r>
              <a:rPr sz="1300" spc="20" dirty="0">
                <a:solidFill>
                  <a:srgbClr val="231F20"/>
                </a:solidFill>
                <a:latin typeface="Arial"/>
                <a:cs typeface="Arial"/>
              </a:rPr>
              <a:t>como </a:t>
            </a:r>
            <a:r>
              <a:rPr sz="1300" spc="15" dirty="0">
                <a:solidFill>
                  <a:srgbClr val="231F20"/>
                </a:solidFill>
                <a:latin typeface="Arial"/>
                <a:cs typeface="Arial"/>
              </a:rPr>
              <a:t>ayuda y fuerza </a:t>
            </a:r>
            <a:r>
              <a:rPr sz="1300" spc="10" dirty="0">
                <a:solidFill>
                  <a:srgbClr val="231F20"/>
                </a:solidFill>
                <a:latin typeface="Arial"/>
                <a:cs typeface="Arial"/>
              </a:rPr>
              <a:t>para salir  adelante.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31F20"/>
              </a:buClr>
              <a:buFont typeface="Arial"/>
              <a:buChar char="●"/>
            </a:pPr>
            <a:endParaRPr sz="1350">
              <a:latin typeface="Times New Roman"/>
              <a:cs typeface="Times New Roman"/>
            </a:endParaRPr>
          </a:p>
          <a:p>
            <a:pPr marL="12700" marR="495300">
              <a:lnSpc>
                <a:spcPct val="102800"/>
              </a:lnSpc>
              <a:buChar char="●"/>
              <a:tabLst>
                <a:tab pos="162560" algn="l"/>
              </a:tabLst>
            </a:pPr>
            <a:r>
              <a:rPr sz="1300" spc="15" dirty="0">
                <a:solidFill>
                  <a:srgbClr val="231F20"/>
                </a:solidFill>
                <a:latin typeface="Arial"/>
                <a:cs typeface="Arial"/>
              </a:rPr>
              <a:t>Frustración </a:t>
            </a:r>
            <a:r>
              <a:rPr sz="1300" spc="10" dirty="0">
                <a:solidFill>
                  <a:srgbClr val="231F20"/>
                </a:solidFill>
                <a:latin typeface="Arial"/>
                <a:cs typeface="Arial"/>
              </a:rPr>
              <a:t>por procesos </a:t>
            </a:r>
            <a:r>
              <a:rPr sz="1300" spc="15" dirty="0">
                <a:solidFill>
                  <a:srgbClr val="231F20"/>
                </a:solidFill>
                <a:latin typeface="Arial"/>
                <a:cs typeface="Arial"/>
              </a:rPr>
              <a:t>y miedo </a:t>
            </a:r>
            <a:r>
              <a:rPr sz="1300" spc="10" dirty="0">
                <a:solidFill>
                  <a:srgbClr val="231F20"/>
                </a:solidFill>
                <a:latin typeface="Arial"/>
                <a:cs typeface="Arial"/>
              </a:rPr>
              <a:t>por integridad individual </a:t>
            </a:r>
            <a:r>
              <a:rPr sz="1300" spc="15" dirty="0">
                <a:solidFill>
                  <a:srgbClr val="231F20"/>
                </a:solidFill>
                <a:latin typeface="Arial"/>
                <a:cs typeface="Arial"/>
              </a:rPr>
              <a:t>y  </a:t>
            </a:r>
            <a:r>
              <a:rPr sz="1300" spc="5" dirty="0">
                <a:solidFill>
                  <a:srgbClr val="231F20"/>
                </a:solidFill>
                <a:latin typeface="Arial"/>
                <a:cs typeface="Arial"/>
              </a:rPr>
              <a:t>familiar.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31F20"/>
              </a:buClr>
              <a:buFont typeface="Arial"/>
              <a:buChar char="●"/>
            </a:pPr>
            <a:endParaRPr sz="1350">
              <a:latin typeface="Times New Roman"/>
              <a:cs typeface="Times New Roman"/>
            </a:endParaRPr>
          </a:p>
          <a:p>
            <a:pPr marL="12700" marR="5080">
              <a:lnSpc>
                <a:spcPct val="102800"/>
              </a:lnSpc>
              <a:spcBef>
                <a:spcPts val="5"/>
              </a:spcBef>
              <a:buChar char="●"/>
              <a:tabLst>
                <a:tab pos="162560" algn="l"/>
              </a:tabLst>
            </a:pPr>
            <a:r>
              <a:rPr sz="1300" spc="10" dirty="0">
                <a:solidFill>
                  <a:srgbClr val="231F20"/>
                </a:solidFill>
                <a:latin typeface="Arial"/>
                <a:cs typeface="Arial"/>
              </a:rPr>
              <a:t>Reacciones </a:t>
            </a:r>
            <a:r>
              <a:rPr sz="1300" spc="15" dirty="0">
                <a:solidFill>
                  <a:srgbClr val="231F20"/>
                </a:solidFill>
                <a:latin typeface="Arial"/>
                <a:cs typeface="Arial"/>
              </a:rPr>
              <a:t>de apoyo </a:t>
            </a:r>
            <a:r>
              <a:rPr sz="1300" spc="20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1300" spc="15" dirty="0">
                <a:solidFill>
                  <a:srgbClr val="231F20"/>
                </a:solidFill>
                <a:latin typeface="Arial"/>
                <a:cs typeface="Arial"/>
              </a:rPr>
              <a:t>con un tono </a:t>
            </a: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juzgador, </a:t>
            </a:r>
            <a:r>
              <a:rPr sz="1300" spc="10" dirty="0">
                <a:solidFill>
                  <a:srgbClr val="231F20"/>
                </a:solidFill>
                <a:latin typeface="Arial"/>
                <a:cs typeface="Arial"/>
              </a:rPr>
              <a:t>normalizador </a:t>
            </a:r>
            <a:r>
              <a:rPr sz="1300" spc="1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300" spc="10" dirty="0">
                <a:solidFill>
                  <a:srgbClr val="231F20"/>
                </a:solidFill>
                <a:latin typeface="Arial"/>
                <a:cs typeface="Arial"/>
              </a:rPr>
              <a:t>este  tipo </a:t>
            </a:r>
            <a:r>
              <a:rPr sz="1300" spc="1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3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Arial"/>
                <a:cs typeface="Arial"/>
              </a:rPr>
              <a:t>violencia.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31F20"/>
              </a:buClr>
              <a:buFont typeface="Arial"/>
              <a:buChar char="●"/>
            </a:pPr>
            <a:endParaRPr sz="1350">
              <a:latin typeface="Times New Roman"/>
              <a:cs typeface="Times New Roman"/>
            </a:endParaRPr>
          </a:p>
          <a:p>
            <a:pPr marL="12700" marR="287655">
              <a:lnSpc>
                <a:spcPct val="102800"/>
              </a:lnSpc>
              <a:buChar char="●"/>
              <a:tabLst>
                <a:tab pos="162560" algn="l"/>
              </a:tabLst>
            </a:pPr>
            <a:r>
              <a:rPr sz="1300" spc="20" dirty="0">
                <a:solidFill>
                  <a:srgbClr val="231F20"/>
                </a:solidFill>
                <a:latin typeface="Arial"/>
                <a:cs typeface="Arial"/>
              </a:rPr>
              <a:t>En </a:t>
            </a:r>
            <a:r>
              <a:rPr sz="1300" spc="10" dirty="0">
                <a:solidFill>
                  <a:srgbClr val="231F20"/>
                </a:solidFill>
                <a:latin typeface="Arial"/>
                <a:cs typeface="Arial"/>
              </a:rPr>
              <a:t>el proceso </a:t>
            </a:r>
            <a:r>
              <a:rPr sz="1300" spc="5" dirty="0">
                <a:solidFill>
                  <a:srgbClr val="231F20"/>
                </a:solidFill>
                <a:latin typeface="Arial"/>
                <a:cs typeface="Arial"/>
              </a:rPr>
              <a:t>judicial </a:t>
            </a:r>
            <a:r>
              <a:rPr sz="1300" spc="15" dirty="0">
                <a:solidFill>
                  <a:srgbClr val="231F20"/>
                </a:solidFill>
                <a:latin typeface="Arial"/>
                <a:cs typeface="Arial"/>
              </a:rPr>
              <a:t>requieren </a:t>
            </a:r>
            <a:r>
              <a:rPr sz="1300" spc="20" dirty="0">
                <a:solidFill>
                  <a:srgbClr val="231F20"/>
                </a:solidFill>
                <a:latin typeface="Arial"/>
                <a:cs typeface="Arial"/>
              </a:rPr>
              <a:t>mayor </a:t>
            </a:r>
            <a:r>
              <a:rPr sz="1300" spc="15" dirty="0">
                <a:solidFill>
                  <a:srgbClr val="231F20"/>
                </a:solidFill>
                <a:latin typeface="Arial"/>
                <a:cs typeface="Arial"/>
              </a:rPr>
              <a:t>apoyo de </a:t>
            </a:r>
            <a:r>
              <a:rPr sz="1300" spc="10" dirty="0">
                <a:solidFill>
                  <a:srgbClr val="231F20"/>
                </a:solidFill>
                <a:latin typeface="Arial"/>
                <a:cs typeface="Arial"/>
              </a:rPr>
              <a:t>las </a:t>
            </a:r>
            <a:r>
              <a:rPr sz="1300" spc="15" dirty="0">
                <a:solidFill>
                  <a:srgbClr val="231F20"/>
                </a:solidFill>
                <a:latin typeface="Arial"/>
                <a:cs typeface="Arial"/>
              </a:rPr>
              <a:t>redes tanto  </a:t>
            </a:r>
            <a:r>
              <a:rPr sz="1300" spc="10" dirty="0">
                <a:solidFill>
                  <a:srgbClr val="231F20"/>
                </a:solidFill>
                <a:latin typeface="Arial"/>
                <a:cs typeface="Arial"/>
              </a:rPr>
              <a:t>institucionales </a:t>
            </a:r>
            <a:r>
              <a:rPr sz="1300" spc="20" dirty="0">
                <a:solidFill>
                  <a:srgbClr val="231F20"/>
                </a:solidFill>
                <a:latin typeface="Arial"/>
                <a:cs typeface="Arial"/>
              </a:rPr>
              <a:t>como </a:t>
            </a:r>
            <a:r>
              <a:rPr sz="1300" spc="1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300" spc="10" dirty="0">
                <a:solidFill>
                  <a:srgbClr val="231F20"/>
                </a:solidFill>
                <a:latin typeface="Arial"/>
                <a:cs typeface="Arial"/>
              </a:rPr>
              <a:t>las </a:t>
            </a:r>
            <a:r>
              <a:rPr sz="1300" spc="15" dirty="0">
                <a:solidFill>
                  <a:srgbClr val="231F20"/>
                </a:solidFill>
                <a:latin typeface="Arial"/>
                <a:cs typeface="Arial"/>
              </a:rPr>
              <a:t>familias y</a:t>
            </a:r>
            <a:r>
              <a:rPr sz="13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Arial"/>
                <a:cs typeface="Arial"/>
              </a:rPr>
              <a:t>amigos.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50699" y="1296705"/>
            <a:ext cx="1196340" cy="1136015"/>
          </a:xfrm>
          <a:custGeom>
            <a:avLst/>
            <a:gdLst/>
            <a:ahLst/>
            <a:cxnLst/>
            <a:rect l="l" t="t" r="r" b="b"/>
            <a:pathLst>
              <a:path w="1196340" h="1136014">
                <a:moveTo>
                  <a:pt x="283095" y="823074"/>
                </a:moveTo>
                <a:lnTo>
                  <a:pt x="328715" y="885496"/>
                </a:lnTo>
                <a:lnTo>
                  <a:pt x="364682" y="912894"/>
                </a:lnTo>
                <a:lnTo>
                  <a:pt x="409435" y="937755"/>
                </a:lnTo>
                <a:lnTo>
                  <a:pt x="450083" y="955028"/>
                </a:lnTo>
                <a:lnTo>
                  <a:pt x="493434" y="969098"/>
                </a:lnTo>
                <a:lnTo>
                  <a:pt x="539487" y="979966"/>
                </a:lnTo>
                <a:lnTo>
                  <a:pt x="588242" y="987633"/>
                </a:lnTo>
                <a:lnTo>
                  <a:pt x="639698" y="992098"/>
                </a:lnTo>
                <a:lnTo>
                  <a:pt x="633202" y="1038692"/>
                </a:lnTo>
                <a:lnTo>
                  <a:pt x="613711" y="1078115"/>
                </a:lnTo>
                <a:lnTo>
                  <a:pt x="581223" y="1110366"/>
                </a:lnTo>
                <a:lnTo>
                  <a:pt x="535736" y="1135443"/>
                </a:lnTo>
                <a:lnTo>
                  <a:pt x="582584" y="1133614"/>
                </a:lnTo>
                <a:lnTo>
                  <a:pt x="623987" y="1128129"/>
                </a:lnTo>
                <a:lnTo>
                  <a:pt x="690435" y="1106195"/>
                </a:lnTo>
                <a:lnTo>
                  <a:pt x="747190" y="1059299"/>
                </a:lnTo>
                <a:lnTo>
                  <a:pt x="768847" y="1026219"/>
                </a:lnTo>
                <a:lnTo>
                  <a:pt x="786028" y="986713"/>
                </a:lnTo>
                <a:lnTo>
                  <a:pt x="838100" y="977942"/>
                </a:lnTo>
                <a:lnTo>
                  <a:pt x="886355" y="965938"/>
                </a:lnTo>
                <a:lnTo>
                  <a:pt x="930793" y="950706"/>
                </a:lnTo>
                <a:lnTo>
                  <a:pt x="971413" y="932247"/>
                </a:lnTo>
                <a:lnTo>
                  <a:pt x="1008214" y="910564"/>
                </a:lnTo>
                <a:lnTo>
                  <a:pt x="1046360" y="880389"/>
                </a:lnTo>
                <a:lnTo>
                  <a:pt x="1073605" y="848082"/>
                </a:lnTo>
                <a:lnTo>
                  <a:pt x="1081503" y="831443"/>
                </a:lnTo>
                <a:lnTo>
                  <a:pt x="388213" y="831443"/>
                </a:lnTo>
                <a:lnTo>
                  <a:pt x="372107" y="831179"/>
                </a:lnTo>
                <a:lnTo>
                  <a:pt x="355436" y="830391"/>
                </a:lnTo>
                <a:lnTo>
                  <a:pt x="338205" y="829080"/>
                </a:lnTo>
                <a:lnTo>
                  <a:pt x="320420" y="827252"/>
                </a:lnTo>
                <a:lnTo>
                  <a:pt x="285879" y="823336"/>
                </a:lnTo>
                <a:lnTo>
                  <a:pt x="283095" y="823074"/>
                </a:lnTo>
                <a:close/>
              </a:path>
              <a:path w="1196340" h="1136014">
                <a:moveTo>
                  <a:pt x="366128" y="282524"/>
                </a:moveTo>
                <a:lnTo>
                  <a:pt x="309200" y="285462"/>
                </a:lnTo>
                <a:lnTo>
                  <a:pt x="255947" y="294277"/>
                </a:lnTo>
                <a:lnTo>
                  <a:pt x="206367" y="308968"/>
                </a:lnTo>
                <a:lnTo>
                  <a:pt x="160460" y="329536"/>
                </a:lnTo>
                <a:lnTo>
                  <a:pt x="118224" y="355980"/>
                </a:lnTo>
                <a:lnTo>
                  <a:pt x="73285" y="395525"/>
                </a:lnTo>
                <a:lnTo>
                  <a:pt x="41186" y="439466"/>
                </a:lnTo>
                <a:lnTo>
                  <a:pt x="21922" y="487844"/>
                </a:lnTo>
                <a:lnTo>
                  <a:pt x="15506" y="540562"/>
                </a:lnTo>
                <a:lnTo>
                  <a:pt x="21479" y="591620"/>
                </a:lnTo>
                <a:lnTo>
                  <a:pt x="39398" y="639102"/>
                </a:lnTo>
                <a:lnTo>
                  <a:pt x="69266" y="683002"/>
                </a:lnTo>
                <a:lnTo>
                  <a:pt x="111086" y="723315"/>
                </a:lnTo>
                <a:lnTo>
                  <a:pt x="111470" y="729297"/>
                </a:lnTo>
                <a:lnTo>
                  <a:pt x="111671" y="734363"/>
                </a:lnTo>
                <a:lnTo>
                  <a:pt x="111683" y="740638"/>
                </a:lnTo>
                <a:lnTo>
                  <a:pt x="109741" y="767768"/>
                </a:lnTo>
                <a:lnTo>
                  <a:pt x="94211" y="814503"/>
                </a:lnTo>
                <a:lnTo>
                  <a:pt x="63936" y="850522"/>
                </a:lnTo>
                <a:lnTo>
                  <a:pt x="23625" y="871577"/>
                </a:lnTo>
                <a:lnTo>
                  <a:pt x="0" y="876223"/>
                </a:lnTo>
                <a:lnTo>
                  <a:pt x="26536" y="890338"/>
                </a:lnTo>
                <a:lnTo>
                  <a:pt x="51206" y="900414"/>
                </a:lnTo>
                <a:lnTo>
                  <a:pt x="74009" y="906456"/>
                </a:lnTo>
                <a:lnTo>
                  <a:pt x="94945" y="908469"/>
                </a:lnTo>
                <a:lnTo>
                  <a:pt x="147658" y="900895"/>
                </a:lnTo>
                <a:lnTo>
                  <a:pt x="188126" y="878170"/>
                </a:lnTo>
                <a:lnTo>
                  <a:pt x="216347" y="840285"/>
                </a:lnTo>
                <a:lnTo>
                  <a:pt x="232321" y="787234"/>
                </a:lnTo>
                <a:lnTo>
                  <a:pt x="501242" y="787234"/>
                </a:lnTo>
                <a:lnTo>
                  <a:pt x="572561" y="757468"/>
                </a:lnTo>
                <a:lnTo>
                  <a:pt x="615480" y="729297"/>
                </a:lnTo>
                <a:lnTo>
                  <a:pt x="652568" y="696705"/>
                </a:lnTo>
                <a:lnTo>
                  <a:pt x="681414" y="661535"/>
                </a:lnTo>
                <a:lnTo>
                  <a:pt x="702018" y="623787"/>
                </a:lnTo>
                <a:lnTo>
                  <a:pt x="714381" y="583463"/>
                </a:lnTo>
                <a:lnTo>
                  <a:pt x="718502" y="540562"/>
                </a:lnTo>
                <a:lnTo>
                  <a:pt x="712049" y="487809"/>
                </a:lnTo>
                <a:lnTo>
                  <a:pt x="692746" y="439608"/>
                </a:lnTo>
                <a:lnTo>
                  <a:pt x="660552" y="395857"/>
                </a:lnTo>
                <a:lnTo>
                  <a:pt x="615480" y="356590"/>
                </a:lnTo>
                <a:lnTo>
                  <a:pt x="572537" y="329926"/>
                </a:lnTo>
                <a:lnTo>
                  <a:pt x="526128" y="309188"/>
                </a:lnTo>
                <a:lnTo>
                  <a:pt x="476255" y="294374"/>
                </a:lnTo>
                <a:lnTo>
                  <a:pt x="422921" y="285486"/>
                </a:lnTo>
                <a:lnTo>
                  <a:pt x="366128" y="282524"/>
                </a:lnTo>
                <a:close/>
              </a:path>
              <a:path w="1196340" h="1136014">
                <a:moveTo>
                  <a:pt x="742416" y="562660"/>
                </a:moveTo>
                <a:lnTo>
                  <a:pt x="733257" y="605974"/>
                </a:lnTo>
                <a:lnTo>
                  <a:pt x="717730" y="646341"/>
                </a:lnTo>
                <a:lnTo>
                  <a:pt x="695832" y="683756"/>
                </a:lnTo>
                <a:lnTo>
                  <a:pt x="667564" y="718218"/>
                </a:lnTo>
                <a:lnTo>
                  <a:pt x="632923" y="749723"/>
                </a:lnTo>
                <a:lnTo>
                  <a:pt x="591908" y="778268"/>
                </a:lnTo>
                <a:lnTo>
                  <a:pt x="546240" y="801530"/>
                </a:lnTo>
                <a:lnTo>
                  <a:pt x="497071" y="818148"/>
                </a:lnTo>
                <a:lnTo>
                  <a:pt x="444397" y="828119"/>
                </a:lnTo>
                <a:lnTo>
                  <a:pt x="388213" y="831443"/>
                </a:lnTo>
                <a:lnTo>
                  <a:pt x="1081503" y="831443"/>
                </a:lnTo>
                <a:lnTo>
                  <a:pt x="1089951" y="813643"/>
                </a:lnTo>
                <a:lnTo>
                  <a:pt x="1095400" y="777074"/>
                </a:lnTo>
                <a:lnTo>
                  <a:pt x="1090457" y="734363"/>
                </a:lnTo>
                <a:lnTo>
                  <a:pt x="1075627" y="696041"/>
                </a:lnTo>
                <a:lnTo>
                  <a:pt x="1050905" y="662111"/>
                </a:lnTo>
                <a:lnTo>
                  <a:pt x="1016290" y="632577"/>
                </a:lnTo>
                <a:lnTo>
                  <a:pt x="971778" y="607440"/>
                </a:lnTo>
                <a:lnTo>
                  <a:pt x="931819" y="591318"/>
                </a:lnTo>
                <a:lnTo>
                  <a:pt x="888903" y="578779"/>
                </a:lnTo>
                <a:lnTo>
                  <a:pt x="843031" y="569824"/>
                </a:lnTo>
                <a:lnTo>
                  <a:pt x="794202" y="564451"/>
                </a:lnTo>
                <a:lnTo>
                  <a:pt x="742416" y="562660"/>
                </a:lnTo>
                <a:close/>
              </a:path>
              <a:path w="1196340" h="1136014">
                <a:moveTo>
                  <a:pt x="501242" y="787234"/>
                </a:moveTo>
                <a:lnTo>
                  <a:pt x="232321" y="787234"/>
                </a:lnTo>
                <a:lnTo>
                  <a:pt x="264689" y="796119"/>
                </a:lnTo>
                <a:lnTo>
                  <a:pt x="297880" y="802465"/>
                </a:lnTo>
                <a:lnTo>
                  <a:pt x="331892" y="806272"/>
                </a:lnTo>
                <a:lnTo>
                  <a:pt x="366725" y="807542"/>
                </a:lnTo>
                <a:lnTo>
                  <a:pt x="423304" y="804413"/>
                </a:lnTo>
                <a:lnTo>
                  <a:pt x="476472" y="795025"/>
                </a:lnTo>
                <a:lnTo>
                  <a:pt x="501242" y="787234"/>
                </a:lnTo>
                <a:close/>
              </a:path>
              <a:path w="1196340" h="1136014">
                <a:moveTo>
                  <a:pt x="1067319" y="510095"/>
                </a:moveTo>
                <a:lnTo>
                  <a:pt x="930567" y="510095"/>
                </a:lnTo>
                <a:lnTo>
                  <a:pt x="945084" y="540177"/>
                </a:lnTo>
                <a:lnTo>
                  <a:pt x="980625" y="587367"/>
                </a:lnTo>
                <a:lnTo>
                  <a:pt x="1033853" y="621819"/>
                </a:lnTo>
                <a:lnTo>
                  <a:pt x="1071967" y="633880"/>
                </a:lnTo>
                <a:lnTo>
                  <a:pt x="1115984" y="640643"/>
                </a:lnTo>
                <a:lnTo>
                  <a:pt x="1165910" y="642099"/>
                </a:lnTo>
                <a:lnTo>
                  <a:pt x="1117071" y="601189"/>
                </a:lnTo>
                <a:lnTo>
                  <a:pt x="1103961" y="589914"/>
                </a:lnTo>
                <a:lnTo>
                  <a:pt x="1098397" y="584758"/>
                </a:lnTo>
                <a:lnTo>
                  <a:pt x="1084286" y="565492"/>
                </a:lnTo>
                <a:lnTo>
                  <a:pt x="1074205" y="544134"/>
                </a:lnTo>
                <a:lnTo>
                  <a:pt x="1068156" y="520686"/>
                </a:lnTo>
                <a:lnTo>
                  <a:pt x="1067319" y="510095"/>
                </a:lnTo>
                <a:close/>
              </a:path>
              <a:path w="1196340" h="1136014">
                <a:moveTo>
                  <a:pt x="844549" y="0"/>
                </a:moveTo>
                <a:lnTo>
                  <a:pt x="787408" y="2796"/>
                </a:lnTo>
                <a:lnTo>
                  <a:pt x="733987" y="11184"/>
                </a:lnTo>
                <a:lnTo>
                  <a:pt x="684292" y="25163"/>
                </a:lnTo>
                <a:lnTo>
                  <a:pt x="638324" y="44731"/>
                </a:lnTo>
                <a:lnTo>
                  <a:pt x="596087" y="69888"/>
                </a:lnTo>
                <a:lnTo>
                  <a:pt x="551126" y="108079"/>
                </a:lnTo>
                <a:lnTo>
                  <a:pt x="519015" y="150969"/>
                </a:lnTo>
                <a:lnTo>
                  <a:pt x="499751" y="198563"/>
                </a:lnTo>
                <a:lnTo>
                  <a:pt x="493331" y="250863"/>
                </a:lnTo>
                <a:lnTo>
                  <a:pt x="493667" y="258331"/>
                </a:lnTo>
                <a:lnTo>
                  <a:pt x="494674" y="266987"/>
                </a:lnTo>
                <a:lnTo>
                  <a:pt x="496353" y="276835"/>
                </a:lnTo>
                <a:lnTo>
                  <a:pt x="498703" y="287883"/>
                </a:lnTo>
                <a:lnTo>
                  <a:pt x="539066" y="294719"/>
                </a:lnTo>
                <a:lnTo>
                  <a:pt x="578302" y="309246"/>
                </a:lnTo>
                <a:lnTo>
                  <a:pt x="616416" y="331462"/>
                </a:lnTo>
                <a:lnTo>
                  <a:pt x="653414" y="361365"/>
                </a:lnTo>
                <a:lnTo>
                  <a:pt x="684514" y="394184"/>
                </a:lnTo>
                <a:lnTo>
                  <a:pt x="709712" y="428713"/>
                </a:lnTo>
                <a:lnTo>
                  <a:pt x="729011" y="464957"/>
                </a:lnTo>
                <a:lnTo>
                  <a:pt x="742416" y="502919"/>
                </a:lnTo>
                <a:lnTo>
                  <a:pt x="768960" y="509716"/>
                </a:lnTo>
                <a:lnTo>
                  <a:pt x="794831" y="514565"/>
                </a:lnTo>
                <a:lnTo>
                  <a:pt x="820028" y="517471"/>
                </a:lnTo>
                <a:lnTo>
                  <a:pt x="844549" y="518439"/>
                </a:lnTo>
                <a:lnTo>
                  <a:pt x="866269" y="517921"/>
                </a:lnTo>
                <a:lnTo>
                  <a:pt x="887844" y="516362"/>
                </a:lnTo>
                <a:lnTo>
                  <a:pt x="909275" y="513756"/>
                </a:lnTo>
                <a:lnTo>
                  <a:pt x="930567" y="510095"/>
                </a:lnTo>
                <a:lnTo>
                  <a:pt x="1067319" y="510095"/>
                </a:lnTo>
                <a:lnTo>
                  <a:pt x="1066139" y="495147"/>
                </a:lnTo>
                <a:lnTo>
                  <a:pt x="1066327" y="486006"/>
                </a:lnTo>
                <a:lnTo>
                  <a:pt x="1066888" y="476491"/>
                </a:lnTo>
                <a:lnTo>
                  <a:pt x="1067821" y="466604"/>
                </a:lnTo>
                <a:lnTo>
                  <a:pt x="1069124" y="456349"/>
                </a:lnTo>
                <a:lnTo>
                  <a:pt x="1114716" y="422518"/>
                </a:lnTo>
                <a:lnTo>
                  <a:pt x="1150176" y="385051"/>
                </a:lnTo>
                <a:lnTo>
                  <a:pt x="1175505" y="343951"/>
                </a:lnTo>
                <a:lnTo>
                  <a:pt x="1190702" y="299220"/>
                </a:lnTo>
                <a:lnTo>
                  <a:pt x="1195768" y="250863"/>
                </a:lnTo>
                <a:lnTo>
                  <a:pt x="1189348" y="198563"/>
                </a:lnTo>
                <a:lnTo>
                  <a:pt x="1170087" y="150969"/>
                </a:lnTo>
                <a:lnTo>
                  <a:pt x="1137984" y="108079"/>
                </a:lnTo>
                <a:lnTo>
                  <a:pt x="1093038" y="69888"/>
                </a:lnTo>
                <a:lnTo>
                  <a:pt x="1050783" y="44731"/>
                </a:lnTo>
                <a:lnTo>
                  <a:pt x="1004807" y="25163"/>
                </a:lnTo>
                <a:lnTo>
                  <a:pt x="955110" y="11184"/>
                </a:lnTo>
                <a:lnTo>
                  <a:pt x="901690" y="2796"/>
                </a:lnTo>
                <a:lnTo>
                  <a:pt x="844549" y="0"/>
                </a:lnTo>
                <a:close/>
              </a:path>
            </a:pathLst>
          </a:custGeom>
          <a:solidFill>
            <a:srgbClr val="91A0C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06523" y="154081"/>
            <a:ext cx="1485891" cy="579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63623" y="2012467"/>
            <a:ext cx="6204585" cy="3540760"/>
          </a:xfrm>
          <a:custGeom>
            <a:avLst/>
            <a:gdLst/>
            <a:ahLst/>
            <a:cxnLst/>
            <a:rect l="l" t="t" r="r" b="b"/>
            <a:pathLst>
              <a:path w="6204584" h="3540760">
                <a:moveTo>
                  <a:pt x="6204038" y="0"/>
                </a:moveTo>
                <a:lnTo>
                  <a:pt x="0" y="0"/>
                </a:lnTo>
                <a:lnTo>
                  <a:pt x="0" y="3540391"/>
                </a:lnTo>
                <a:lnTo>
                  <a:pt x="6204038" y="3540391"/>
                </a:lnTo>
                <a:lnTo>
                  <a:pt x="6204038" y="0"/>
                </a:lnTo>
                <a:close/>
              </a:path>
            </a:pathLst>
          </a:custGeom>
          <a:solidFill>
            <a:srgbClr val="D7E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63623" y="5552859"/>
            <a:ext cx="6204038" cy="517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7104" y="1893652"/>
            <a:ext cx="1593215" cy="1593215"/>
          </a:xfrm>
          <a:custGeom>
            <a:avLst/>
            <a:gdLst/>
            <a:ahLst/>
            <a:cxnLst/>
            <a:rect l="l" t="t" r="r" b="b"/>
            <a:pathLst>
              <a:path w="1593214" h="1593214">
                <a:moveTo>
                  <a:pt x="796518" y="0"/>
                </a:moveTo>
                <a:lnTo>
                  <a:pt x="747997" y="1453"/>
                </a:lnTo>
                <a:lnTo>
                  <a:pt x="700244" y="5759"/>
                </a:lnTo>
                <a:lnTo>
                  <a:pt x="653344" y="12833"/>
                </a:lnTo>
                <a:lnTo>
                  <a:pt x="607378" y="22592"/>
                </a:lnTo>
                <a:lnTo>
                  <a:pt x="562432" y="34953"/>
                </a:lnTo>
                <a:lnTo>
                  <a:pt x="518588" y="49832"/>
                </a:lnTo>
                <a:lnTo>
                  <a:pt x="475929" y="67147"/>
                </a:lnTo>
                <a:lnTo>
                  <a:pt x="434539" y="86813"/>
                </a:lnTo>
                <a:lnTo>
                  <a:pt x="394501" y="108748"/>
                </a:lnTo>
                <a:lnTo>
                  <a:pt x="355898" y="132868"/>
                </a:lnTo>
                <a:lnTo>
                  <a:pt x="318814" y="159091"/>
                </a:lnTo>
                <a:lnTo>
                  <a:pt x="283332" y="187332"/>
                </a:lnTo>
                <a:lnTo>
                  <a:pt x="249536" y="217508"/>
                </a:lnTo>
                <a:lnTo>
                  <a:pt x="217508" y="249536"/>
                </a:lnTo>
                <a:lnTo>
                  <a:pt x="187332" y="283332"/>
                </a:lnTo>
                <a:lnTo>
                  <a:pt x="159091" y="318814"/>
                </a:lnTo>
                <a:lnTo>
                  <a:pt x="132868" y="355898"/>
                </a:lnTo>
                <a:lnTo>
                  <a:pt x="108748" y="394501"/>
                </a:lnTo>
                <a:lnTo>
                  <a:pt x="86813" y="434539"/>
                </a:lnTo>
                <a:lnTo>
                  <a:pt x="67147" y="475929"/>
                </a:lnTo>
                <a:lnTo>
                  <a:pt x="49832" y="518588"/>
                </a:lnTo>
                <a:lnTo>
                  <a:pt x="34953" y="562432"/>
                </a:lnTo>
                <a:lnTo>
                  <a:pt x="22592" y="607378"/>
                </a:lnTo>
                <a:lnTo>
                  <a:pt x="12833" y="653344"/>
                </a:lnTo>
                <a:lnTo>
                  <a:pt x="5759" y="700244"/>
                </a:lnTo>
                <a:lnTo>
                  <a:pt x="1453" y="747997"/>
                </a:lnTo>
                <a:lnTo>
                  <a:pt x="0" y="796518"/>
                </a:lnTo>
                <a:lnTo>
                  <a:pt x="1453" y="845041"/>
                </a:lnTo>
                <a:lnTo>
                  <a:pt x="5759" y="892795"/>
                </a:lnTo>
                <a:lnTo>
                  <a:pt x="12833" y="939696"/>
                </a:lnTo>
                <a:lnTo>
                  <a:pt x="22592" y="985663"/>
                </a:lnTo>
                <a:lnTo>
                  <a:pt x="34953" y="1030610"/>
                </a:lnTo>
                <a:lnTo>
                  <a:pt x="49832" y="1074455"/>
                </a:lnTo>
                <a:lnTo>
                  <a:pt x="67147" y="1117115"/>
                </a:lnTo>
                <a:lnTo>
                  <a:pt x="86813" y="1158505"/>
                </a:lnTo>
                <a:lnTo>
                  <a:pt x="108748" y="1198544"/>
                </a:lnTo>
                <a:lnTo>
                  <a:pt x="132868" y="1237147"/>
                </a:lnTo>
                <a:lnTo>
                  <a:pt x="159091" y="1274232"/>
                </a:lnTo>
                <a:lnTo>
                  <a:pt x="187332" y="1309714"/>
                </a:lnTo>
                <a:lnTo>
                  <a:pt x="217508" y="1343511"/>
                </a:lnTo>
                <a:lnTo>
                  <a:pt x="249536" y="1375540"/>
                </a:lnTo>
                <a:lnTo>
                  <a:pt x="283332" y="1405716"/>
                </a:lnTo>
                <a:lnTo>
                  <a:pt x="318814" y="1433957"/>
                </a:lnTo>
                <a:lnTo>
                  <a:pt x="355898" y="1460180"/>
                </a:lnTo>
                <a:lnTo>
                  <a:pt x="394501" y="1484300"/>
                </a:lnTo>
                <a:lnTo>
                  <a:pt x="434539" y="1506235"/>
                </a:lnTo>
                <a:lnTo>
                  <a:pt x="475929" y="1525902"/>
                </a:lnTo>
                <a:lnTo>
                  <a:pt x="518588" y="1543217"/>
                </a:lnTo>
                <a:lnTo>
                  <a:pt x="562432" y="1558096"/>
                </a:lnTo>
                <a:lnTo>
                  <a:pt x="607378" y="1570457"/>
                </a:lnTo>
                <a:lnTo>
                  <a:pt x="653344" y="1580216"/>
                </a:lnTo>
                <a:lnTo>
                  <a:pt x="700244" y="1587290"/>
                </a:lnTo>
                <a:lnTo>
                  <a:pt x="747997" y="1591596"/>
                </a:lnTo>
                <a:lnTo>
                  <a:pt x="796518" y="1593049"/>
                </a:lnTo>
                <a:lnTo>
                  <a:pt x="845040" y="1591596"/>
                </a:lnTo>
                <a:lnTo>
                  <a:pt x="892792" y="1587290"/>
                </a:lnTo>
                <a:lnTo>
                  <a:pt x="939693" y="1580216"/>
                </a:lnTo>
                <a:lnTo>
                  <a:pt x="985658" y="1570457"/>
                </a:lnTo>
                <a:lnTo>
                  <a:pt x="1030604" y="1558096"/>
                </a:lnTo>
                <a:lnTo>
                  <a:pt x="1074448" y="1543217"/>
                </a:lnTo>
                <a:lnTo>
                  <a:pt x="1117107" y="1525902"/>
                </a:lnTo>
                <a:lnTo>
                  <a:pt x="1158497" y="1506235"/>
                </a:lnTo>
                <a:lnTo>
                  <a:pt x="1198535" y="1484300"/>
                </a:lnTo>
                <a:lnTo>
                  <a:pt x="1237138" y="1460180"/>
                </a:lnTo>
                <a:lnTo>
                  <a:pt x="1274222" y="1433957"/>
                </a:lnTo>
                <a:lnTo>
                  <a:pt x="1309704" y="1405716"/>
                </a:lnTo>
                <a:lnTo>
                  <a:pt x="1343501" y="1375540"/>
                </a:lnTo>
                <a:lnTo>
                  <a:pt x="1375529" y="1343511"/>
                </a:lnTo>
                <a:lnTo>
                  <a:pt x="1405705" y="1309714"/>
                </a:lnTo>
                <a:lnTo>
                  <a:pt x="1433946" y="1274232"/>
                </a:lnTo>
                <a:lnTo>
                  <a:pt x="1460168" y="1237147"/>
                </a:lnTo>
                <a:lnTo>
                  <a:pt x="1484288" y="1198544"/>
                </a:lnTo>
                <a:lnTo>
                  <a:pt x="1506223" y="1158505"/>
                </a:lnTo>
                <a:lnTo>
                  <a:pt x="1525890" y="1117115"/>
                </a:lnTo>
                <a:lnTo>
                  <a:pt x="1543204" y="1074455"/>
                </a:lnTo>
                <a:lnTo>
                  <a:pt x="1558084" y="1030610"/>
                </a:lnTo>
                <a:lnTo>
                  <a:pt x="1570445" y="985663"/>
                </a:lnTo>
                <a:lnTo>
                  <a:pt x="1580204" y="939696"/>
                </a:lnTo>
                <a:lnTo>
                  <a:pt x="1587278" y="892795"/>
                </a:lnTo>
                <a:lnTo>
                  <a:pt x="1591583" y="845041"/>
                </a:lnTo>
                <a:lnTo>
                  <a:pt x="1593037" y="796518"/>
                </a:lnTo>
                <a:lnTo>
                  <a:pt x="1591583" y="747997"/>
                </a:lnTo>
                <a:lnTo>
                  <a:pt x="1587278" y="700244"/>
                </a:lnTo>
                <a:lnTo>
                  <a:pt x="1580204" y="653344"/>
                </a:lnTo>
                <a:lnTo>
                  <a:pt x="1570445" y="607378"/>
                </a:lnTo>
                <a:lnTo>
                  <a:pt x="1558084" y="562432"/>
                </a:lnTo>
                <a:lnTo>
                  <a:pt x="1543204" y="518588"/>
                </a:lnTo>
                <a:lnTo>
                  <a:pt x="1525890" y="475929"/>
                </a:lnTo>
                <a:lnTo>
                  <a:pt x="1506223" y="434539"/>
                </a:lnTo>
                <a:lnTo>
                  <a:pt x="1484288" y="394501"/>
                </a:lnTo>
                <a:lnTo>
                  <a:pt x="1460168" y="355898"/>
                </a:lnTo>
                <a:lnTo>
                  <a:pt x="1433946" y="318814"/>
                </a:lnTo>
                <a:lnTo>
                  <a:pt x="1405705" y="283332"/>
                </a:lnTo>
                <a:lnTo>
                  <a:pt x="1375529" y="249536"/>
                </a:lnTo>
                <a:lnTo>
                  <a:pt x="1343501" y="217508"/>
                </a:lnTo>
                <a:lnTo>
                  <a:pt x="1309704" y="187332"/>
                </a:lnTo>
                <a:lnTo>
                  <a:pt x="1274222" y="159091"/>
                </a:lnTo>
                <a:lnTo>
                  <a:pt x="1237138" y="132868"/>
                </a:lnTo>
                <a:lnTo>
                  <a:pt x="1198535" y="108748"/>
                </a:lnTo>
                <a:lnTo>
                  <a:pt x="1158497" y="86813"/>
                </a:lnTo>
                <a:lnTo>
                  <a:pt x="1117107" y="67147"/>
                </a:lnTo>
                <a:lnTo>
                  <a:pt x="1074448" y="49832"/>
                </a:lnTo>
                <a:lnTo>
                  <a:pt x="1030604" y="34953"/>
                </a:lnTo>
                <a:lnTo>
                  <a:pt x="985658" y="22592"/>
                </a:lnTo>
                <a:lnTo>
                  <a:pt x="939693" y="12833"/>
                </a:lnTo>
                <a:lnTo>
                  <a:pt x="892792" y="5759"/>
                </a:lnTo>
                <a:lnTo>
                  <a:pt x="845040" y="1453"/>
                </a:lnTo>
                <a:lnTo>
                  <a:pt x="796518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7669" y="1714710"/>
            <a:ext cx="1251585" cy="1993264"/>
          </a:xfrm>
          <a:custGeom>
            <a:avLst/>
            <a:gdLst/>
            <a:ahLst/>
            <a:cxnLst/>
            <a:rect l="l" t="t" r="r" b="b"/>
            <a:pathLst>
              <a:path w="1251585" h="1993264">
                <a:moveTo>
                  <a:pt x="996581" y="0"/>
                </a:moveTo>
                <a:lnTo>
                  <a:pt x="948296" y="1149"/>
                </a:lnTo>
                <a:lnTo>
                  <a:pt x="900604" y="4562"/>
                </a:lnTo>
                <a:lnTo>
                  <a:pt x="853558" y="10186"/>
                </a:lnTo>
                <a:lnTo>
                  <a:pt x="807209" y="17970"/>
                </a:lnTo>
                <a:lnTo>
                  <a:pt x="761609" y="27861"/>
                </a:lnTo>
                <a:lnTo>
                  <a:pt x="716812" y="39807"/>
                </a:lnTo>
                <a:lnTo>
                  <a:pt x="672868" y="53755"/>
                </a:lnTo>
                <a:lnTo>
                  <a:pt x="629831" y="69654"/>
                </a:lnTo>
                <a:lnTo>
                  <a:pt x="587752" y="87451"/>
                </a:lnTo>
                <a:lnTo>
                  <a:pt x="546684" y="107094"/>
                </a:lnTo>
                <a:lnTo>
                  <a:pt x="506679" y="128531"/>
                </a:lnTo>
                <a:lnTo>
                  <a:pt x="467789" y="151710"/>
                </a:lnTo>
                <a:lnTo>
                  <a:pt x="430066" y="176578"/>
                </a:lnTo>
                <a:lnTo>
                  <a:pt x="393563" y="203083"/>
                </a:lnTo>
                <a:lnTo>
                  <a:pt x="358332" y="231173"/>
                </a:lnTo>
                <a:lnTo>
                  <a:pt x="324424" y="260796"/>
                </a:lnTo>
                <a:lnTo>
                  <a:pt x="291893" y="291899"/>
                </a:lnTo>
                <a:lnTo>
                  <a:pt x="260790" y="324431"/>
                </a:lnTo>
                <a:lnTo>
                  <a:pt x="231168" y="358339"/>
                </a:lnTo>
                <a:lnTo>
                  <a:pt x="203078" y="393571"/>
                </a:lnTo>
                <a:lnTo>
                  <a:pt x="176574" y="430075"/>
                </a:lnTo>
                <a:lnTo>
                  <a:pt x="151706" y="467798"/>
                </a:lnTo>
                <a:lnTo>
                  <a:pt x="128528" y="506689"/>
                </a:lnTo>
                <a:lnTo>
                  <a:pt x="107091" y="546694"/>
                </a:lnTo>
                <a:lnTo>
                  <a:pt x="87449" y="587763"/>
                </a:lnTo>
                <a:lnTo>
                  <a:pt x="69652" y="629842"/>
                </a:lnTo>
                <a:lnTo>
                  <a:pt x="53754" y="672879"/>
                </a:lnTo>
                <a:lnTo>
                  <a:pt x="39806" y="716823"/>
                </a:lnTo>
                <a:lnTo>
                  <a:pt x="27860" y="761621"/>
                </a:lnTo>
                <a:lnTo>
                  <a:pt x="17970" y="807221"/>
                </a:lnTo>
                <a:lnTo>
                  <a:pt x="10186" y="853570"/>
                </a:lnTo>
                <a:lnTo>
                  <a:pt x="4562" y="900617"/>
                </a:lnTo>
                <a:lnTo>
                  <a:pt x="1149" y="948309"/>
                </a:lnTo>
                <a:lnTo>
                  <a:pt x="0" y="996594"/>
                </a:lnTo>
                <a:lnTo>
                  <a:pt x="1149" y="1044880"/>
                </a:lnTo>
                <a:lnTo>
                  <a:pt x="4562" y="1092573"/>
                </a:lnTo>
                <a:lnTo>
                  <a:pt x="10186" y="1139620"/>
                </a:lnTo>
                <a:lnTo>
                  <a:pt x="17970" y="1185970"/>
                </a:lnTo>
                <a:lnTo>
                  <a:pt x="27860" y="1231571"/>
                </a:lnTo>
                <a:lnTo>
                  <a:pt x="39806" y="1276369"/>
                </a:lnTo>
                <a:lnTo>
                  <a:pt x="53754" y="1320313"/>
                </a:lnTo>
                <a:lnTo>
                  <a:pt x="69652" y="1363351"/>
                </a:lnTo>
                <a:lnTo>
                  <a:pt x="87449" y="1405431"/>
                </a:lnTo>
                <a:lnTo>
                  <a:pt x="107091" y="1446499"/>
                </a:lnTo>
                <a:lnTo>
                  <a:pt x="128528" y="1486505"/>
                </a:lnTo>
                <a:lnTo>
                  <a:pt x="151706" y="1525395"/>
                </a:lnTo>
                <a:lnTo>
                  <a:pt x="176574" y="1563118"/>
                </a:lnTo>
                <a:lnTo>
                  <a:pt x="203078" y="1599622"/>
                </a:lnTo>
                <a:lnTo>
                  <a:pt x="231168" y="1634854"/>
                </a:lnTo>
                <a:lnTo>
                  <a:pt x="260790" y="1668761"/>
                </a:lnTo>
                <a:lnTo>
                  <a:pt x="291893" y="1701293"/>
                </a:lnTo>
                <a:lnTo>
                  <a:pt x="324424" y="1732396"/>
                </a:lnTo>
                <a:lnTo>
                  <a:pt x="358332" y="1762019"/>
                </a:lnTo>
                <a:lnTo>
                  <a:pt x="393563" y="1790109"/>
                </a:lnTo>
                <a:lnTo>
                  <a:pt x="430066" y="1816614"/>
                </a:lnTo>
                <a:lnTo>
                  <a:pt x="467789" y="1841481"/>
                </a:lnTo>
                <a:lnTo>
                  <a:pt x="506679" y="1864659"/>
                </a:lnTo>
                <a:lnTo>
                  <a:pt x="546684" y="1886096"/>
                </a:lnTo>
                <a:lnTo>
                  <a:pt x="587752" y="1905739"/>
                </a:lnTo>
                <a:lnTo>
                  <a:pt x="629831" y="1923536"/>
                </a:lnTo>
                <a:lnTo>
                  <a:pt x="672868" y="1939434"/>
                </a:lnTo>
                <a:lnTo>
                  <a:pt x="716812" y="1953382"/>
                </a:lnTo>
                <a:lnTo>
                  <a:pt x="761609" y="1965328"/>
                </a:lnTo>
                <a:lnTo>
                  <a:pt x="807209" y="1975218"/>
                </a:lnTo>
                <a:lnTo>
                  <a:pt x="853558" y="1983002"/>
                </a:lnTo>
                <a:lnTo>
                  <a:pt x="900604" y="1988626"/>
                </a:lnTo>
                <a:lnTo>
                  <a:pt x="948296" y="1992039"/>
                </a:lnTo>
                <a:lnTo>
                  <a:pt x="996581" y="1993188"/>
                </a:lnTo>
                <a:lnTo>
                  <a:pt x="996581" y="1251445"/>
                </a:lnTo>
                <a:lnTo>
                  <a:pt x="1251445" y="996594"/>
                </a:lnTo>
                <a:lnTo>
                  <a:pt x="996581" y="741756"/>
                </a:lnTo>
                <a:lnTo>
                  <a:pt x="996581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CONCLUSIONES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35255">
              <a:lnSpc>
                <a:spcPct val="100000"/>
              </a:lnSpc>
              <a:spcBef>
                <a:spcPts val="105"/>
              </a:spcBef>
              <a:buChar char="●"/>
              <a:tabLst>
                <a:tab pos="170815" algn="l"/>
              </a:tabLst>
            </a:pPr>
            <a:r>
              <a:rPr dirty="0"/>
              <a:t>El trabajo clínico </a:t>
            </a:r>
            <a:r>
              <a:rPr spc="-5" dirty="0"/>
              <a:t>presenta </a:t>
            </a:r>
            <a:r>
              <a:rPr dirty="0"/>
              <a:t>la construcción de una </a:t>
            </a:r>
            <a:r>
              <a:rPr spc="-5" dirty="0"/>
              <a:t>narrativa  distinta.</a:t>
            </a: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31F20"/>
              </a:buClr>
              <a:buFont typeface="Arial"/>
              <a:buChar char="●"/>
            </a:pPr>
            <a:endParaRPr sz="1450">
              <a:latin typeface="Times New Roman"/>
              <a:cs typeface="Times New Roman"/>
            </a:endParaRPr>
          </a:p>
          <a:p>
            <a:pPr marL="12700" marR="56515">
              <a:lnSpc>
                <a:spcPct val="100000"/>
              </a:lnSpc>
              <a:buChar char="●"/>
              <a:tabLst>
                <a:tab pos="170815" algn="l"/>
              </a:tabLst>
            </a:pPr>
            <a:r>
              <a:rPr dirty="0"/>
              <a:t>El </a:t>
            </a:r>
            <a:r>
              <a:rPr spc="-5" dirty="0"/>
              <a:t>enfoque ofrecería </a:t>
            </a:r>
            <a:r>
              <a:rPr dirty="0"/>
              <a:t>la </a:t>
            </a:r>
            <a:r>
              <a:rPr spc="-5" dirty="0"/>
              <a:t>posibilidad </a:t>
            </a:r>
            <a:r>
              <a:rPr dirty="0"/>
              <a:t>de una reinterpretación y  reconstrucción de </a:t>
            </a:r>
            <a:r>
              <a:rPr spc="-5" dirty="0"/>
              <a:t>nuevos </a:t>
            </a:r>
            <a:r>
              <a:rPr dirty="0"/>
              <a:t>significados de </a:t>
            </a:r>
            <a:r>
              <a:rPr spc="-5" dirty="0"/>
              <a:t>las</a:t>
            </a:r>
            <a:r>
              <a:rPr spc="40" dirty="0"/>
              <a:t> </a:t>
            </a:r>
            <a:r>
              <a:rPr spc="-5" dirty="0"/>
              <a:t>experiencias.</a:t>
            </a: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31F20"/>
              </a:buClr>
              <a:buFont typeface="Arial"/>
              <a:buChar char="●"/>
            </a:pPr>
            <a:endParaRPr sz="1450">
              <a:latin typeface="Times New Roman"/>
              <a:cs typeface="Times New Roman"/>
            </a:endParaRPr>
          </a:p>
          <a:p>
            <a:pPr marL="12700" marR="126364">
              <a:lnSpc>
                <a:spcPct val="100000"/>
              </a:lnSpc>
              <a:buChar char="●"/>
              <a:tabLst>
                <a:tab pos="170815" algn="l"/>
              </a:tabLst>
            </a:pPr>
            <a:r>
              <a:rPr dirty="0"/>
              <a:t>La </a:t>
            </a:r>
            <a:r>
              <a:rPr spc="-5" dirty="0"/>
              <a:t>persona </a:t>
            </a:r>
            <a:r>
              <a:rPr dirty="0"/>
              <a:t>se </a:t>
            </a:r>
            <a:r>
              <a:rPr spc="-5" dirty="0"/>
              <a:t>empoderaría </a:t>
            </a:r>
            <a:r>
              <a:rPr dirty="0"/>
              <a:t>de su </a:t>
            </a:r>
            <a:r>
              <a:rPr spc="-5" dirty="0"/>
              <a:t>identidad, devolviéndole  </a:t>
            </a:r>
            <a:r>
              <a:rPr dirty="0"/>
              <a:t>la</a:t>
            </a:r>
            <a:r>
              <a:rPr spc="-5" dirty="0"/>
              <a:t> dignidad.</a:t>
            </a: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31F20"/>
              </a:buClr>
              <a:buFont typeface="Arial"/>
              <a:buChar char="●"/>
            </a:pPr>
            <a:endParaRPr sz="14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har char="●"/>
              <a:tabLst>
                <a:tab pos="170815" algn="l"/>
              </a:tabLst>
            </a:pPr>
            <a:r>
              <a:rPr dirty="0"/>
              <a:t>Este </a:t>
            </a:r>
            <a:r>
              <a:rPr spc="-5" dirty="0"/>
              <a:t>enfoque demostraría </a:t>
            </a:r>
            <a:r>
              <a:rPr dirty="0"/>
              <a:t>la </a:t>
            </a:r>
            <a:r>
              <a:rPr spc="-5" dirty="0"/>
              <a:t>importancia </a:t>
            </a:r>
            <a:r>
              <a:rPr dirty="0"/>
              <a:t>y </a:t>
            </a:r>
            <a:r>
              <a:rPr spc="-5" dirty="0"/>
              <a:t>necesidad de  </a:t>
            </a:r>
            <a:r>
              <a:rPr dirty="0"/>
              <a:t>construir y consolidar redes de </a:t>
            </a:r>
            <a:r>
              <a:rPr spc="-5" dirty="0"/>
              <a:t>apoyo </a:t>
            </a:r>
            <a:r>
              <a:rPr dirty="0"/>
              <a:t>a favor de la </a:t>
            </a:r>
            <a:r>
              <a:rPr spc="-5" dirty="0"/>
              <a:t>protección  </a:t>
            </a:r>
            <a:r>
              <a:rPr dirty="0"/>
              <a:t>y respeto de </a:t>
            </a:r>
            <a:r>
              <a:rPr spc="-5" dirty="0"/>
              <a:t>los derechos humanos </a:t>
            </a:r>
            <a:r>
              <a:rPr dirty="0"/>
              <a:t>de </a:t>
            </a:r>
            <a:r>
              <a:rPr spc="-5" dirty="0"/>
              <a:t>las</a:t>
            </a:r>
            <a:r>
              <a:rPr spc="25" dirty="0"/>
              <a:t> </a:t>
            </a:r>
            <a:r>
              <a:rPr dirty="0"/>
              <a:t>mujeres.</a:t>
            </a:r>
          </a:p>
        </p:txBody>
      </p:sp>
      <p:sp>
        <p:nvSpPr>
          <p:cNvPr id="9" name="object 9"/>
          <p:cNvSpPr/>
          <p:nvPr/>
        </p:nvSpPr>
        <p:spPr>
          <a:xfrm>
            <a:off x="7428169" y="1057943"/>
            <a:ext cx="1567180" cy="1533525"/>
          </a:xfrm>
          <a:custGeom>
            <a:avLst/>
            <a:gdLst/>
            <a:ahLst/>
            <a:cxnLst/>
            <a:rect l="l" t="t" r="r" b="b"/>
            <a:pathLst>
              <a:path w="1567179" h="1533525">
                <a:moveTo>
                  <a:pt x="1531556" y="0"/>
                </a:moveTo>
                <a:lnTo>
                  <a:pt x="1500606" y="17497"/>
                </a:lnTo>
                <a:lnTo>
                  <a:pt x="1468678" y="36591"/>
                </a:lnTo>
                <a:lnTo>
                  <a:pt x="1435769" y="57282"/>
                </a:lnTo>
                <a:lnTo>
                  <a:pt x="1401876" y="79565"/>
                </a:lnTo>
                <a:lnTo>
                  <a:pt x="0" y="79565"/>
                </a:lnTo>
                <a:lnTo>
                  <a:pt x="0" y="1533512"/>
                </a:lnTo>
                <a:lnTo>
                  <a:pt x="1453934" y="1533512"/>
                </a:lnTo>
                <a:lnTo>
                  <a:pt x="1453934" y="1387132"/>
                </a:lnTo>
                <a:lnTo>
                  <a:pt x="145414" y="1387132"/>
                </a:lnTo>
                <a:lnTo>
                  <a:pt x="145414" y="225945"/>
                </a:lnTo>
                <a:lnTo>
                  <a:pt x="1453934" y="223977"/>
                </a:lnTo>
                <a:lnTo>
                  <a:pt x="1453934" y="142443"/>
                </a:lnTo>
                <a:lnTo>
                  <a:pt x="1484210" y="116413"/>
                </a:lnTo>
                <a:lnTo>
                  <a:pt x="1513128" y="92348"/>
                </a:lnTo>
                <a:lnTo>
                  <a:pt x="1540694" y="70244"/>
                </a:lnTo>
                <a:lnTo>
                  <a:pt x="1566913" y="50101"/>
                </a:lnTo>
                <a:lnTo>
                  <a:pt x="1531556" y="0"/>
                </a:lnTo>
                <a:close/>
              </a:path>
              <a:path w="1567179" h="1533525">
                <a:moveTo>
                  <a:pt x="1453934" y="289699"/>
                </a:moveTo>
                <a:lnTo>
                  <a:pt x="1308544" y="289699"/>
                </a:lnTo>
                <a:lnTo>
                  <a:pt x="1308544" y="1387132"/>
                </a:lnTo>
                <a:lnTo>
                  <a:pt x="1453934" y="1387132"/>
                </a:lnTo>
                <a:lnTo>
                  <a:pt x="1453934" y="289699"/>
                </a:lnTo>
                <a:close/>
              </a:path>
              <a:path w="1567179" h="1533525">
                <a:moveTo>
                  <a:pt x="409651" y="668019"/>
                </a:moveTo>
                <a:lnTo>
                  <a:pt x="335465" y="686108"/>
                </a:lnTo>
                <a:lnTo>
                  <a:pt x="296365" y="708715"/>
                </a:lnTo>
                <a:lnTo>
                  <a:pt x="255929" y="740359"/>
                </a:lnTo>
                <a:lnTo>
                  <a:pt x="214160" y="781037"/>
                </a:lnTo>
                <a:lnTo>
                  <a:pt x="244820" y="794167"/>
                </a:lnTo>
                <a:lnTo>
                  <a:pt x="273954" y="812928"/>
                </a:lnTo>
                <a:lnTo>
                  <a:pt x="327634" y="867346"/>
                </a:lnTo>
                <a:lnTo>
                  <a:pt x="369443" y="931537"/>
                </a:lnTo>
                <a:lnTo>
                  <a:pt x="391349" y="972335"/>
                </a:lnTo>
                <a:lnTo>
                  <a:pt x="413924" y="1018937"/>
                </a:lnTo>
                <a:lnTo>
                  <a:pt x="437172" y="1071346"/>
                </a:lnTo>
                <a:lnTo>
                  <a:pt x="464680" y="1134109"/>
                </a:lnTo>
                <a:lnTo>
                  <a:pt x="484382" y="1182965"/>
                </a:lnTo>
                <a:lnTo>
                  <a:pt x="500281" y="1224586"/>
                </a:lnTo>
                <a:lnTo>
                  <a:pt x="520661" y="1286116"/>
                </a:lnTo>
                <a:lnTo>
                  <a:pt x="540493" y="1268473"/>
                </a:lnTo>
                <a:lnTo>
                  <a:pt x="567569" y="1246903"/>
                </a:lnTo>
                <a:lnTo>
                  <a:pt x="601893" y="1221406"/>
                </a:lnTo>
                <a:lnTo>
                  <a:pt x="643470" y="1191983"/>
                </a:lnTo>
                <a:lnTo>
                  <a:pt x="716152" y="1142949"/>
                </a:lnTo>
                <a:lnTo>
                  <a:pt x="734364" y="1105909"/>
                </a:lnTo>
                <a:lnTo>
                  <a:pt x="754413" y="1067369"/>
                </a:lnTo>
                <a:lnTo>
                  <a:pt x="776298" y="1027329"/>
                </a:lnTo>
                <a:lnTo>
                  <a:pt x="800020" y="985788"/>
                </a:lnTo>
                <a:lnTo>
                  <a:pt x="825579" y="942747"/>
                </a:lnTo>
                <a:lnTo>
                  <a:pt x="826111" y="941882"/>
                </a:lnTo>
                <a:lnTo>
                  <a:pt x="607123" y="941882"/>
                </a:lnTo>
                <a:lnTo>
                  <a:pt x="576681" y="873163"/>
                </a:lnTo>
                <a:lnTo>
                  <a:pt x="546382" y="810483"/>
                </a:lnTo>
                <a:lnTo>
                  <a:pt x="517067" y="759198"/>
                </a:lnTo>
                <a:lnTo>
                  <a:pt x="488737" y="719308"/>
                </a:lnTo>
                <a:lnTo>
                  <a:pt x="461390" y="690815"/>
                </a:lnTo>
                <a:lnTo>
                  <a:pt x="435028" y="673719"/>
                </a:lnTo>
                <a:lnTo>
                  <a:pt x="409651" y="668019"/>
                </a:lnTo>
                <a:close/>
              </a:path>
              <a:path w="1567179" h="1533525">
                <a:moveTo>
                  <a:pt x="1453934" y="223977"/>
                </a:moveTo>
                <a:lnTo>
                  <a:pt x="1214234" y="223977"/>
                </a:lnTo>
                <a:lnTo>
                  <a:pt x="1147444" y="287832"/>
                </a:lnTo>
                <a:lnTo>
                  <a:pt x="1105000" y="330110"/>
                </a:lnTo>
                <a:lnTo>
                  <a:pt x="1063887" y="371912"/>
                </a:lnTo>
                <a:lnTo>
                  <a:pt x="1024107" y="413239"/>
                </a:lnTo>
                <a:lnTo>
                  <a:pt x="985660" y="454091"/>
                </a:lnTo>
                <a:lnTo>
                  <a:pt x="948546" y="494467"/>
                </a:lnTo>
                <a:lnTo>
                  <a:pt x="912764" y="534368"/>
                </a:lnTo>
                <a:lnTo>
                  <a:pt x="878315" y="573794"/>
                </a:lnTo>
                <a:lnTo>
                  <a:pt x="845198" y="612744"/>
                </a:lnTo>
                <a:lnTo>
                  <a:pt x="813414" y="651218"/>
                </a:lnTo>
                <a:lnTo>
                  <a:pt x="782963" y="689217"/>
                </a:lnTo>
                <a:lnTo>
                  <a:pt x="753845" y="726740"/>
                </a:lnTo>
                <a:lnTo>
                  <a:pt x="726059" y="763787"/>
                </a:lnTo>
                <a:lnTo>
                  <a:pt x="699606" y="800358"/>
                </a:lnTo>
                <a:lnTo>
                  <a:pt x="674486" y="836453"/>
                </a:lnTo>
                <a:lnTo>
                  <a:pt x="650699" y="872072"/>
                </a:lnTo>
                <a:lnTo>
                  <a:pt x="628245" y="907215"/>
                </a:lnTo>
                <a:lnTo>
                  <a:pt x="607123" y="941882"/>
                </a:lnTo>
                <a:lnTo>
                  <a:pt x="826111" y="941882"/>
                </a:lnTo>
                <a:lnTo>
                  <a:pt x="852975" y="898206"/>
                </a:lnTo>
                <a:lnTo>
                  <a:pt x="882209" y="852163"/>
                </a:lnTo>
                <a:lnTo>
                  <a:pt x="913280" y="804619"/>
                </a:lnTo>
                <a:lnTo>
                  <a:pt x="946188" y="755574"/>
                </a:lnTo>
                <a:lnTo>
                  <a:pt x="980935" y="705027"/>
                </a:lnTo>
                <a:lnTo>
                  <a:pt x="1016303" y="654713"/>
                </a:lnTo>
                <a:lnTo>
                  <a:pt x="1051092" y="606350"/>
                </a:lnTo>
                <a:lnTo>
                  <a:pt x="1085302" y="559938"/>
                </a:lnTo>
                <a:lnTo>
                  <a:pt x="1118932" y="515478"/>
                </a:lnTo>
                <a:lnTo>
                  <a:pt x="1151983" y="472970"/>
                </a:lnTo>
                <a:lnTo>
                  <a:pt x="1184455" y="432413"/>
                </a:lnTo>
                <a:lnTo>
                  <a:pt x="1216347" y="393807"/>
                </a:lnTo>
                <a:lnTo>
                  <a:pt x="1247659" y="357153"/>
                </a:lnTo>
                <a:lnTo>
                  <a:pt x="1278391" y="322450"/>
                </a:lnTo>
                <a:lnTo>
                  <a:pt x="1308544" y="289699"/>
                </a:lnTo>
                <a:lnTo>
                  <a:pt x="1453934" y="289699"/>
                </a:lnTo>
                <a:lnTo>
                  <a:pt x="1453934" y="223977"/>
                </a:lnTo>
                <a:close/>
              </a:path>
            </a:pathLst>
          </a:custGeom>
          <a:solidFill>
            <a:srgbClr val="91A0C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87504" y="154080"/>
            <a:ext cx="1485891" cy="579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78291" y="4316615"/>
            <a:ext cx="5448694" cy="454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78291" y="5469128"/>
            <a:ext cx="5448694" cy="4545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8291" y="2017865"/>
            <a:ext cx="5448935" cy="1148715"/>
          </a:xfrm>
          <a:custGeom>
            <a:avLst/>
            <a:gdLst/>
            <a:ahLst/>
            <a:cxnLst/>
            <a:rect l="l" t="t" r="r" b="b"/>
            <a:pathLst>
              <a:path w="5448934" h="1148714">
                <a:moveTo>
                  <a:pt x="5448693" y="0"/>
                </a:moveTo>
                <a:lnTo>
                  <a:pt x="0" y="0"/>
                </a:lnTo>
                <a:lnTo>
                  <a:pt x="0" y="1148308"/>
                </a:lnTo>
                <a:lnTo>
                  <a:pt x="5448693" y="1148308"/>
                </a:lnTo>
                <a:lnTo>
                  <a:pt x="5448693" y="0"/>
                </a:lnTo>
                <a:close/>
              </a:path>
            </a:pathLst>
          </a:custGeom>
          <a:solidFill>
            <a:srgbClr val="D7E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78190" y="4318292"/>
            <a:ext cx="5448935" cy="1148715"/>
          </a:xfrm>
          <a:custGeom>
            <a:avLst/>
            <a:gdLst/>
            <a:ahLst/>
            <a:cxnLst/>
            <a:rect l="l" t="t" r="r" b="b"/>
            <a:pathLst>
              <a:path w="5448934" h="1148714">
                <a:moveTo>
                  <a:pt x="5448681" y="0"/>
                </a:moveTo>
                <a:lnTo>
                  <a:pt x="0" y="0"/>
                </a:lnTo>
                <a:lnTo>
                  <a:pt x="0" y="1148308"/>
                </a:lnTo>
                <a:lnTo>
                  <a:pt x="5448681" y="1148308"/>
                </a:lnTo>
                <a:lnTo>
                  <a:pt x="5448681" y="0"/>
                </a:lnTo>
                <a:close/>
              </a:path>
            </a:pathLst>
          </a:custGeom>
          <a:solidFill>
            <a:srgbClr val="D7E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8750" y="1913506"/>
            <a:ext cx="1399540" cy="1399540"/>
          </a:xfrm>
          <a:custGeom>
            <a:avLst/>
            <a:gdLst/>
            <a:ahLst/>
            <a:cxnLst/>
            <a:rect l="l" t="t" r="r" b="b"/>
            <a:pathLst>
              <a:path w="1399539" h="1399539">
                <a:moveTo>
                  <a:pt x="699541" y="0"/>
                </a:moveTo>
                <a:lnTo>
                  <a:pt x="651646" y="1613"/>
                </a:lnTo>
                <a:lnTo>
                  <a:pt x="604617" y="6385"/>
                </a:lnTo>
                <a:lnTo>
                  <a:pt x="558559" y="14212"/>
                </a:lnTo>
                <a:lnTo>
                  <a:pt x="513575" y="24988"/>
                </a:lnTo>
                <a:lnTo>
                  <a:pt x="469770" y="38610"/>
                </a:lnTo>
                <a:lnTo>
                  <a:pt x="427248" y="54973"/>
                </a:lnTo>
                <a:lnTo>
                  <a:pt x="386112" y="73973"/>
                </a:lnTo>
                <a:lnTo>
                  <a:pt x="346469" y="95507"/>
                </a:lnTo>
                <a:lnTo>
                  <a:pt x="308420" y="119470"/>
                </a:lnTo>
                <a:lnTo>
                  <a:pt x="272072" y="145758"/>
                </a:lnTo>
                <a:lnTo>
                  <a:pt x="237527" y="174266"/>
                </a:lnTo>
                <a:lnTo>
                  <a:pt x="204890" y="204890"/>
                </a:lnTo>
                <a:lnTo>
                  <a:pt x="174266" y="237527"/>
                </a:lnTo>
                <a:lnTo>
                  <a:pt x="145758" y="272072"/>
                </a:lnTo>
                <a:lnTo>
                  <a:pt x="119470" y="308420"/>
                </a:lnTo>
                <a:lnTo>
                  <a:pt x="95507" y="346469"/>
                </a:lnTo>
                <a:lnTo>
                  <a:pt x="73973" y="386112"/>
                </a:lnTo>
                <a:lnTo>
                  <a:pt x="54973" y="427248"/>
                </a:lnTo>
                <a:lnTo>
                  <a:pt x="38610" y="469770"/>
                </a:lnTo>
                <a:lnTo>
                  <a:pt x="24988" y="513575"/>
                </a:lnTo>
                <a:lnTo>
                  <a:pt x="14212" y="558559"/>
                </a:lnTo>
                <a:lnTo>
                  <a:pt x="6385" y="604617"/>
                </a:lnTo>
                <a:lnTo>
                  <a:pt x="1613" y="651646"/>
                </a:lnTo>
                <a:lnTo>
                  <a:pt x="0" y="699541"/>
                </a:lnTo>
                <a:lnTo>
                  <a:pt x="1613" y="747436"/>
                </a:lnTo>
                <a:lnTo>
                  <a:pt x="6385" y="794465"/>
                </a:lnTo>
                <a:lnTo>
                  <a:pt x="14212" y="840523"/>
                </a:lnTo>
                <a:lnTo>
                  <a:pt x="24988" y="885507"/>
                </a:lnTo>
                <a:lnTo>
                  <a:pt x="38610" y="929312"/>
                </a:lnTo>
                <a:lnTo>
                  <a:pt x="54973" y="971834"/>
                </a:lnTo>
                <a:lnTo>
                  <a:pt x="73973" y="1012969"/>
                </a:lnTo>
                <a:lnTo>
                  <a:pt x="95507" y="1052613"/>
                </a:lnTo>
                <a:lnTo>
                  <a:pt x="119470" y="1090661"/>
                </a:lnTo>
                <a:lnTo>
                  <a:pt x="145758" y="1127010"/>
                </a:lnTo>
                <a:lnTo>
                  <a:pt x="174266" y="1161555"/>
                </a:lnTo>
                <a:lnTo>
                  <a:pt x="204890" y="1194192"/>
                </a:lnTo>
                <a:lnTo>
                  <a:pt x="237527" y="1224816"/>
                </a:lnTo>
                <a:lnTo>
                  <a:pt x="272072" y="1253324"/>
                </a:lnTo>
                <a:lnTo>
                  <a:pt x="308420" y="1279612"/>
                </a:lnTo>
                <a:lnTo>
                  <a:pt x="346469" y="1303575"/>
                </a:lnTo>
                <a:lnTo>
                  <a:pt x="386112" y="1325108"/>
                </a:lnTo>
                <a:lnTo>
                  <a:pt x="427248" y="1344109"/>
                </a:lnTo>
                <a:lnTo>
                  <a:pt x="469770" y="1360472"/>
                </a:lnTo>
                <a:lnTo>
                  <a:pt x="513575" y="1374094"/>
                </a:lnTo>
                <a:lnTo>
                  <a:pt x="558559" y="1384870"/>
                </a:lnTo>
                <a:lnTo>
                  <a:pt x="604617" y="1392696"/>
                </a:lnTo>
                <a:lnTo>
                  <a:pt x="651646" y="1397468"/>
                </a:lnTo>
                <a:lnTo>
                  <a:pt x="699541" y="1399082"/>
                </a:lnTo>
                <a:lnTo>
                  <a:pt x="747436" y="1397468"/>
                </a:lnTo>
                <a:lnTo>
                  <a:pt x="794465" y="1392696"/>
                </a:lnTo>
                <a:lnTo>
                  <a:pt x="840523" y="1384870"/>
                </a:lnTo>
                <a:lnTo>
                  <a:pt x="885507" y="1374094"/>
                </a:lnTo>
                <a:lnTo>
                  <a:pt x="929312" y="1360472"/>
                </a:lnTo>
                <a:lnTo>
                  <a:pt x="971834" y="1344109"/>
                </a:lnTo>
                <a:lnTo>
                  <a:pt x="1012969" y="1325108"/>
                </a:lnTo>
                <a:lnTo>
                  <a:pt x="1052613" y="1303575"/>
                </a:lnTo>
                <a:lnTo>
                  <a:pt x="1090661" y="1279612"/>
                </a:lnTo>
                <a:lnTo>
                  <a:pt x="1127010" y="1253324"/>
                </a:lnTo>
                <a:lnTo>
                  <a:pt x="1161555" y="1224816"/>
                </a:lnTo>
                <a:lnTo>
                  <a:pt x="1194192" y="1194192"/>
                </a:lnTo>
                <a:lnTo>
                  <a:pt x="1224816" y="1161555"/>
                </a:lnTo>
                <a:lnTo>
                  <a:pt x="1253324" y="1127010"/>
                </a:lnTo>
                <a:lnTo>
                  <a:pt x="1279612" y="1090661"/>
                </a:lnTo>
                <a:lnTo>
                  <a:pt x="1303575" y="1052613"/>
                </a:lnTo>
                <a:lnTo>
                  <a:pt x="1325108" y="1012969"/>
                </a:lnTo>
                <a:lnTo>
                  <a:pt x="1344109" y="971834"/>
                </a:lnTo>
                <a:lnTo>
                  <a:pt x="1360472" y="929312"/>
                </a:lnTo>
                <a:lnTo>
                  <a:pt x="1374094" y="885507"/>
                </a:lnTo>
                <a:lnTo>
                  <a:pt x="1384870" y="840523"/>
                </a:lnTo>
                <a:lnTo>
                  <a:pt x="1392696" y="794465"/>
                </a:lnTo>
                <a:lnTo>
                  <a:pt x="1397468" y="747436"/>
                </a:lnTo>
                <a:lnTo>
                  <a:pt x="1399082" y="699541"/>
                </a:lnTo>
                <a:lnTo>
                  <a:pt x="1397468" y="651646"/>
                </a:lnTo>
                <a:lnTo>
                  <a:pt x="1392696" y="604617"/>
                </a:lnTo>
                <a:lnTo>
                  <a:pt x="1384870" y="558559"/>
                </a:lnTo>
                <a:lnTo>
                  <a:pt x="1374094" y="513575"/>
                </a:lnTo>
                <a:lnTo>
                  <a:pt x="1360472" y="469770"/>
                </a:lnTo>
                <a:lnTo>
                  <a:pt x="1344109" y="427248"/>
                </a:lnTo>
                <a:lnTo>
                  <a:pt x="1325108" y="386112"/>
                </a:lnTo>
                <a:lnTo>
                  <a:pt x="1303575" y="346469"/>
                </a:lnTo>
                <a:lnTo>
                  <a:pt x="1279612" y="308420"/>
                </a:lnTo>
                <a:lnTo>
                  <a:pt x="1253324" y="272072"/>
                </a:lnTo>
                <a:lnTo>
                  <a:pt x="1224816" y="237527"/>
                </a:lnTo>
                <a:lnTo>
                  <a:pt x="1194192" y="204890"/>
                </a:lnTo>
                <a:lnTo>
                  <a:pt x="1161555" y="174266"/>
                </a:lnTo>
                <a:lnTo>
                  <a:pt x="1127010" y="145758"/>
                </a:lnTo>
                <a:lnTo>
                  <a:pt x="1090661" y="119470"/>
                </a:lnTo>
                <a:lnTo>
                  <a:pt x="1052613" y="95507"/>
                </a:lnTo>
                <a:lnTo>
                  <a:pt x="1012969" y="73973"/>
                </a:lnTo>
                <a:lnTo>
                  <a:pt x="971834" y="54973"/>
                </a:lnTo>
                <a:lnTo>
                  <a:pt x="929312" y="38610"/>
                </a:lnTo>
                <a:lnTo>
                  <a:pt x="885507" y="24988"/>
                </a:lnTo>
                <a:lnTo>
                  <a:pt x="840523" y="14212"/>
                </a:lnTo>
                <a:lnTo>
                  <a:pt x="794465" y="6385"/>
                </a:lnTo>
                <a:lnTo>
                  <a:pt x="747436" y="1613"/>
                </a:lnTo>
                <a:lnTo>
                  <a:pt x="699541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3590" y="1756361"/>
            <a:ext cx="1099185" cy="1750695"/>
          </a:xfrm>
          <a:custGeom>
            <a:avLst/>
            <a:gdLst/>
            <a:ahLst/>
            <a:cxnLst/>
            <a:rect l="l" t="t" r="r" b="b"/>
            <a:pathLst>
              <a:path w="1099185" h="1750695">
                <a:moveTo>
                  <a:pt x="875258" y="0"/>
                </a:moveTo>
                <a:lnTo>
                  <a:pt x="827234" y="1295"/>
                </a:lnTo>
                <a:lnTo>
                  <a:pt x="779888" y="5135"/>
                </a:lnTo>
                <a:lnTo>
                  <a:pt x="733285" y="11455"/>
                </a:lnTo>
                <a:lnTo>
                  <a:pt x="687492" y="20187"/>
                </a:lnTo>
                <a:lnTo>
                  <a:pt x="642577" y="31264"/>
                </a:lnTo>
                <a:lnTo>
                  <a:pt x="598606" y="44620"/>
                </a:lnTo>
                <a:lnTo>
                  <a:pt x="555645" y="60188"/>
                </a:lnTo>
                <a:lnTo>
                  <a:pt x="513762" y="77901"/>
                </a:lnTo>
                <a:lnTo>
                  <a:pt x="473023" y="97692"/>
                </a:lnTo>
                <a:lnTo>
                  <a:pt x="433495" y="119496"/>
                </a:lnTo>
                <a:lnTo>
                  <a:pt x="395244" y="143244"/>
                </a:lnTo>
                <a:lnTo>
                  <a:pt x="358338" y="168870"/>
                </a:lnTo>
                <a:lnTo>
                  <a:pt x="322843" y="196309"/>
                </a:lnTo>
                <a:lnTo>
                  <a:pt x="288826" y="225491"/>
                </a:lnTo>
                <a:lnTo>
                  <a:pt x="256354" y="256352"/>
                </a:lnTo>
                <a:lnTo>
                  <a:pt x="225493" y="288824"/>
                </a:lnTo>
                <a:lnTo>
                  <a:pt x="196310" y="322841"/>
                </a:lnTo>
                <a:lnTo>
                  <a:pt x="168871" y="358335"/>
                </a:lnTo>
                <a:lnTo>
                  <a:pt x="143245" y="395241"/>
                </a:lnTo>
                <a:lnTo>
                  <a:pt x="119496" y="433491"/>
                </a:lnTo>
                <a:lnTo>
                  <a:pt x="97693" y="473018"/>
                </a:lnTo>
                <a:lnTo>
                  <a:pt x="77901" y="513757"/>
                </a:lnTo>
                <a:lnTo>
                  <a:pt x="60188" y="555639"/>
                </a:lnTo>
                <a:lnTo>
                  <a:pt x="44620" y="598599"/>
                </a:lnTo>
                <a:lnTo>
                  <a:pt x="31264" y="642570"/>
                </a:lnTo>
                <a:lnTo>
                  <a:pt x="20187" y="687484"/>
                </a:lnTo>
                <a:lnTo>
                  <a:pt x="11455" y="733275"/>
                </a:lnTo>
                <a:lnTo>
                  <a:pt x="5135" y="779877"/>
                </a:lnTo>
                <a:lnTo>
                  <a:pt x="1295" y="827223"/>
                </a:lnTo>
                <a:lnTo>
                  <a:pt x="0" y="875245"/>
                </a:lnTo>
                <a:lnTo>
                  <a:pt x="1295" y="923268"/>
                </a:lnTo>
                <a:lnTo>
                  <a:pt x="5135" y="970614"/>
                </a:lnTo>
                <a:lnTo>
                  <a:pt x="11455" y="1017215"/>
                </a:lnTo>
                <a:lnTo>
                  <a:pt x="20187" y="1063007"/>
                </a:lnTo>
                <a:lnTo>
                  <a:pt x="31264" y="1107921"/>
                </a:lnTo>
                <a:lnTo>
                  <a:pt x="44620" y="1151892"/>
                </a:lnTo>
                <a:lnTo>
                  <a:pt x="60188" y="1194852"/>
                </a:lnTo>
                <a:lnTo>
                  <a:pt x="77901" y="1236734"/>
                </a:lnTo>
                <a:lnTo>
                  <a:pt x="97693" y="1277472"/>
                </a:lnTo>
                <a:lnTo>
                  <a:pt x="119496" y="1317000"/>
                </a:lnTo>
                <a:lnTo>
                  <a:pt x="143245" y="1355250"/>
                </a:lnTo>
                <a:lnTo>
                  <a:pt x="168871" y="1392155"/>
                </a:lnTo>
                <a:lnTo>
                  <a:pt x="196310" y="1427650"/>
                </a:lnTo>
                <a:lnTo>
                  <a:pt x="225493" y="1461666"/>
                </a:lnTo>
                <a:lnTo>
                  <a:pt x="256354" y="1494139"/>
                </a:lnTo>
                <a:lnTo>
                  <a:pt x="288826" y="1524999"/>
                </a:lnTo>
                <a:lnTo>
                  <a:pt x="322843" y="1554182"/>
                </a:lnTo>
                <a:lnTo>
                  <a:pt x="358338" y="1581620"/>
                </a:lnTo>
                <a:lnTo>
                  <a:pt x="395244" y="1607247"/>
                </a:lnTo>
                <a:lnTo>
                  <a:pt x="433495" y="1630995"/>
                </a:lnTo>
                <a:lnTo>
                  <a:pt x="473023" y="1652798"/>
                </a:lnTo>
                <a:lnTo>
                  <a:pt x="513762" y="1672590"/>
                </a:lnTo>
                <a:lnTo>
                  <a:pt x="555645" y="1690303"/>
                </a:lnTo>
                <a:lnTo>
                  <a:pt x="598606" y="1705871"/>
                </a:lnTo>
                <a:lnTo>
                  <a:pt x="642577" y="1719227"/>
                </a:lnTo>
                <a:lnTo>
                  <a:pt x="687492" y="1730304"/>
                </a:lnTo>
                <a:lnTo>
                  <a:pt x="733285" y="1739036"/>
                </a:lnTo>
                <a:lnTo>
                  <a:pt x="779888" y="1745356"/>
                </a:lnTo>
                <a:lnTo>
                  <a:pt x="827234" y="1749196"/>
                </a:lnTo>
                <a:lnTo>
                  <a:pt x="875258" y="1750491"/>
                </a:lnTo>
                <a:lnTo>
                  <a:pt x="875258" y="1099070"/>
                </a:lnTo>
                <a:lnTo>
                  <a:pt x="1099083" y="875245"/>
                </a:lnTo>
                <a:lnTo>
                  <a:pt x="875258" y="651421"/>
                </a:lnTo>
                <a:lnTo>
                  <a:pt x="875258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29350" y="3021035"/>
            <a:ext cx="1399540" cy="1399540"/>
          </a:xfrm>
          <a:custGeom>
            <a:avLst/>
            <a:gdLst/>
            <a:ahLst/>
            <a:cxnLst/>
            <a:rect l="l" t="t" r="r" b="b"/>
            <a:pathLst>
              <a:path w="1399540" h="1399539">
                <a:moveTo>
                  <a:pt x="699554" y="0"/>
                </a:moveTo>
                <a:lnTo>
                  <a:pt x="651659" y="1613"/>
                </a:lnTo>
                <a:lnTo>
                  <a:pt x="604630" y="6385"/>
                </a:lnTo>
                <a:lnTo>
                  <a:pt x="558571" y="14212"/>
                </a:lnTo>
                <a:lnTo>
                  <a:pt x="513587" y="24988"/>
                </a:lnTo>
                <a:lnTo>
                  <a:pt x="469781" y="38610"/>
                </a:lnTo>
                <a:lnTo>
                  <a:pt x="427258" y="54973"/>
                </a:lnTo>
                <a:lnTo>
                  <a:pt x="386123" y="73973"/>
                </a:lnTo>
                <a:lnTo>
                  <a:pt x="346478" y="95507"/>
                </a:lnTo>
                <a:lnTo>
                  <a:pt x="308429" y="119470"/>
                </a:lnTo>
                <a:lnTo>
                  <a:pt x="272080" y="145758"/>
                </a:lnTo>
                <a:lnTo>
                  <a:pt x="237534" y="174266"/>
                </a:lnTo>
                <a:lnTo>
                  <a:pt x="204897" y="204890"/>
                </a:lnTo>
                <a:lnTo>
                  <a:pt x="174271" y="237527"/>
                </a:lnTo>
                <a:lnTo>
                  <a:pt x="145762" y="272072"/>
                </a:lnTo>
                <a:lnTo>
                  <a:pt x="119474" y="308420"/>
                </a:lnTo>
                <a:lnTo>
                  <a:pt x="95511" y="346469"/>
                </a:lnTo>
                <a:lnTo>
                  <a:pt x="73976" y="386112"/>
                </a:lnTo>
                <a:lnTo>
                  <a:pt x="54975" y="427248"/>
                </a:lnTo>
                <a:lnTo>
                  <a:pt x="38611" y="469770"/>
                </a:lnTo>
                <a:lnTo>
                  <a:pt x="24989" y="513575"/>
                </a:lnTo>
                <a:lnTo>
                  <a:pt x="14212" y="558559"/>
                </a:lnTo>
                <a:lnTo>
                  <a:pt x="6386" y="604617"/>
                </a:lnTo>
                <a:lnTo>
                  <a:pt x="1613" y="651646"/>
                </a:lnTo>
                <a:lnTo>
                  <a:pt x="0" y="699541"/>
                </a:lnTo>
                <a:lnTo>
                  <a:pt x="1613" y="747436"/>
                </a:lnTo>
                <a:lnTo>
                  <a:pt x="6386" y="794465"/>
                </a:lnTo>
                <a:lnTo>
                  <a:pt x="14212" y="840523"/>
                </a:lnTo>
                <a:lnTo>
                  <a:pt x="24989" y="885507"/>
                </a:lnTo>
                <a:lnTo>
                  <a:pt x="38611" y="929312"/>
                </a:lnTo>
                <a:lnTo>
                  <a:pt x="54975" y="971834"/>
                </a:lnTo>
                <a:lnTo>
                  <a:pt x="73976" y="1012969"/>
                </a:lnTo>
                <a:lnTo>
                  <a:pt x="95511" y="1052613"/>
                </a:lnTo>
                <a:lnTo>
                  <a:pt x="119474" y="1090661"/>
                </a:lnTo>
                <a:lnTo>
                  <a:pt x="145762" y="1127010"/>
                </a:lnTo>
                <a:lnTo>
                  <a:pt x="174271" y="1161555"/>
                </a:lnTo>
                <a:lnTo>
                  <a:pt x="204897" y="1194192"/>
                </a:lnTo>
                <a:lnTo>
                  <a:pt x="237534" y="1224816"/>
                </a:lnTo>
                <a:lnTo>
                  <a:pt x="272080" y="1253324"/>
                </a:lnTo>
                <a:lnTo>
                  <a:pt x="308429" y="1279612"/>
                </a:lnTo>
                <a:lnTo>
                  <a:pt x="346478" y="1303575"/>
                </a:lnTo>
                <a:lnTo>
                  <a:pt x="386123" y="1325108"/>
                </a:lnTo>
                <a:lnTo>
                  <a:pt x="427258" y="1344109"/>
                </a:lnTo>
                <a:lnTo>
                  <a:pt x="469781" y="1360472"/>
                </a:lnTo>
                <a:lnTo>
                  <a:pt x="513587" y="1374094"/>
                </a:lnTo>
                <a:lnTo>
                  <a:pt x="558571" y="1384870"/>
                </a:lnTo>
                <a:lnTo>
                  <a:pt x="604630" y="1392696"/>
                </a:lnTo>
                <a:lnTo>
                  <a:pt x="651659" y="1397468"/>
                </a:lnTo>
                <a:lnTo>
                  <a:pt x="699554" y="1399082"/>
                </a:lnTo>
                <a:lnTo>
                  <a:pt x="747447" y="1397468"/>
                </a:lnTo>
                <a:lnTo>
                  <a:pt x="794475" y="1392696"/>
                </a:lnTo>
                <a:lnTo>
                  <a:pt x="840532" y="1384870"/>
                </a:lnTo>
                <a:lnTo>
                  <a:pt x="885515" y="1374094"/>
                </a:lnTo>
                <a:lnTo>
                  <a:pt x="929320" y="1360472"/>
                </a:lnTo>
                <a:lnTo>
                  <a:pt x="971842" y="1344109"/>
                </a:lnTo>
                <a:lnTo>
                  <a:pt x="1012976" y="1325108"/>
                </a:lnTo>
                <a:lnTo>
                  <a:pt x="1052620" y="1303575"/>
                </a:lnTo>
                <a:lnTo>
                  <a:pt x="1090669" y="1279612"/>
                </a:lnTo>
                <a:lnTo>
                  <a:pt x="1127017" y="1253324"/>
                </a:lnTo>
                <a:lnTo>
                  <a:pt x="1161562" y="1224816"/>
                </a:lnTo>
                <a:lnTo>
                  <a:pt x="1194200" y="1194192"/>
                </a:lnTo>
                <a:lnTo>
                  <a:pt x="1224825" y="1161555"/>
                </a:lnTo>
                <a:lnTo>
                  <a:pt x="1253333" y="1127010"/>
                </a:lnTo>
                <a:lnTo>
                  <a:pt x="1279621" y="1090661"/>
                </a:lnTo>
                <a:lnTo>
                  <a:pt x="1303584" y="1052613"/>
                </a:lnTo>
                <a:lnTo>
                  <a:pt x="1325119" y="1012969"/>
                </a:lnTo>
                <a:lnTo>
                  <a:pt x="1344120" y="971834"/>
                </a:lnTo>
                <a:lnTo>
                  <a:pt x="1360484" y="929312"/>
                </a:lnTo>
                <a:lnTo>
                  <a:pt x="1374106" y="885507"/>
                </a:lnTo>
                <a:lnTo>
                  <a:pt x="1384882" y="840523"/>
                </a:lnTo>
                <a:lnTo>
                  <a:pt x="1392709" y="794465"/>
                </a:lnTo>
                <a:lnTo>
                  <a:pt x="1397481" y="747436"/>
                </a:lnTo>
                <a:lnTo>
                  <a:pt x="1399095" y="699541"/>
                </a:lnTo>
                <a:lnTo>
                  <a:pt x="1397481" y="651646"/>
                </a:lnTo>
                <a:lnTo>
                  <a:pt x="1392709" y="604617"/>
                </a:lnTo>
                <a:lnTo>
                  <a:pt x="1384882" y="558559"/>
                </a:lnTo>
                <a:lnTo>
                  <a:pt x="1374106" y="513575"/>
                </a:lnTo>
                <a:lnTo>
                  <a:pt x="1360484" y="469770"/>
                </a:lnTo>
                <a:lnTo>
                  <a:pt x="1344120" y="427248"/>
                </a:lnTo>
                <a:lnTo>
                  <a:pt x="1325119" y="386112"/>
                </a:lnTo>
                <a:lnTo>
                  <a:pt x="1303584" y="346469"/>
                </a:lnTo>
                <a:lnTo>
                  <a:pt x="1279621" y="308420"/>
                </a:lnTo>
                <a:lnTo>
                  <a:pt x="1253333" y="272072"/>
                </a:lnTo>
                <a:lnTo>
                  <a:pt x="1224825" y="237527"/>
                </a:lnTo>
                <a:lnTo>
                  <a:pt x="1194200" y="204890"/>
                </a:lnTo>
                <a:lnTo>
                  <a:pt x="1161562" y="174266"/>
                </a:lnTo>
                <a:lnTo>
                  <a:pt x="1127017" y="145758"/>
                </a:lnTo>
                <a:lnTo>
                  <a:pt x="1090669" y="119470"/>
                </a:lnTo>
                <a:lnTo>
                  <a:pt x="1052620" y="95507"/>
                </a:lnTo>
                <a:lnTo>
                  <a:pt x="1012976" y="73973"/>
                </a:lnTo>
                <a:lnTo>
                  <a:pt x="971842" y="54973"/>
                </a:lnTo>
                <a:lnTo>
                  <a:pt x="929320" y="38610"/>
                </a:lnTo>
                <a:lnTo>
                  <a:pt x="885515" y="24988"/>
                </a:lnTo>
                <a:lnTo>
                  <a:pt x="840532" y="14212"/>
                </a:lnTo>
                <a:lnTo>
                  <a:pt x="794475" y="6385"/>
                </a:lnTo>
                <a:lnTo>
                  <a:pt x="747447" y="1613"/>
                </a:lnTo>
                <a:lnTo>
                  <a:pt x="699554" y="0"/>
                </a:lnTo>
                <a:close/>
              </a:path>
            </a:pathLst>
          </a:custGeom>
          <a:solidFill>
            <a:srgbClr val="004E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04514" y="2826771"/>
            <a:ext cx="1099185" cy="1750695"/>
          </a:xfrm>
          <a:custGeom>
            <a:avLst/>
            <a:gdLst/>
            <a:ahLst/>
            <a:cxnLst/>
            <a:rect l="l" t="t" r="r" b="b"/>
            <a:pathLst>
              <a:path w="1099184" h="1750695">
                <a:moveTo>
                  <a:pt x="223824" y="0"/>
                </a:moveTo>
                <a:lnTo>
                  <a:pt x="223824" y="651421"/>
                </a:lnTo>
                <a:lnTo>
                  <a:pt x="0" y="875245"/>
                </a:lnTo>
                <a:lnTo>
                  <a:pt x="223824" y="1099070"/>
                </a:lnTo>
                <a:lnTo>
                  <a:pt x="223824" y="1750491"/>
                </a:lnTo>
                <a:lnTo>
                  <a:pt x="271848" y="1749196"/>
                </a:lnTo>
                <a:lnTo>
                  <a:pt x="319195" y="1745356"/>
                </a:lnTo>
                <a:lnTo>
                  <a:pt x="365798" y="1739036"/>
                </a:lnTo>
                <a:lnTo>
                  <a:pt x="411590" y="1730304"/>
                </a:lnTo>
                <a:lnTo>
                  <a:pt x="456506" y="1719227"/>
                </a:lnTo>
                <a:lnTo>
                  <a:pt x="500477" y="1705871"/>
                </a:lnTo>
                <a:lnTo>
                  <a:pt x="543437" y="1690303"/>
                </a:lnTo>
                <a:lnTo>
                  <a:pt x="585321" y="1672590"/>
                </a:lnTo>
                <a:lnTo>
                  <a:pt x="626060" y="1652798"/>
                </a:lnTo>
                <a:lnTo>
                  <a:pt x="665588" y="1630995"/>
                </a:lnTo>
                <a:lnTo>
                  <a:pt x="703838" y="1607247"/>
                </a:lnTo>
                <a:lnTo>
                  <a:pt x="740744" y="1581620"/>
                </a:lnTo>
                <a:lnTo>
                  <a:pt x="776239" y="1554182"/>
                </a:lnTo>
                <a:lnTo>
                  <a:pt x="810256" y="1524999"/>
                </a:lnTo>
                <a:lnTo>
                  <a:pt x="842729" y="1494139"/>
                </a:lnTo>
                <a:lnTo>
                  <a:pt x="873590" y="1461666"/>
                </a:lnTo>
                <a:lnTo>
                  <a:pt x="902773" y="1427650"/>
                </a:lnTo>
                <a:lnTo>
                  <a:pt x="930211" y="1392155"/>
                </a:lnTo>
                <a:lnTo>
                  <a:pt x="955838" y="1355250"/>
                </a:lnTo>
                <a:lnTo>
                  <a:pt x="979586" y="1317000"/>
                </a:lnTo>
                <a:lnTo>
                  <a:pt x="1001390" y="1277472"/>
                </a:lnTo>
                <a:lnTo>
                  <a:pt x="1021181" y="1236734"/>
                </a:lnTo>
                <a:lnTo>
                  <a:pt x="1038894" y="1194852"/>
                </a:lnTo>
                <a:lnTo>
                  <a:pt x="1054462" y="1151892"/>
                </a:lnTo>
                <a:lnTo>
                  <a:pt x="1067818" y="1107921"/>
                </a:lnTo>
                <a:lnTo>
                  <a:pt x="1078896" y="1063007"/>
                </a:lnTo>
                <a:lnTo>
                  <a:pt x="1087627" y="1017215"/>
                </a:lnTo>
                <a:lnTo>
                  <a:pt x="1093947" y="970614"/>
                </a:lnTo>
                <a:lnTo>
                  <a:pt x="1097788" y="923268"/>
                </a:lnTo>
                <a:lnTo>
                  <a:pt x="1099083" y="875245"/>
                </a:lnTo>
                <a:lnTo>
                  <a:pt x="1097788" y="827223"/>
                </a:lnTo>
                <a:lnTo>
                  <a:pt x="1093947" y="779877"/>
                </a:lnTo>
                <a:lnTo>
                  <a:pt x="1087627" y="733275"/>
                </a:lnTo>
                <a:lnTo>
                  <a:pt x="1078896" y="687484"/>
                </a:lnTo>
                <a:lnTo>
                  <a:pt x="1067818" y="642570"/>
                </a:lnTo>
                <a:lnTo>
                  <a:pt x="1054462" y="598599"/>
                </a:lnTo>
                <a:lnTo>
                  <a:pt x="1038894" y="555639"/>
                </a:lnTo>
                <a:lnTo>
                  <a:pt x="1021181" y="513757"/>
                </a:lnTo>
                <a:lnTo>
                  <a:pt x="1001390" y="473018"/>
                </a:lnTo>
                <a:lnTo>
                  <a:pt x="979586" y="433491"/>
                </a:lnTo>
                <a:lnTo>
                  <a:pt x="955838" y="395241"/>
                </a:lnTo>
                <a:lnTo>
                  <a:pt x="930211" y="358335"/>
                </a:lnTo>
                <a:lnTo>
                  <a:pt x="902773" y="322841"/>
                </a:lnTo>
                <a:lnTo>
                  <a:pt x="873590" y="288824"/>
                </a:lnTo>
                <a:lnTo>
                  <a:pt x="842729" y="256352"/>
                </a:lnTo>
                <a:lnTo>
                  <a:pt x="810256" y="225491"/>
                </a:lnTo>
                <a:lnTo>
                  <a:pt x="776239" y="196309"/>
                </a:lnTo>
                <a:lnTo>
                  <a:pt x="740744" y="168870"/>
                </a:lnTo>
                <a:lnTo>
                  <a:pt x="703838" y="143244"/>
                </a:lnTo>
                <a:lnTo>
                  <a:pt x="665588" y="119496"/>
                </a:lnTo>
                <a:lnTo>
                  <a:pt x="626060" y="97692"/>
                </a:lnTo>
                <a:lnTo>
                  <a:pt x="585321" y="77901"/>
                </a:lnTo>
                <a:lnTo>
                  <a:pt x="543437" y="60188"/>
                </a:lnTo>
                <a:lnTo>
                  <a:pt x="500477" y="44620"/>
                </a:lnTo>
                <a:lnTo>
                  <a:pt x="456506" y="31264"/>
                </a:lnTo>
                <a:lnTo>
                  <a:pt x="411590" y="20187"/>
                </a:lnTo>
                <a:lnTo>
                  <a:pt x="365798" y="11455"/>
                </a:lnTo>
                <a:lnTo>
                  <a:pt x="319195" y="5135"/>
                </a:lnTo>
                <a:lnTo>
                  <a:pt x="271848" y="1295"/>
                </a:lnTo>
                <a:lnTo>
                  <a:pt x="22382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78750" y="4212256"/>
            <a:ext cx="1399540" cy="1399540"/>
          </a:xfrm>
          <a:custGeom>
            <a:avLst/>
            <a:gdLst/>
            <a:ahLst/>
            <a:cxnLst/>
            <a:rect l="l" t="t" r="r" b="b"/>
            <a:pathLst>
              <a:path w="1399539" h="1399539">
                <a:moveTo>
                  <a:pt x="699541" y="0"/>
                </a:moveTo>
                <a:lnTo>
                  <a:pt x="651646" y="1613"/>
                </a:lnTo>
                <a:lnTo>
                  <a:pt x="604617" y="6385"/>
                </a:lnTo>
                <a:lnTo>
                  <a:pt x="558559" y="14212"/>
                </a:lnTo>
                <a:lnTo>
                  <a:pt x="513575" y="24988"/>
                </a:lnTo>
                <a:lnTo>
                  <a:pt x="469770" y="38610"/>
                </a:lnTo>
                <a:lnTo>
                  <a:pt x="427248" y="54973"/>
                </a:lnTo>
                <a:lnTo>
                  <a:pt x="386112" y="73973"/>
                </a:lnTo>
                <a:lnTo>
                  <a:pt x="346469" y="95507"/>
                </a:lnTo>
                <a:lnTo>
                  <a:pt x="308420" y="119470"/>
                </a:lnTo>
                <a:lnTo>
                  <a:pt x="272072" y="145758"/>
                </a:lnTo>
                <a:lnTo>
                  <a:pt x="237527" y="174266"/>
                </a:lnTo>
                <a:lnTo>
                  <a:pt x="204890" y="204890"/>
                </a:lnTo>
                <a:lnTo>
                  <a:pt x="174266" y="237527"/>
                </a:lnTo>
                <a:lnTo>
                  <a:pt x="145758" y="272072"/>
                </a:lnTo>
                <a:lnTo>
                  <a:pt x="119470" y="308420"/>
                </a:lnTo>
                <a:lnTo>
                  <a:pt x="95507" y="346469"/>
                </a:lnTo>
                <a:lnTo>
                  <a:pt x="73973" y="386112"/>
                </a:lnTo>
                <a:lnTo>
                  <a:pt x="54973" y="427248"/>
                </a:lnTo>
                <a:lnTo>
                  <a:pt x="38610" y="469770"/>
                </a:lnTo>
                <a:lnTo>
                  <a:pt x="24988" y="513575"/>
                </a:lnTo>
                <a:lnTo>
                  <a:pt x="14212" y="558559"/>
                </a:lnTo>
                <a:lnTo>
                  <a:pt x="6385" y="604617"/>
                </a:lnTo>
                <a:lnTo>
                  <a:pt x="1613" y="651646"/>
                </a:lnTo>
                <a:lnTo>
                  <a:pt x="0" y="699541"/>
                </a:lnTo>
                <a:lnTo>
                  <a:pt x="1613" y="747436"/>
                </a:lnTo>
                <a:lnTo>
                  <a:pt x="6385" y="794465"/>
                </a:lnTo>
                <a:lnTo>
                  <a:pt x="14212" y="840523"/>
                </a:lnTo>
                <a:lnTo>
                  <a:pt x="24988" y="885507"/>
                </a:lnTo>
                <a:lnTo>
                  <a:pt x="38610" y="929312"/>
                </a:lnTo>
                <a:lnTo>
                  <a:pt x="54973" y="971834"/>
                </a:lnTo>
                <a:lnTo>
                  <a:pt x="73973" y="1012969"/>
                </a:lnTo>
                <a:lnTo>
                  <a:pt x="95507" y="1052613"/>
                </a:lnTo>
                <a:lnTo>
                  <a:pt x="119470" y="1090661"/>
                </a:lnTo>
                <a:lnTo>
                  <a:pt x="145758" y="1127010"/>
                </a:lnTo>
                <a:lnTo>
                  <a:pt x="174266" y="1161555"/>
                </a:lnTo>
                <a:lnTo>
                  <a:pt x="204890" y="1194192"/>
                </a:lnTo>
                <a:lnTo>
                  <a:pt x="237527" y="1224816"/>
                </a:lnTo>
                <a:lnTo>
                  <a:pt x="272072" y="1253324"/>
                </a:lnTo>
                <a:lnTo>
                  <a:pt x="308420" y="1279612"/>
                </a:lnTo>
                <a:lnTo>
                  <a:pt x="346469" y="1303575"/>
                </a:lnTo>
                <a:lnTo>
                  <a:pt x="386112" y="1325108"/>
                </a:lnTo>
                <a:lnTo>
                  <a:pt x="427248" y="1344109"/>
                </a:lnTo>
                <a:lnTo>
                  <a:pt x="469770" y="1360472"/>
                </a:lnTo>
                <a:lnTo>
                  <a:pt x="513575" y="1374094"/>
                </a:lnTo>
                <a:lnTo>
                  <a:pt x="558559" y="1384870"/>
                </a:lnTo>
                <a:lnTo>
                  <a:pt x="604617" y="1392696"/>
                </a:lnTo>
                <a:lnTo>
                  <a:pt x="651646" y="1397468"/>
                </a:lnTo>
                <a:lnTo>
                  <a:pt x="699541" y="1399082"/>
                </a:lnTo>
                <a:lnTo>
                  <a:pt x="747436" y="1397468"/>
                </a:lnTo>
                <a:lnTo>
                  <a:pt x="794465" y="1392696"/>
                </a:lnTo>
                <a:lnTo>
                  <a:pt x="840523" y="1384870"/>
                </a:lnTo>
                <a:lnTo>
                  <a:pt x="885507" y="1374094"/>
                </a:lnTo>
                <a:lnTo>
                  <a:pt x="929312" y="1360472"/>
                </a:lnTo>
                <a:lnTo>
                  <a:pt x="971834" y="1344109"/>
                </a:lnTo>
                <a:lnTo>
                  <a:pt x="1012969" y="1325108"/>
                </a:lnTo>
                <a:lnTo>
                  <a:pt x="1052613" y="1303575"/>
                </a:lnTo>
                <a:lnTo>
                  <a:pt x="1090661" y="1279612"/>
                </a:lnTo>
                <a:lnTo>
                  <a:pt x="1127010" y="1253324"/>
                </a:lnTo>
                <a:lnTo>
                  <a:pt x="1161555" y="1224816"/>
                </a:lnTo>
                <a:lnTo>
                  <a:pt x="1194192" y="1194192"/>
                </a:lnTo>
                <a:lnTo>
                  <a:pt x="1224816" y="1161555"/>
                </a:lnTo>
                <a:lnTo>
                  <a:pt x="1253324" y="1127010"/>
                </a:lnTo>
                <a:lnTo>
                  <a:pt x="1279612" y="1090661"/>
                </a:lnTo>
                <a:lnTo>
                  <a:pt x="1303575" y="1052613"/>
                </a:lnTo>
                <a:lnTo>
                  <a:pt x="1325108" y="1012969"/>
                </a:lnTo>
                <a:lnTo>
                  <a:pt x="1344109" y="971834"/>
                </a:lnTo>
                <a:lnTo>
                  <a:pt x="1360472" y="929312"/>
                </a:lnTo>
                <a:lnTo>
                  <a:pt x="1374094" y="885507"/>
                </a:lnTo>
                <a:lnTo>
                  <a:pt x="1384870" y="840523"/>
                </a:lnTo>
                <a:lnTo>
                  <a:pt x="1392696" y="794465"/>
                </a:lnTo>
                <a:lnTo>
                  <a:pt x="1397468" y="747436"/>
                </a:lnTo>
                <a:lnTo>
                  <a:pt x="1399082" y="699541"/>
                </a:lnTo>
                <a:lnTo>
                  <a:pt x="1397468" y="651646"/>
                </a:lnTo>
                <a:lnTo>
                  <a:pt x="1392696" y="604617"/>
                </a:lnTo>
                <a:lnTo>
                  <a:pt x="1384870" y="558559"/>
                </a:lnTo>
                <a:lnTo>
                  <a:pt x="1374094" y="513575"/>
                </a:lnTo>
                <a:lnTo>
                  <a:pt x="1360472" y="469770"/>
                </a:lnTo>
                <a:lnTo>
                  <a:pt x="1344109" y="427248"/>
                </a:lnTo>
                <a:lnTo>
                  <a:pt x="1325108" y="386112"/>
                </a:lnTo>
                <a:lnTo>
                  <a:pt x="1303575" y="346469"/>
                </a:lnTo>
                <a:lnTo>
                  <a:pt x="1279612" y="308420"/>
                </a:lnTo>
                <a:lnTo>
                  <a:pt x="1253324" y="272072"/>
                </a:lnTo>
                <a:lnTo>
                  <a:pt x="1224816" y="237527"/>
                </a:lnTo>
                <a:lnTo>
                  <a:pt x="1194192" y="204890"/>
                </a:lnTo>
                <a:lnTo>
                  <a:pt x="1161555" y="174266"/>
                </a:lnTo>
                <a:lnTo>
                  <a:pt x="1127010" y="145758"/>
                </a:lnTo>
                <a:lnTo>
                  <a:pt x="1090661" y="119470"/>
                </a:lnTo>
                <a:lnTo>
                  <a:pt x="1052613" y="95507"/>
                </a:lnTo>
                <a:lnTo>
                  <a:pt x="1012969" y="73973"/>
                </a:lnTo>
                <a:lnTo>
                  <a:pt x="971834" y="54973"/>
                </a:lnTo>
                <a:lnTo>
                  <a:pt x="929312" y="38610"/>
                </a:lnTo>
                <a:lnTo>
                  <a:pt x="885507" y="24988"/>
                </a:lnTo>
                <a:lnTo>
                  <a:pt x="840523" y="14212"/>
                </a:lnTo>
                <a:lnTo>
                  <a:pt x="794465" y="6385"/>
                </a:lnTo>
                <a:lnTo>
                  <a:pt x="747436" y="1613"/>
                </a:lnTo>
                <a:lnTo>
                  <a:pt x="699541" y="0"/>
                </a:lnTo>
                <a:close/>
              </a:path>
            </a:pathLst>
          </a:custGeom>
          <a:solidFill>
            <a:srgbClr val="0A67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3590" y="4055111"/>
            <a:ext cx="1099185" cy="1750695"/>
          </a:xfrm>
          <a:custGeom>
            <a:avLst/>
            <a:gdLst/>
            <a:ahLst/>
            <a:cxnLst/>
            <a:rect l="l" t="t" r="r" b="b"/>
            <a:pathLst>
              <a:path w="1099185" h="1750695">
                <a:moveTo>
                  <a:pt x="875258" y="0"/>
                </a:moveTo>
                <a:lnTo>
                  <a:pt x="827234" y="1295"/>
                </a:lnTo>
                <a:lnTo>
                  <a:pt x="779888" y="5135"/>
                </a:lnTo>
                <a:lnTo>
                  <a:pt x="733285" y="11455"/>
                </a:lnTo>
                <a:lnTo>
                  <a:pt x="687492" y="20187"/>
                </a:lnTo>
                <a:lnTo>
                  <a:pt x="642577" y="31264"/>
                </a:lnTo>
                <a:lnTo>
                  <a:pt x="598606" y="44620"/>
                </a:lnTo>
                <a:lnTo>
                  <a:pt x="555645" y="60188"/>
                </a:lnTo>
                <a:lnTo>
                  <a:pt x="513762" y="77901"/>
                </a:lnTo>
                <a:lnTo>
                  <a:pt x="473023" y="97692"/>
                </a:lnTo>
                <a:lnTo>
                  <a:pt x="433495" y="119496"/>
                </a:lnTo>
                <a:lnTo>
                  <a:pt x="395244" y="143244"/>
                </a:lnTo>
                <a:lnTo>
                  <a:pt x="358338" y="168870"/>
                </a:lnTo>
                <a:lnTo>
                  <a:pt x="322843" y="196309"/>
                </a:lnTo>
                <a:lnTo>
                  <a:pt x="288826" y="225491"/>
                </a:lnTo>
                <a:lnTo>
                  <a:pt x="256354" y="256352"/>
                </a:lnTo>
                <a:lnTo>
                  <a:pt x="225493" y="288824"/>
                </a:lnTo>
                <a:lnTo>
                  <a:pt x="196310" y="322841"/>
                </a:lnTo>
                <a:lnTo>
                  <a:pt x="168871" y="358335"/>
                </a:lnTo>
                <a:lnTo>
                  <a:pt x="143245" y="395241"/>
                </a:lnTo>
                <a:lnTo>
                  <a:pt x="119496" y="433491"/>
                </a:lnTo>
                <a:lnTo>
                  <a:pt x="97693" y="473018"/>
                </a:lnTo>
                <a:lnTo>
                  <a:pt x="77901" y="513757"/>
                </a:lnTo>
                <a:lnTo>
                  <a:pt x="60188" y="555639"/>
                </a:lnTo>
                <a:lnTo>
                  <a:pt x="44620" y="598599"/>
                </a:lnTo>
                <a:lnTo>
                  <a:pt x="31264" y="642570"/>
                </a:lnTo>
                <a:lnTo>
                  <a:pt x="20187" y="687484"/>
                </a:lnTo>
                <a:lnTo>
                  <a:pt x="11455" y="733275"/>
                </a:lnTo>
                <a:lnTo>
                  <a:pt x="5135" y="779877"/>
                </a:lnTo>
                <a:lnTo>
                  <a:pt x="1295" y="827223"/>
                </a:lnTo>
                <a:lnTo>
                  <a:pt x="0" y="875245"/>
                </a:lnTo>
                <a:lnTo>
                  <a:pt x="1295" y="923268"/>
                </a:lnTo>
                <a:lnTo>
                  <a:pt x="5135" y="970614"/>
                </a:lnTo>
                <a:lnTo>
                  <a:pt x="11455" y="1017215"/>
                </a:lnTo>
                <a:lnTo>
                  <a:pt x="20187" y="1063007"/>
                </a:lnTo>
                <a:lnTo>
                  <a:pt x="31264" y="1107921"/>
                </a:lnTo>
                <a:lnTo>
                  <a:pt x="44620" y="1151892"/>
                </a:lnTo>
                <a:lnTo>
                  <a:pt x="60188" y="1194852"/>
                </a:lnTo>
                <a:lnTo>
                  <a:pt x="77901" y="1236734"/>
                </a:lnTo>
                <a:lnTo>
                  <a:pt x="97693" y="1277472"/>
                </a:lnTo>
                <a:lnTo>
                  <a:pt x="119496" y="1317000"/>
                </a:lnTo>
                <a:lnTo>
                  <a:pt x="143245" y="1355250"/>
                </a:lnTo>
                <a:lnTo>
                  <a:pt x="168871" y="1392155"/>
                </a:lnTo>
                <a:lnTo>
                  <a:pt x="196310" y="1427650"/>
                </a:lnTo>
                <a:lnTo>
                  <a:pt x="225493" y="1461666"/>
                </a:lnTo>
                <a:lnTo>
                  <a:pt x="256354" y="1494139"/>
                </a:lnTo>
                <a:lnTo>
                  <a:pt x="288826" y="1524999"/>
                </a:lnTo>
                <a:lnTo>
                  <a:pt x="322843" y="1554182"/>
                </a:lnTo>
                <a:lnTo>
                  <a:pt x="358338" y="1581620"/>
                </a:lnTo>
                <a:lnTo>
                  <a:pt x="395244" y="1607247"/>
                </a:lnTo>
                <a:lnTo>
                  <a:pt x="433495" y="1630995"/>
                </a:lnTo>
                <a:lnTo>
                  <a:pt x="473023" y="1652798"/>
                </a:lnTo>
                <a:lnTo>
                  <a:pt x="513762" y="1672590"/>
                </a:lnTo>
                <a:lnTo>
                  <a:pt x="555645" y="1690303"/>
                </a:lnTo>
                <a:lnTo>
                  <a:pt x="598606" y="1705871"/>
                </a:lnTo>
                <a:lnTo>
                  <a:pt x="642577" y="1719227"/>
                </a:lnTo>
                <a:lnTo>
                  <a:pt x="687492" y="1730304"/>
                </a:lnTo>
                <a:lnTo>
                  <a:pt x="733285" y="1739036"/>
                </a:lnTo>
                <a:lnTo>
                  <a:pt x="779888" y="1745356"/>
                </a:lnTo>
                <a:lnTo>
                  <a:pt x="827234" y="1749196"/>
                </a:lnTo>
                <a:lnTo>
                  <a:pt x="875258" y="1750491"/>
                </a:lnTo>
                <a:lnTo>
                  <a:pt x="875258" y="1099070"/>
                </a:lnTo>
                <a:lnTo>
                  <a:pt x="1099083" y="875245"/>
                </a:lnTo>
                <a:lnTo>
                  <a:pt x="875258" y="651421"/>
                </a:lnTo>
                <a:lnTo>
                  <a:pt x="875258" y="0"/>
                </a:lnTo>
                <a:close/>
              </a:path>
            </a:pathLst>
          </a:custGeom>
          <a:solidFill>
            <a:srgbClr val="2B72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78291" y="2058635"/>
            <a:ext cx="5448935" cy="302831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916305">
              <a:lnSpc>
                <a:spcPct val="100000"/>
              </a:lnSpc>
              <a:spcBef>
                <a:spcPts val="475"/>
              </a:spcBef>
            </a:pPr>
            <a:r>
              <a:rPr sz="1850" spc="25" dirty="0">
                <a:solidFill>
                  <a:srgbClr val="004E98"/>
                </a:solidFill>
                <a:latin typeface="Arial"/>
                <a:cs typeface="Arial"/>
              </a:rPr>
              <a:t>MUESTRA</a:t>
            </a:r>
            <a:endParaRPr sz="1850" dirty="0">
              <a:latin typeface="Arial"/>
              <a:cs typeface="Arial"/>
            </a:endParaRPr>
          </a:p>
          <a:p>
            <a:pPr marL="939165" marR="1089660">
              <a:lnSpc>
                <a:spcPct val="100000"/>
              </a:lnSpc>
              <a:spcBef>
                <a:spcPts val="280"/>
              </a:spcBef>
            </a:pP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75 </a:t>
            </a:r>
            <a:r>
              <a:rPr sz="1550" spc="-5" dirty="0">
                <a:solidFill>
                  <a:srgbClr val="231F20"/>
                </a:solidFill>
                <a:latin typeface="Arial"/>
                <a:cs typeface="Arial"/>
              </a:rPr>
              <a:t>mujeres </a:t>
            </a: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que denuncian </a:t>
            </a:r>
            <a:r>
              <a:rPr sz="1550" spc="-5" dirty="0">
                <a:solidFill>
                  <a:srgbClr val="231F20"/>
                </a:solidFill>
                <a:latin typeface="Arial"/>
                <a:cs typeface="Arial"/>
              </a:rPr>
              <a:t>ser víctimas  </a:t>
            </a: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550" spc="-5" dirty="0">
                <a:solidFill>
                  <a:srgbClr val="231F20"/>
                </a:solidFill>
                <a:latin typeface="Arial"/>
                <a:cs typeface="Arial"/>
              </a:rPr>
              <a:t>violencia </a:t>
            </a: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5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género.</a:t>
            </a:r>
            <a:endParaRPr sz="15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3561079">
              <a:lnSpc>
                <a:spcPct val="100000"/>
              </a:lnSpc>
              <a:spcBef>
                <a:spcPts val="5"/>
              </a:spcBef>
            </a:pPr>
            <a:r>
              <a:rPr sz="1850" spc="15" dirty="0">
                <a:solidFill>
                  <a:srgbClr val="004E98"/>
                </a:solidFill>
                <a:latin typeface="Arial"/>
                <a:cs typeface="Arial"/>
              </a:rPr>
              <a:t>CIUDAD</a:t>
            </a:r>
            <a:endParaRPr sz="1850" dirty="0">
              <a:latin typeface="Arial"/>
              <a:cs typeface="Arial"/>
            </a:endParaRPr>
          </a:p>
          <a:p>
            <a:pPr marL="3274060">
              <a:lnSpc>
                <a:spcPct val="100000"/>
              </a:lnSpc>
              <a:spcBef>
                <a:spcPts val="280"/>
              </a:spcBef>
            </a:pPr>
            <a:r>
              <a:rPr sz="1550" spc="-5" dirty="0">
                <a:solidFill>
                  <a:srgbClr val="231F20"/>
                </a:solidFill>
                <a:latin typeface="Arial"/>
                <a:cs typeface="Arial"/>
              </a:rPr>
              <a:t>Quito-Ambato.</a:t>
            </a:r>
            <a:endParaRPr sz="15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 dirty="0">
              <a:latin typeface="Times New Roman"/>
              <a:cs typeface="Times New Roman"/>
            </a:endParaRPr>
          </a:p>
          <a:p>
            <a:pPr marL="916305">
              <a:lnSpc>
                <a:spcPct val="100000"/>
              </a:lnSpc>
            </a:pPr>
            <a:r>
              <a:rPr sz="1850" spc="25" dirty="0">
                <a:solidFill>
                  <a:srgbClr val="004E98"/>
                </a:solidFill>
                <a:latin typeface="Arial"/>
                <a:cs typeface="Arial"/>
              </a:rPr>
              <a:t>EDAD</a:t>
            </a:r>
            <a:endParaRPr sz="1850" dirty="0">
              <a:latin typeface="Arial"/>
              <a:cs typeface="Arial"/>
            </a:endParaRPr>
          </a:p>
          <a:p>
            <a:pPr marL="939165">
              <a:lnSpc>
                <a:spcPct val="100000"/>
              </a:lnSpc>
              <a:spcBef>
                <a:spcPts val="280"/>
              </a:spcBef>
            </a:pP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14 </a:t>
            </a:r>
            <a:r>
              <a:rPr sz="1550" spc="-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69</a:t>
            </a:r>
            <a:r>
              <a:rPr sz="15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años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97080" y="1207409"/>
            <a:ext cx="7014845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DATOS </a:t>
            </a:r>
            <a:r>
              <a:rPr spc="-10" dirty="0"/>
              <a:t>ENTORNO </a:t>
            </a:r>
            <a:r>
              <a:rPr spc="-5" dirty="0"/>
              <a:t>AL </a:t>
            </a:r>
            <a:r>
              <a:rPr dirty="0"/>
              <a:t>FENÓMENO</a:t>
            </a:r>
            <a:r>
              <a:rPr spc="-100" dirty="0"/>
              <a:t> </a:t>
            </a:r>
            <a:r>
              <a:rPr dirty="0"/>
              <a:t>ESTUDIADO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87498" y="154080"/>
            <a:ext cx="1485903" cy="579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87321" y="2357882"/>
            <a:ext cx="6204585" cy="1308100"/>
          </a:xfrm>
          <a:custGeom>
            <a:avLst/>
            <a:gdLst/>
            <a:ahLst/>
            <a:cxnLst/>
            <a:rect l="l" t="t" r="r" b="b"/>
            <a:pathLst>
              <a:path w="6204584" h="1308100">
                <a:moveTo>
                  <a:pt x="6204038" y="0"/>
                </a:moveTo>
                <a:lnTo>
                  <a:pt x="0" y="0"/>
                </a:lnTo>
                <a:lnTo>
                  <a:pt x="0" y="1307503"/>
                </a:lnTo>
                <a:lnTo>
                  <a:pt x="6204038" y="1307503"/>
                </a:lnTo>
                <a:lnTo>
                  <a:pt x="6204038" y="0"/>
                </a:lnTo>
                <a:close/>
              </a:path>
            </a:pathLst>
          </a:custGeom>
          <a:solidFill>
            <a:srgbClr val="D7E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87321" y="4242892"/>
            <a:ext cx="6204585" cy="630555"/>
          </a:xfrm>
          <a:custGeom>
            <a:avLst/>
            <a:gdLst/>
            <a:ahLst/>
            <a:cxnLst/>
            <a:rect l="l" t="t" r="r" b="b"/>
            <a:pathLst>
              <a:path w="6204584" h="630554">
                <a:moveTo>
                  <a:pt x="6204038" y="0"/>
                </a:moveTo>
                <a:lnTo>
                  <a:pt x="0" y="0"/>
                </a:lnTo>
                <a:lnTo>
                  <a:pt x="0" y="630389"/>
                </a:lnTo>
                <a:lnTo>
                  <a:pt x="6204038" y="630389"/>
                </a:lnTo>
                <a:lnTo>
                  <a:pt x="6204038" y="0"/>
                </a:lnTo>
                <a:close/>
              </a:path>
            </a:pathLst>
          </a:custGeom>
          <a:solidFill>
            <a:srgbClr val="D7E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87321" y="3665385"/>
            <a:ext cx="6204038" cy="517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0805" y="2239058"/>
            <a:ext cx="1593215" cy="1593215"/>
          </a:xfrm>
          <a:custGeom>
            <a:avLst/>
            <a:gdLst/>
            <a:ahLst/>
            <a:cxnLst/>
            <a:rect l="l" t="t" r="r" b="b"/>
            <a:pathLst>
              <a:path w="1593214" h="1593214">
                <a:moveTo>
                  <a:pt x="796518" y="0"/>
                </a:moveTo>
                <a:lnTo>
                  <a:pt x="747997" y="1453"/>
                </a:lnTo>
                <a:lnTo>
                  <a:pt x="700244" y="5758"/>
                </a:lnTo>
                <a:lnTo>
                  <a:pt x="653344" y="12832"/>
                </a:lnTo>
                <a:lnTo>
                  <a:pt x="607378" y="22591"/>
                </a:lnTo>
                <a:lnTo>
                  <a:pt x="562432" y="34952"/>
                </a:lnTo>
                <a:lnTo>
                  <a:pt x="518588" y="49831"/>
                </a:lnTo>
                <a:lnTo>
                  <a:pt x="475929" y="67145"/>
                </a:lnTo>
                <a:lnTo>
                  <a:pt x="434539" y="86811"/>
                </a:lnTo>
                <a:lnTo>
                  <a:pt x="394501" y="108745"/>
                </a:lnTo>
                <a:lnTo>
                  <a:pt x="355898" y="132865"/>
                </a:lnTo>
                <a:lnTo>
                  <a:pt x="318814" y="159087"/>
                </a:lnTo>
                <a:lnTo>
                  <a:pt x="283332" y="187327"/>
                </a:lnTo>
                <a:lnTo>
                  <a:pt x="249536" y="217503"/>
                </a:lnTo>
                <a:lnTo>
                  <a:pt x="217508" y="249531"/>
                </a:lnTo>
                <a:lnTo>
                  <a:pt x="187332" y="283327"/>
                </a:lnTo>
                <a:lnTo>
                  <a:pt x="159091" y="318809"/>
                </a:lnTo>
                <a:lnTo>
                  <a:pt x="132868" y="355893"/>
                </a:lnTo>
                <a:lnTo>
                  <a:pt x="108748" y="394495"/>
                </a:lnTo>
                <a:lnTo>
                  <a:pt x="86813" y="434533"/>
                </a:lnTo>
                <a:lnTo>
                  <a:pt x="67147" y="475924"/>
                </a:lnTo>
                <a:lnTo>
                  <a:pt x="49832" y="518583"/>
                </a:lnTo>
                <a:lnTo>
                  <a:pt x="34953" y="562427"/>
                </a:lnTo>
                <a:lnTo>
                  <a:pt x="22592" y="607374"/>
                </a:lnTo>
                <a:lnTo>
                  <a:pt x="12833" y="653340"/>
                </a:lnTo>
                <a:lnTo>
                  <a:pt x="5759" y="700242"/>
                </a:lnTo>
                <a:lnTo>
                  <a:pt x="1453" y="747995"/>
                </a:lnTo>
                <a:lnTo>
                  <a:pt x="0" y="796518"/>
                </a:lnTo>
                <a:lnTo>
                  <a:pt x="1453" y="845040"/>
                </a:lnTo>
                <a:lnTo>
                  <a:pt x="5759" y="892792"/>
                </a:lnTo>
                <a:lnTo>
                  <a:pt x="12833" y="939693"/>
                </a:lnTo>
                <a:lnTo>
                  <a:pt x="22592" y="985658"/>
                </a:lnTo>
                <a:lnTo>
                  <a:pt x="34953" y="1030604"/>
                </a:lnTo>
                <a:lnTo>
                  <a:pt x="49832" y="1074448"/>
                </a:lnTo>
                <a:lnTo>
                  <a:pt x="67147" y="1117107"/>
                </a:lnTo>
                <a:lnTo>
                  <a:pt x="86813" y="1158497"/>
                </a:lnTo>
                <a:lnTo>
                  <a:pt x="108748" y="1198535"/>
                </a:lnTo>
                <a:lnTo>
                  <a:pt x="132868" y="1237138"/>
                </a:lnTo>
                <a:lnTo>
                  <a:pt x="159091" y="1274222"/>
                </a:lnTo>
                <a:lnTo>
                  <a:pt x="187332" y="1309704"/>
                </a:lnTo>
                <a:lnTo>
                  <a:pt x="217508" y="1343501"/>
                </a:lnTo>
                <a:lnTo>
                  <a:pt x="249536" y="1375529"/>
                </a:lnTo>
                <a:lnTo>
                  <a:pt x="283332" y="1405705"/>
                </a:lnTo>
                <a:lnTo>
                  <a:pt x="318814" y="1433946"/>
                </a:lnTo>
                <a:lnTo>
                  <a:pt x="355898" y="1460168"/>
                </a:lnTo>
                <a:lnTo>
                  <a:pt x="394501" y="1484288"/>
                </a:lnTo>
                <a:lnTo>
                  <a:pt x="434539" y="1506223"/>
                </a:lnTo>
                <a:lnTo>
                  <a:pt x="475929" y="1525890"/>
                </a:lnTo>
                <a:lnTo>
                  <a:pt x="518588" y="1543204"/>
                </a:lnTo>
                <a:lnTo>
                  <a:pt x="562432" y="1558084"/>
                </a:lnTo>
                <a:lnTo>
                  <a:pt x="607378" y="1570445"/>
                </a:lnTo>
                <a:lnTo>
                  <a:pt x="653344" y="1580204"/>
                </a:lnTo>
                <a:lnTo>
                  <a:pt x="700244" y="1587278"/>
                </a:lnTo>
                <a:lnTo>
                  <a:pt x="747997" y="1591583"/>
                </a:lnTo>
                <a:lnTo>
                  <a:pt x="796518" y="1593037"/>
                </a:lnTo>
                <a:lnTo>
                  <a:pt x="845041" y="1591583"/>
                </a:lnTo>
                <a:lnTo>
                  <a:pt x="892795" y="1587278"/>
                </a:lnTo>
                <a:lnTo>
                  <a:pt x="939696" y="1580204"/>
                </a:lnTo>
                <a:lnTo>
                  <a:pt x="985662" y="1570445"/>
                </a:lnTo>
                <a:lnTo>
                  <a:pt x="1030609" y="1558084"/>
                </a:lnTo>
                <a:lnTo>
                  <a:pt x="1074453" y="1543204"/>
                </a:lnTo>
                <a:lnTo>
                  <a:pt x="1117112" y="1525890"/>
                </a:lnTo>
                <a:lnTo>
                  <a:pt x="1158503" y="1506223"/>
                </a:lnTo>
                <a:lnTo>
                  <a:pt x="1198541" y="1484288"/>
                </a:lnTo>
                <a:lnTo>
                  <a:pt x="1237143" y="1460168"/>
                </a:lnTo>
                <a:lnTo>
                  <a:pt x="1274227" y="1433946"/>
                </a:lnTo>
                <a:lnTo>
                  <a:pt x="1309709" y="1405705"/>
                </a:lnTo>
                <a:lnTo>
                  <a:pt x="1343505" y="1375529"/>
                </a:lnTo>
                <a:lnTo>
                  <a:pt x="1375533" y="1343501"/>
                </a:lnTo>
                <a:lnTo>
                  <a:pt x="1405709" y="1309704"/>
                </a:lnTo>
                <a:lnTo>
                  <a:pt x="1433949" y="1274222"/>
                </a:lnTo>
                <a:lnTo>
                  <a:pt x="1460171" y="1237138"/>
                </a:lnTo>
                <a:lnTo>
                  <a:pt x="1484291" y="1198535"/>
                </a:lnTo>
                <a:lnTo>
                  <a:pt x="1506225" y="1158497"/>
                </a:lnTo>
                <a:lnTo>
                  <a:pt x="1525891" y="1117107"/>
                </a:lnTo>
                <a:lnTo>
                  <a:pt x="1543206" y="1074448"/>
                </a:lnTo>
                <a:lnTo>
                  <a:pt x="1558085" y="1030604"/>
                </a:lnTo>
                <a:lnTo>
                  <a:pt x="1570445" y="985658"/>
                </a:lnTo>
                <a:lnTo>
                  <a:pt x="1580204" y="939693"/>
                </a:lnTo>
                <a:lnTo>
                  <a:pt x="1587278" y="892792"/>
                </a:lnTo>
                <a:lnTo>
                  <a:pt x="1591583" y="845040"/>
                </a:lnTo>
                <a:lnTo>
                  <a:pt x="1593037" y="796518"/>
                </a:lnTo>
                <a:lnTo>
                  <a:pt x="1591583" y="747995"/>
                </a:lnTo>
                <a:lnTo>
                  <a:pt x="1587278" y="700242"/>
                </a:lnTo>
                <a:lnTo>
                  <a:pt x="1580204" y="653340"/>
                </a:lnTo>
                <a:lnTo>
                  <a:pt x="1570445" y="607374"/>
                </a:lnTo>
                <a:lnTo>
                  <a:pt x="1558085" y="562427"/>
                </a:lnTo>
                <a:lnTo>
                  <a:pt x="1543206" y="518583"/>
                </a:lnTo>
                <a:lnTo>
                  <a:pt x="1525891" y="475924"/>
                </a:lnTo>
                <a:lnTo>
                  <a:pt x="1506225" y="434533"/>
                </a:lnTo>
                <a:lnTo>
                  <a:pt x="1484291" y="394495"/>
                </a:lnTo>
                <a:lnTo>
                  <a:pt x="1460171" y="355893"/>
                </a:lnTo>
                <a:lnTo>
                  <a:pt x="1433949" y="318809"/>
                </a:lnTo>
                <a:lnTo>
                  <a:pt x="1405709" y="283327"/>
                </a:lnTo>
                <a:lnTo>
                  <a:pt x="1375533" y="249531"/>
                </a:lnTo>
                <a:lnTo>
                  <a:pt x="1343505" y="217503"/>
                </a:lnTo>
                <a:lnTo>
                  <a:pt x="1309709" y="187327"/>
                </a:lnTo>
                <a:lnTo>
                  <a:pt x="1274227" y="159087"/>
                </a:lnTo>
                <a:lnTo>
                  <a:pt x="1237143" y="132865"/>
                </a:lnTo>
                <a:lnTo>
                  <a:pt x="1198541" y="108745"/>
                </a:lnTo>
                <a:lnTo>
                  <a:pt x="1158503" y="86811"/>
                </a:lnTo>
                <a:lnTo>
                  <a:pt x="1117112" y="67145"/>
                </a:lnTo>
                <a:lnTo>
                  <a:pt x="1074453" y="49831"/>
                </a:lnTo>
                <a:lnTo>
                  <a:pt x="1030609" y="34952"/>
                </a:lnTo>
                <a:lnTo>
                  <a:pt x="985662" y="22591"/>
                </a:lnTo>
                <a:lnTo>
                  <a:pt x="939696" y="12832"/>
                </a:lnTo>
                <a:lnTo>
                  <a:pt x="892795" y="5758"/>
                </a:lnTo>
                <a:lnTo>
                  <a:pt x="845041" y="1453"/>
                </a:lnTo>
                <a:lnTo>
                  <a:pt x="796518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1369" y="2060116"/>
            <a:ext cx="1251585" cy="1993264"/>
          </a:xfrm>
          <a:custGeom>
            <a:avLst/>
            <a:gdLst/>
            <a:ahLst/>
            <a:cxnLst/>
            <a:rect l="l" t="t" r="r" b="b"/>
            <a:pathLst>
              <a:path w="1251585" h="1993264">
                <a:moveTo>
                  <a:pt x="996594" y="0"/>
                </a:moveTo>
                <a:lnTo>
                  <a:pt x="948308" y="1149"/>
                </a:lnTo>
                <a:lnTo>
                  <a:pt x="900615" y="4562"/>
                </a:lnTo>
                <a:lnTo>
                  <a:pt x="853567" y="10186"/>
                </a:lnTo>
                <a:lnTo>
                  <a:pt x="807217" y="17970"/>
                </a:lnTo>
                <a:lnTo>
                  <a:pt x="761617" y="27860"/>
                </a:lnTo>
                <a:lnTo>
                  <a:pt x="716819" y="39806"/>
                </a:lnTo>
                <a:lnTo>
                  <a:pt x="672874" y="53754"/>
                </a:lnTo>
                <a:lnTo>
                  <a:pt x="629837" y="69652"/>
                </a:lnTo>
                <a:lnTo>
                  <a:pt x="587757" y="87449"/>
                </a:lnTo>
                <a:lnTo>
                  <a:pt x="546689" y="107092"/>
                </a:lnTo>
                <a:lnTo>
                  <a:pt x="506683" y="128528"/>
                </a:lnTo>
                <a:lnTo>
                  <a:pt x="467792" y="151707"/>
                </a:lnTo>
                <a:lnTo>
                  <a:pt x="430069" y="176574"/>
                </a:lnTo>
                <a:lnTo>
                  <a:pt x="393566" y="203079"/>
                </a:lnTo>
                <a:lnTo>
                  <a:pt x="358334" y="231169"/>
                </a:lnTo>
                <a:lnTo>
                  <a:pt x="324426" y="260792"/>
                </a:lnTo>
                <a:lnTo>
                  <a:pt x="291895" y="291895"/>
                </a:lnTo>
                <a:lnTo>
                  <a:pt x="260792" y="324426"/>
                </a:lnTo>
                <a:lnTo>
                  <a:pt x="231169" y="358334"/>
                </a:lnTo>
                <a:lnTo>
                  <a:pt x="203079" y="393566"/>
                </a:lnTo>
                <a:lnTo>
                  <a:pt x="176574" y="430069"/>
                </a:lnTo>
                <a:lnTo>
                  <a:pt x="151707" y="467792"/>
                </a:lnTo>
                <a:lnTo>
                  <a:pt x="128528" y="506683"/>
                </a:lnTo>
                <a:lnTo>
                  <a:pt x="107092" y="546689"/>
                </a:lnTo>
                <a:lnTo>
                  <a:pt x="87449" y="587757"/>
                </a:lnTo>
                <a:lnTo>
                  <a:pt x="69652" y="629837"/>
                </a:lnTo>
                <a:lnTo>
                  <a:pt x="53754" y="672874"/>
                </a:lnTo>
                <a:lnTo>
                  <a:pt x="39806" y="716819"/>
                </a:lnTo>
                <a:lnTo>
                  <a:pt x="27860" y="761617"/>
                </a:lnTo>
                <a:lnTo>
                  <a:pt x="17970" y="807217"/>
                </a:lnTo>
                <a:lnTo>
                  <a:pt x="10186" y="853567"/>
                </a:lnTo>
                <a:lnTo>
                  <a:pt x="4562" y="900615"/>
                </a:lnTo>
                <a:lnTo>
                  <a:pt x="1149" y="948308"/>
                </a:lnTo>
                <a:lnTo>
                  <a:pt x="0" y="996594"/>
                </a:lnTo>
                <a:lnTo>
                  <a:pt x="1149" y="1044879"/>
                </a:lnTo>
                <a:lnTo>
                  <a:pt x="4562" y="1092571"/>
                </a:lnTo>
                <a:lnTo>
                  <a:pt x="10186" y="1139618"/>
                </a:lnTo>
                <a:lnTo>
                  <a:pt x="17970" y="1185967"/>
                </a:lnTo>
                <a:lnTo>
                  <a:pt x="27860" y="1231567"/>
                </a:lnTo>
                <a:lnTo>
                  <a:pt x="39806" y="1276365"/>
                </a:lnTo>
                <a:lnTo>
                  <a:pt x="53754" y="1320308"/>
                </a:lnTo>
                <a:lnTo>
                  <a:pt x="69652" y="1363346"/>
                </a:lnTo>
                <a:lnTo>
                  <a:pt x="87449" y="1405425"/>
                </a:lnTo>
                <a:lnTo>
                  <a:pt x="107092" y="1446494"/>
                </a:lnTo>
                <a:lnTo>
                  <a:pt x="128528" y="1486499"/>
                </a:lnTo>
                <a:lnTo>
                  <a:pt x="151707" y="1525390"/>
                </a:lnTo>
                <a:lnTo>
                  <a:pt x="176574" y="1563113"/>
                </a:lnTo>
                <a:lnTo>
                  <a:pt x="203079" y="1599617"/>
                </a:lnTo>
                <a:lnTo>
                  <a:pt x="231169" y="1634848"/>
                </a:lnTo>
                <a:lnTo>
                  <a:pt x="260792" y="1668756"/>
                </a:lnTo>
                <a:lnTo>
                  <a:pt x="291895" y="1701288"/>
                </a:lnTo>
                <a:lnTo>
                  <a:pt x="324426" y="1732392"/>
                </a:lnTo>
                <a:lnTo>
                  <a:pt x="358334" y="1762015"/>
                </a:lnTo>
                <a:lnTo>
                  <a:pt x="393566" y="1790105"/>
                </a:lnTo>
                <a:lnTo>
                  <a:pt x="430069" y="1816610"/>
                </a:lnTo>
                <a:lnTo>
                  <a:pt x="467792" y="1841478"/>
                </a:lnTo>
                <a:lnTo>
                  <a:pt x="506683" y="1864657"/>
                </a:lnTo>
                <a:lnTo>
                  <a:pt x="546689" y="1886094"/>
                </a:lnTo>
                <a:lnTo>
                  <a:pt x="587757" y="1905737"/>
                </a:lnTo>
                <a:lnTo>
                  <a:pt x="629837" y="1923534"/>
                </a:lnTo>
                <a:lnTo>
                  <a:pt x="672874" y="1939433"/>
                </a:lnTo>
                <a:lnTo>
                  <a:pt x="716819" y="1953381"/>
                </a:lnTo>
                <a:lnTo>
                  <a:pt x="761617" y="1965327"/>
                </a:lnTo>
                <a:lnTo>
                  <a:pt x="807217" y="1975218"/>
                </a:lnTo>
                <a:lnTo>
                  <a:pt x="853567" y="1983002"/>
                </a:lnTo>
                <a:lnTo>
                  <a:pt x="900615" y="1988626"/>
                </a:lnTo>
                <a:lnTo>
                  <a:pt x="948308" y="1992039"/>
                </a:lnTo>
                <a:lnTo>
                  <a:pt x="996594" y="1993188"/>
                </a:lnTo>
                <a:lnTo>
                  <a:pt x="996594" y="1251445"/>
                </a:lnTo>
                <a:lnTo>
                  <a:pt x="1251445" y="996594"/>
                </a:lnTo>
                <a:lnTo>
                  <a:pt x="996594" y="741743"/>
                </a:lnTo>
                <a:lnTo>
                  <a:pt x="996594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43218" y="2574034"/>
            <a:ext cx="181419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PROBLEMA</a:t>
            </a:r>
          </a:p>
        </p:txBody>
      </p:sp>
      <p:sp>
        <p:nvSpPr>
          <p:cNvPr id="9" name="object 9"/>
          <p:cNvSpPr/>
          <p:nvPr/>
        </p:nvSpPr>
        <p:spPr>
          <a:xfrm>
            <a:off x="2536866" y="4400598"/>
            <a:ext cx="6209536" cy="18142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43218" y="2922364"/>
            <a:ext cx="4939665" cy="4546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dificultad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las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mujeres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para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reconocer la violencia sexual  en la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pareja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como un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delito.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87498" y="155655"/>
            <a:ext cx="1485903" cy="579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70887" y="2225116"/>
            <a:ext cx="6204585" cy="2647315"/>
          </a:xfrm>
          <a:custGeom>
            <a:avLst/>
            <a:gdLst/>
            <a:ahLst/>
            <a:cxnLst/>
            <a:rect l="l" t="t" r="r" b="b"/>
            <a:pathLst>
              <a:path w="6204584" h="2647315">
                <a:moveTo>
                  <a:pt x="6204038" y="0"/>
                </a:moveTo>
                <a:lnTo>
                  <a:pt x="0" y="0"/>
                </a:lnTo>
                <a:lnTo>
                  <a:pt x="0" y="2647226"/>
                </a:lnTo>
                <a:lnTo>
                  <a:pt x="6204038" y="2647226"/>
                </a:lnTo>
                <a:lnTo>
                  <a:pt x="6204038" y="0"/>
                </a:lnTo>
                <a:close/>
              </a:path>
            </a:pathLst>
          </a:custGeom>
          <a:solidFill>
            <a:srgbClr val="D7E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70887" y="4872354"/>
            <a:ext cx="6204038" cy="517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4359" y="2106303"/>
            <a:ext cx="1593215" cy="1593215"/>
          </a:xfrm>
          <a:custGeom>
            <a:avLst/>
            <a:gdLst/>
            <a:ahLst/>
            <a:cxnLst/>
            <a:rect l="l" t="t" r="r" b="b"/>
            <a:pathLst>
              <a:path w="1593214" h="1593214">
                <a:moveTo>
                  <a:pt x="796531" y="0"/>
                </a:moveTo>
                <a:lnTo>
                  <a:pt x="748009" y="1453"/>
                </a:lnTo>
                <a:lnTo>
                  <a:pt x="700257" y="5758"/>
                </a:lnTo>
                <a:lnTo>
                  <a:pt x="653356" y="12832"/>
                </a:lnTo>
                <a:lnTo>
                  <a:pt x="607390" y="22591"/>
                </a:lnTo>
                <a:lnTo>
                  <a:pt x="562444" y="34952"/>
                </a:lnTo>
                <a:lnTo>
                  <a:pt x="518599" y="49831"/>
                </a:lnTo>
                <a:lnTo>
                  <a:pt x="475940" y="67145"/>
                </a:lnTo>
                <a:lnTo>
                  <a:pt x="434549" y="86811"/>
                </a:lnTo>
                <a:lnTo>
                  <a:pt x="394510" y="108745"/>
                </a:lnTo>
                <a:lnTo>
                  <a:pt x="355907" y="132865"/>
                </a:lnTo>
                <a:lnTo>
                  <a:pt x="318822" y="159087"/>
                </a:lnTo>
                <a:lnTo>
                  <a:pt x="283340" y="187327"/>
                </a:lnTo>
                <a:lnTo>
                  <a:pt x="249542" y="217503"/>
                </a:lnTo>
                <a:lnTo>
                  <a:pt x="217514" y="249531"/>
                </a:lnTo>
                <a:lnTo>
                  <a:pt x="187337" y="283327"/>
                </a:lnTo>
                <a:lnTo>
                  <a:pt x="159095" y="318809"/>
                </a:lnTo>
                <a:lnTo>
                  <a:pt x="132872" y="355893"/>
                </a:lnTo>
                <a:lnTo>
                  <a:pt x="108751" y="394495"/>
                </a:lnTo>
                <a:lnTo>
                  <a:pt x="86816" y="434533"/>
                </a:lnTo>
                <a:lnTo>
                  <a:pt x="67149" y="475924"/>
                </a:lnTo>
                <a:lnTo>
                  <a:pt x="49834" y="518583"/>
                </a:lnTo>
                <a:lnTo>
                  <a:pt x="34954" y="562427"/>
                </a:lnTo>
                <a:lnTo>
                  <a:pt x="22592" y="607374"/>
                </a:lnTo>
                <a:lnTo>
                  <a:pt x="12833" y="653340"/>
                </a:lnTo>
                <a:lnTo>
                  <a:pt x="5759" y="700242"/>
                </a:lnTo>
                <a:lnTo>
                  <a:pt x="1453" y="747995"/>
                </a:lnTo>
                <a:lnTo>
                  <a:pt x="0" y="796518"/>
                </a:lnTo>
                <a:lnTo>
                  <a:pt x="1453" y="845040"/>
                </a:lnTo>
                <a:lnTo>
                  <a:pt x="5759" y="892792"/>
                </a:lnTo>
                <a:lnTo>
                  <a:pt x="12833" y="939693"/>
                </a:lnTo>
                <a:lnTo>
                  <a:pt x="22592" y="985658"/>
                </a:lnTo>
                <a:lnTo>
                  <a:pt x="34954" y="1030604"/>
                </a:lnTo>
                <a:lnTo>
                  <a:pt x="49834" y="1074448"/>
                </a:lnTo>
                <a:lnTo>
                  <a:pt x="67149" y="1117107"/>
                </a:lnTo>
                <a:lnTo>
                  <a:pt x="86816" y="1158497"/>
                </a:lnTo>
                <a:lnTo>
                  <a:pt x="108751" y="1198535"/>
                </a:lnTo>
                <a:lnTo>
                  <a:pt x="132872" y="1237138"/>
                </a:lnTo>
                <a:lnTo>
                  <a:pt x="159095" y="1274222"/>
                </a:lnTo>
                <a:lnTo>
                  <a:pt x="187337" y="1309704"/>
                </a:lnTo>
                <a:lnTo>
                  <a:pt x="217514" y="1343501"/>
                </a:lnTo>
                <a:lnTo>
                  <a:pt x="249542" y="1375529"/>
                </a:lnTo>
                <a:lnTo>
                  <a:pt x="283340" y="1405705"/>
                </a:lnTo>
                <a:lnTo>
                  <a:pt x="318822" y="1433946"/>
                </a:lnTo>
                <a:lnTo>
                  <a:pt x="355907" y="1460168"/>
                </a:lnTo>
                <a:lnTo>
                  <a:pt x="394510" y="1484288"/>
                </a:lnTo>
                <a:lnTo>
                  <a:pt x="434549" y="1506223"/>
                </a:lnTo>
                <a:lnTo>
                  <a:pt x="475940" y="1525890"/>
                </a:lnTo>
                <a:lnTo>
                  <a:pt x="518599" y="1543204"/>
                </a:lnTo>
                <a:lnTo>
                  <a:pt x="562444" y="1558084"/>
                </a:lnTo>
                <a:lnTo>
                  <a:pt x="607390" y="1570445"/>
                </a:lnTo>
                <a:lnTo>
                  <a:pt x="653356" y="1580204"/>
                </a:lnTo>
                <a:lnTo>
                  <a:pt x="700257" y="1587278"/>
                </a:lnTo>
                <a:lnTo>
                  <a:pt x="748009" y="1591583"/>
                </a:lnTo>
                <a:lnTo>
                  <a:pt x="796531" y="1593037"/>
                </a:lnTo>
                <a:lnTo>
                  <a:pt x="845052" y="1591583"/>
                </a:lnTo>
                <a:lnTo>
                  <a:pt x="892805" y="1587278"/>
                </a:lnTo>
                <a:lnTo>
                  <a:pt x="939705" y="1580204"/>
                </a:lnTo>
                <a:lnTo>
                  <a:pt x="985670" y="1570445"/>
                </a:lnTo>
                <a:lnTo>
                  <a:pt x="1030617" y="1558084"/>
                </a:lnTo>
                <a:lnTo>
                  <a:pt x="1074461" y="1543204"/>
                </a:lnTo>
                <a:lnTo>
                  <a:pt x="1117120" y="1525890"/>
                </a:lnTo>
                <a:lnTo>
                  <a:pt x="1158510" y="1506223"/>
                </a:lnTo>
                <a:lnTo>
                  <a:pt x="1198548" y="1484288"/>
                </a:lnTo>
                <a:lnTo>
                  <a:pt x="1237151" y="1460168"/>
                </a:lnTo>
                <a:lnTo>
                  <a:pt x="1274235" y="1433946"/>
                </a:lnTo>
                <a:lnTo>
                  <a:pt x="1309717" y="1405705"/>
                </a:lnTo>
                <a:lnTo>
                  <a:pt x="1343513" y="1375529"/>
                </a:lnTo>
                <a:lnTo>
                  <a:pt x="1375541" y="1343501"/>
                </a:lnTo>
                <a:lnTo>
                  <a:pt x="1405717" y="1309704"/>
                </a:lnTo>
                <a:lnTo>
                  <a:pt x="1433958" y="1274222"/>
                </a:lnTo>
                <a:lnTo>
                  <a:pt x="1460180" y="1237138"/>
                </a:lnTo>
                <a:lnTo>
                  <a:pt x="1484301" y="1198535"/>
                </a:lnTo>
                <a:lnTo>
                  <a:pt x="1506236" y="1158497"/>
                </a:lnTo>
                <a:lnTo>
                  <a:pt x="1525902" y="1117107"/>
                </a:lnTo>
                <a:lnTo>
                  <a:pt x="1543217" y="1074448"/>
                </a:lnTo>
                <a:lnTo>
                  <a:pt x="1558096" y="1030604"/>
                </a:lnTo>
                <a:lnTo>
                  <a:pt x="1570457" y="985658"/>
                </a:lnTo>
                <a:lnTo>
                  <a:pt x="1580216" y="939693"/>
                </a:lnTo>
                <a:lnTo>
                  <a:pt x="1587290" y="892792"/>
                </a:lnTo>
                <a:lnTo>
                  <a:pt x="1591596" y="845040"/>
                </a:lnTo>
                <a:lnTo>
                  <a:pt x="1593049" y="796518"/>
                </a:lnTo>
                <a:lnTo>
                  <a:pt x="1591596" y="747995"/>
                </a:lnTo>
                <a:lnTo>
                  <a:pt x="1587290" y="700242"/>
                </a:lnTo>
                <a:lnTo>
                  <a:pt x="1580216" y="653340"/>
                </a:lnTo>
                <a:lnTo>
                  <a:pt x="1570457" y="607374"/>
                </a:lnTo>
                <a:lnTo>
                  <a:pt x="1558096" y="562427"/>
                </a:lnTo>
                <a:lnTo>
                  <a:pt x="1543217" y="518583"/>
                </a:lnTo>
                <a:lnTo>
                  <a:pt x="1525902" y="475924"/>
                </a:lnTo>
                <a:lnTo>
                  <a:pt x="1506236" y="434533"/>
                </a:lnTo>
                <a:lnTo>
                  <a:pt x="1484301" y="394495"/>
                </a:lnTo>
                <a:lnTo>
                  <a:pt x="1460180" y="355893"/>
                </a:lnTo>
                <a:lnTo>
                  <a:pt x="1433958" y="318809"/>
                </a:lnTo>
                <a:lnTo>
                  <a:pt x="1405717" y="283327"/>
                </a:lnTo>
                <a:lnTo>
                  <a:pt x="1375541" y="249531"/>
                </a:lnTo>
                <a:lnTo>
                  <a:pt x="1343513" y="217503"/>
                </a:lnTo>
                <a:lnTo>
                  <a:pt x="1309717" y="187327"/>
                </a:lnTo>
                <a:lnTo>
                  <a:pt x="1274235" y="159087"/>
                </a:lnTo>
                <a:lnTo>
                  <a:pt x="1237151" y="132865"/>
                </a:lnTo>
                <a:lnTo>
                  <a:pt x="1198548" y="108745"/>
                </a:lnTo>
                <a:lnTo>
                  <a:pt x="1158510" y="86811"/>
                </a:lnTo>
                <a:lnTo>
                  <a:pt x="1117120" y="67145"/>
                </a:lnTo>
                <a:lnTo>
                  <a:pt x="1074461" y="49831"/>
                </a:lnTo>
                <a:lnTo>
                  <a:pt x="1030617" y="34952"/>
                </a:lnTo>
                <a:lnTo>
                  <a:pt x="985670" y="22591"/>
                </a:lnTo>
                <a:lnTo>
                  <a:pt x="939705" y="12832"/>
                </a:lnTo>
                <a:lnTo>
                  <a:pt x="892805" y="5758"/>
                </a:lnTo>
                <a:lnTo>
                  <a:pt x="845052" y="1453"/>
                </a:lnTo>
                <a:lnTo>
                  <a:pt x="796531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4937" y="1927361"/>
            <a:ext cx="1251585" cy="1993264"/>
          </a:xfrm>
          <a:custGeom>
            <a:avLst/>
            <a:gdLst/>
            <a:ahLst/>
            <a:cxnLst/>
            <a:rect l="l" t="t" r="r" b="b"/>
            <a:pathLst>
              <a:path w="1251585" h="1993264">
                <a:moveTo>
                  <a:pt x="996581" y="0"/>
                </a:moveTo>
                <a:lnTo>
                  <a:pt x="948296" y="1149"/>
                </a:lnTo>
                <a:lnTo>
                  <a:pt x="900604" y="4562"/>
                </a:lnTo>
                <a:lnTo>
                  <a:pt x="853558" y="10186"/>
                </a:lnTo>
                <a:lnTo>
                  <a:pt x="807209" y="17970"/>
                </a:lnTo>
                <a:lnTo>
                  <a:pt x="761609" y="27860"/>
                </a:lnTo>
                <a:lnTo>
                  <a:pt x="716812" y="39806"/>
                </a:lnTo>
                <a:lnTo>
                  <a:pt x="672868" y="53754"/>
                </a:lnTo>
                <a:lnTo>
                  <a:pt x="629831" y="69652"/>
                </a:lnTo>
                <a:lnTo>
                  <a:pt x="587752" y="87449"/>
                </a:lnTo>
                <a:lnTo>
                  <a:pt x="546684" y="107092"/>
                </a:lnTo>
                <a:lnTo>
                  <a:pt x="506679" y="128528"/>
                </a:lnTo>
                <a:lnTo>
                  <a:pt x="467789" y="151707"/>
                </a:lnTo>
                <a:lnTo>
                  <a:pt x="430066" y="176574"/>
                </a:lnTo>
                <a:lnTo>
                  <a:pt x="393563" y="203079"/>
                </a:lnTo>
                <a:lnTo>
                  <a:pt x="358332" y="231169"/>
                </a:lnTo>
                <a:lnTo>
                  <a:pt x="324424" y="260792"/>
                </a:lnTo>
                <a:lnTo>
                  <a:pt x="291893" y="291895"/>
                </a:lnTo>
                <a:lnTo>
                  <a:pt x="260790" y="324426"/>
                </a:lnTo>
                <a:lnTo>
                  <a:pt x="231168" y="358334"/>
                </a:lnTo>
                <a:lnTo>
                  <a:pt x="203078" y="393566"/>
                </a:lnTo>
                <a:lnTo>
                  <a:pt x="176574" y="430069"/>
                </a:lnTo>
                <a:lnTo>
                  <a:pt x="151706" y="467792"/>
                </a:lnTo>
                <a:lnTo>
                  <a:pt x="128528" y="506683"/>
                </a:lnTo>
                <a:lnTo>
                  <a:pt x="107091" y="546689"/>
                </a:lnTo>
                <a:lnTo>
                  <a:pt x="87449" y="587757"/>
                </a:lnTo>
                <a:lnTo>
                  <a:pt x="69652" y="629837"/>
                </a:lnTo>
                <a:lnTo>
                  <a:pt x="53754" y="672874"/>
                </a:lnTo>
                <a:lnTo>
                  <a:pt x="39806" y="716819"/>
                </a:lnTo>
                <a:lnTo>
                  <a:pt x="27860" y="761617"/>
                </a:lnTo>
                <a:lnTo>
                  <a:pt x="17970" y="807217"/>
                </a:lnTo>
                <a:lnTo>
                  <a:pt x="10186" y="853567"/>
                </a:lnTo>
                <a:lnTo>
                  <a:pt x="4562" y="900615"/>
                </a:lnTo>
                <a:lnTo>
                  <a:pt x="1149" y="948308"/>
                </a:lnTo>
                <a:lnTo>
                  <a:pt x="0" y="996594"/>
                </a:lnTo>
                <a:lnTo>
                  <a:pt x="1149" y="1044879"/>
                </a:lnTo>
                <a:lnTo>
                  <a:pt x="4562" y="1092571"/>
                </a:lnTo>
                <a:lnTo>
                  <a:pt x="10186" y="1139617"/>
                </a:lnTo>
                <a:lnTo>
                  <a:pt x="17970" y="1185966"/>
                </a:lnTo>
                <a:lnTo>
                  <a:pt x="27860" y="1231566"/>
                </a:lnTo>
                <a:lnTo>
                  <a:pt x="39806" y="1276364"/>
                </a:lnTo>
                <a:lnTo>
                  <a:pt x="53754" y="1320307"/>
                </a:lnTo>
                <a:lnTo>
                  <a:pt x="69652" y="1363344"/>
                </a:lnTo>
                <a:lnTo>
                  <a:pt x="87449" y="1405423"/>
                </a:lnTo>
                <a:lnTo>
                  <a:pt x="107091" y="1446491"/>
                </a:lnTo>
                <a:lnTo>
                  <a:pt x="128528" y="1486496"/>
                </a:lnTo>
                <a:lnTo>
                  <a:pt x="151706" y="1525386"/>
                </a:lnTo>
                <a:lnTo>
                  <a:pt x="176574" y="1563109"/>
                </a:lnTo>
                <a:lnTo>
                  <a:pt x="203078" y="1599612"/>
                </a:lnTo>
                <a:lnTo>
                  <a:pt x="231168" y="1634843"/>
                </a:lnTo>
                <a:lnTo>
                  <a:pt x="260790" y="1668751"/>
                </a:lnTo>
                <a:lnTo>
                  <a:pt x="291893" y="1701282"/>
                </a:lnTo>
                <a:lnTo>
                  <a:pt x="324424" y="1732385"/>
                </a:lnTo>
                <a:lnTo>
                  <a:pt x="358332" y="1762007"/>
                </a:lnTo>
                <a:lnTo>
                  <a:pt x="393563" y="1790097"/>
                </a:lnTo>
                <a:lnTo>
                  <a:pt x="430066" y="1816602"/>
                </a:lnTo>
                <a:lnTo>
                  <a:pt x="467789" y="1841469"/>
                </a:lnTo>
                <a:lnTo>
                  <a:pt x="506679" y="1864647"/>
                </a:lnTo>
                <a:lnTo>
                  <a:pt x="546684" y="1886084"/>
                </a:lnTo>
                <a:lnTo>
                  <a:pt x="587752" y="1905726"/>
                </a:lnTo>
                <a:lnTo>
                  <a:pt x="629831" y="1923523"/>
                </a:lnTo>
                <a:lnTo>
                  <a:pt x="672868" y="1939421"/>
                </a:lnTo>
                <a:lnTo>
                  <a:pt x="716812" y="1953370"/>
                </a:lnTo>
                <a:lnTo>
                  <a:pt x="761609" y="1965315"/>
                </a:lnTo>
                <a:lnTo>
                  <a:pt x="807209" y="1975206"/>
                </a:lnTo>
                <a:lnTo>
                  <a:pt x="853558" y="1982989"/>
                </a:lnTo>
                <a:lnTo>
                  <a:pt x="900604" y="1988613"/>
                </a:lnTo>
                <a:lnTo>
                  <a:pt x="948296" y="1992026"/>
                </a:lnTo>
                <a:lnTo>
                  <a:pt x="996581" y="1993176"/>
                </a:lnTo>
                <a:lnTo>
                  <a:pt x="996581" y="1251445"/>
                </a:lnTo>
                <a:lnTo>
                  <a:pt x="1251432" y="996594"/>
                </a:lnTo>
                <a:lnTo>
                  <a:pt x="996581" y="741743"/>
                </a:lnTo>
                <a:lnTo>
                  <a:pt x="996581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85876" y="2454402"/>
            <a:ext cx="203390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0" dirty="0"/>
              <a:t>RELEVANCIA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85876" y="2802731"/>
            <a:ext cx="4737735" cy="1525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8003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Aporta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datos estadísticos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sobre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las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redes de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apoyo,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la 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violencia sexual en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las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relaciones de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pareja.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Ayuda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a comprender la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importancia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de una co-construcción 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narrativa,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en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donde los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relatos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dominantes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se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puedan  deconstruir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creando relatos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nuevos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que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proporcionen una 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resignificación de la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historia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de vida.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34145" y="4182967"/>
            <a:ext cx="2213610" cy="1931035"/>
          </a:xfrm>
          <a:custGeom>
            <a:avLst/>
            <a:gdLst/>
            <a:ahLst/>
            <a:cxnLst/>
            <a:rect l="l" t="t" r="r" b="b"/>
            <a:pathLst>
              <a:path w="2213609" h="1931035">
                <a:moveTo>
                  <a:pt x="25501" y="0"/>
                </a:moveTo>
                <a:lnTo>
                  <a:pt x="0" y="229476"/>
                </a:lnTo>
                <a:lnTo>
                  <a:pt x="214401" y="1930819"/>
                </a:lnTo>
                <a:lnTo>
                  <a:pt x="329145" y="1930819"/>
                </a:lnTo>
                <a:lnTo>
                  <a:pt x="230339" y="1128814"/>
                </a:lnTo>
                <a:lnTo>
                  <a:pt x="271166" y="1094014"/>
                </a:lnTo>
                <a:lnTo>
                  <a:pt x="312461" y="1062880"/>
                </a:lnTo>
                <a:lnTo>
                  <a:pt x="354222" y="1035411"/>
                </a:lnTo>
                <a:lnTo>
                  <a:pt x="396447" y="1011608"/>
                </a:lnTo>
                <a:lnTo>
                  <a:pt x="415753" y="1002499"/>
                </a:lnTo>
                <a:lnTo>
                  <a:pt x="214401" y="1002499"/>
                </a:lnTo>
                <a:lnTo>
                  <a:pt x="149517" y="486765"/>
                </a:lnTo>
                <a:lnTo>
                  <a:pt x="206015" y="454656"/>
                </a:lnTo>
                <a:lnTo>
                  <a:pt x="260584" y="426325"/>
                </a:lnTo>
                <a:lnTo>
                  <a:pt x="313226" y="401772"/>
                </a:lnTo>
                <a:lnTo>
                  <a:pt x="363945" y="380997"/>
                </a:lnTo>
                <a:lnTo>
                  <a:pt x="393030" y="370865"/>
                </a:lnTo>
                <a:lnTo>
                  <a:pt x="135597" y="370865"/>
                </a:lnTo>
                <a:lnTo>
                  <a:pt x="117055" y="229476"/>
                </a:lnTo>
                <a:lnTo>
                  <a:pt x="25501" y="0"/>
                </a:lnTo>
                <a:close/>
              </a:path>
              <a:path w="2213609" h="1931035">
                <a:moveTo>
                  <a:pt x="925240" y="945705"/>
                </a:moveTo>
                <a:lnTo>
                  <a:pt x="659447" y="945705"/>
                </a:lnTo>
                <a:lnTo>
                  <a:pt x="601497" y="1363802"/>
                </a:lnTo>
                <a:lnTo>
                  <a:pt x="603457" y="1397149"/>
                </a:lnTo>
                <a:lnTo>
                  <a:pt x="650396" y="1455204"/>
                </a:lnTo>
                <a:lnTo>
                  <a:pt x="695375" y="1479829"/>
                </a:lnTo>
                <a:lnTo>
                  <a:pt x="739110" y="1496575"/>
                </a:lnTo>
                <a:lnTo>
                  <a:pt x="787891" y="1509597"/>
                </a:lnTo>
                <a:lnTo>
                  <a:pt x="841693" y="1518898"/>
                </a:lnTo>
                <a:lnTo>
                  <a:pt x="900487" y="1524477"/>
                </a:lnTo>
                <a:lnTo>
                  <a:pt x="964247" y="1526336"/>
                </a:lnTo>
                <a:lnTo>
                  <a:pt x="1017293" y="1525465"/>
                </a:lnTo>
                <a:lnTo>
                  <a:pt x="1069764" y="1522850"/>
                </a:lnTo>
                <a:lnTo>
                  <a:pt x="1121660" y="1518492"/>
                </a:lnTo>
                <a:lnTo>
                  <a:pt x="1172984" y="1512390"/>
                </a:lnTo>
                <a:lnTo>
                  <a:pt x="1223735" y="1504544"/>
                </a:lnTo>
                <a:lnTo>
                  <a:pt x="1273916" y="1494953"/>
                </a:lnTo>
                <a:lnTo>
                  <a:pt x="1323528" y="1483618"/>
                </a:lnTo>
                <a:lnTo>
                  <a:pt x="1372573" y="1470538"/>
                </a:lnTo>
                <a:lnTo>
                  <a:pt x="1421050" y="1455713"/>
                </a:lnTo>
                <a:lnTo>
                  <a:pt x="1468963" y="1439141"/>
                </a:lnTo>
                <a:lnTo>
                  <a:pt x="1516312" y="1420824"/>
                </a:lnTo>
                <a:lnTo>
                  <a:pt x="1545926" y="1408125"/>
                </a:lnTo>
                <a:lnTo>
                  <a:pt x="943394" y="1408125"/>
                </a:lnTo>
                <a:lnTo>
                  <a:pt x="882481" y="1406308"/>
                </a:lnTo>
                <a:lnTo>
                  <a:pt x="829667" y="1400865"/>
                </a:lnTo>
                <a:lnTo>
                  <a:pt x="784893" y="1391810"/>
                </a:lnTo>
                <a:lnTo>
                  <a:pt x="748106" y="1379156"/>
                </a:lnTo>
                <a:lnTo>
                  <a:pt x="698958" y="1342974"/>
                </a:lnTo>
                <a:lnTo>
                  <a:pt x="682624" y="1292237"/>
                </a:lnTo>
                <a:lnTo>
                  <a:pt x="683711" y="1282367"/>
                </a:lnTo>
                <a:lnTo>
                  <a:pt x="739616" y="1231948"/>
                </a:lnTo>
                <a:lnTo>
                  <a:pt x="748690" y="1227328"/>
                </a:lnTo>
                <a:lnTo>
                  <a:pt x="806227" y="1196043"/>
                </a:lnTo>
                <a:lnTo>
                  <a:pt x="807886" y="1194879"/>
                </a:lnTo>
                <a:lnTo>
                  <a:pt x="684949" y="1194879"/>
                </a:lnTo>
                <a:lnTo>
                  <a:pt x="716241" y="951649"/>
                </a:lnTo>
                <a:lnTo>
                  <a:pt x="923969" y="951649"/>
                </a:lnTo>
                <a:lnTo>
                  <a:pt x="925240" y="945705"/>
                </a:lnTo>
                <a:close/>
              </a:path>
              <a:path w="2213609" h="1931035">
                <a:moveTo>
                  <a:pt x="1990124" y="1110272"/>
                </a:moveTo>
                <a:lnTo>
                  <a:pt x="1819554" y="1110272"/>
                </a:lnTo>
                <a:lnTo>
                  <a:pt x="1780852" y="1140808"/>
                </a:lnTo>
                <a:lnTo>
                  <a:pt x="1741326" y="1169692"/>
                </a:lnTo>
                <a:lnTo>
                  <a:pt x="1700976" y="1196925"/>
                </a:lnTo>
                <a:lnTo>
                  <a:pt x="1659803" y="1222506"/>
                </a:lnTo>
                <a:lnTo>
                  <a:pt x="1617806" y="1246435"/>
                </a:lnTo>
                <a:lnTo>
                  <a:pt x="1574986" y="1268713"/>
                </a:lnTo>
                <a:lnTo>
                  <a:pt x="1531343" y="1289340"/>
                </a:lnTo>
                <a:lnTo>
                  <a:pt x="1486875" y="1308315"/>
                </a:lnTo>
                <a:lnTo>
                  <a:pt x="1441585" y="1325640"/>
                </a:lnTo>
                <a:lnTo>
                  <a:pt x="1395471" y="1341314"/>
                </a:lnTo>
                <a:lnTo>
                  <a:pt x="1348533" y="1355338"/>
                </a:lnTo>
                <a:lnTo>
                  <a:pt x="1300773" y="1367711"/>
                </a:lnTo>
                <a:lnTo>
                  <a:pt x="1252188" y="1378434"/>
                </a:lnTo>
                <a:lnTo>
                  <a:pt x="1202781" y="1387507"/>
                </a:lnTo>
                <a:lnTo>
                  <a:pt x="1152550" y="1394930"/>
                </a:lnTo>
                <a:lnTo>
                  <a:pt x="1101496" y="1400703"/>
                </a:lnTo>
                <a:lnTo>
                  <a:pt x="1049618" y="1404826"/>
                </a:lnTo>
                <a:lnTo>
                  <a:pt x="996918" y="1407300"/>
                </a:lnTo>
                <a:lnTo>
                  <a:pt x="943394" y="1408125"/>
                </a:lnTo>
                <a:lnTo>
                  <a:pt x="1545926" y="1408125"/>
                </a:lnTo>
                <a:lnTo>
                  <a:pt x="1609322" y="1378951"/>
                </a:lnTo>
                <a:lnTo>
                  <a:pt x="1655088" y="1355338"/>
                </a:lnTo>
                <a:lnTo>
                  <a:pt x="1697003" y="1331884"/>
                </a:lnTo>
                <a:lnTo>
                  <a:pt x="1738332" y="1306955"/>
                </a:lnTo>
                <a:lnTo>
                  <a:pt x="1778976" y="1280609"/>
                </a:lnTo>
                <a:lnTo>
                  <a:pt x="1818955" y="1252829"/>
                </a:lnTo>
                <a:lnTo>
                  <a:pt x="1858209" y="1223662"/>
                </a:lnTo>
                <a:lnTo>
                  <a:pt x="1896802" y="1193062"/>
                </a:lnTo>
                <a:lnTo>
                  <a:pt x="1934713" y="1161044"/>
                </a:lnTo>
                <a:lnTo>
                  <a:pt x="1971944" y="1127608"/>
                </a:lnTo>
                <a:lnTo>
                  <a:pt x="1990124" y="1110272"/>
                </a:lnTo>
                <a:close/>
              </a:path>
              <a:path w="2213609" h="1931035">
                <a:moveTo>
                  <a:pt x="923969" y="951649"/>
                </a:moveTo>
                <a:lnTo>
                  <a:pt x="716241" y="951649"/>
                </a:lnTo>
                <a:lnTo>
                  <a:pt x="774592" y="967863"/>
                </a:lnTo>
                <a:lnTo>
                  <a:pt x="816235" y="989768"/>
                </a:lnTo>
                <a:lnTo>
                  <a:pt x="841200" y="1017350"/>
                </a:lnTo>
                <a:lnTo>
                  <a:pt x="849515" y="1050594"/>
                </a:lnTo>
                <a:lnTo>
                  <a:pt x="841474" y="1081120"/>
                </a:lnTo>
                <a:lnTo>
                  <a:pt x="817351" y="1112270"/>
                </a:lnTo>
                <a:lnTo>
                  <a:pt x="777147" y="1144018"/>
                </a:lnTo>
                <a:lnTo>
                  <a:pt x="720864" y="1176337"/>
                </a:lnTo>
                <a:lnTo>
                  <a:pt x="713870" y="1179618"/>
                </a:lnTo>
                <a:lnTo>
                  <a:pt x="705516" y="1183813"/>
                </a:lnTo>
                <a:lnTo>
                  <a:pt x="695858" y="1188905"/>
                </a:lnTo>
                <a:lnTo>
                  <a:pt x="684949" y="1194879"/>
                </a:lnTo>
                <a:lnTo>
                  <a:pt x="807886" y="1194879"/>
                </a:lnTo>
                <a:lnTo>
                  <a:pt x="848936" y="1166072"/>
                </a:lnTo>
                <a:lnTo>
                  <a:pt x="876868" y="1137431"/>
                </a:lnTo>
                <a:lnTo>
                  <a:pt x="890079" y="1110132"/>
                </a:lnTo>
                <a:lnTo>
                  <a:pt x="923969" y="951649"/>
                </a:lnTo>
                <a:close/>
              </a:path>
              <a:path w="2213609" h="1931035">
                <a:moveTo>
                  <a:pt x="1159538" y="882548"/>
                </a:moveTo>
                <a:lnTo>
                  <a:pt x="938745" y="882548"/>
                </a:lnTo>
                <a:lnTo>
                  <a:pt x="976745" y="910834"/>
                </a:lnTo>
                <a:lnTo>
                  <a:pt x="1015987" y="937293"/>
                </a:lnTo>
                <a:lnTo>
                  <a:pt x="1056470" y="961927"/>
                </a:lnTo>
                <a:lnTo>
                  <a:pt x="1098194" y="984734"/>
                </a:lnTo>
                <a:lnTo>
                  <a:pt x="1141159" y="1005716"/>
                </a:lnTo>
                <a:lnTo>
                  <a:pt x="1185364" y="1024872"/>
                </a:lnTo>
                <a:lnTo>
                  <a:pt x="1230810" y="1042203"/>
                </a:lnTo>
                <a:lnTo>
                  <a:pt x="1277494" y="1057709"/>
                </a:lnTo>
                <a:lnTo>
                  <a:pt x="1325418" y="1071391"/>
                </a:lnTo>
                <a:lnTo>
                  <a:pt x="1374580" y="1083247"/>
                </a:lnTo>
                <a:lnTo>
                  <a:pt x="1424980" y="1093279"/>
                </a:lnTo>
                <a:lnTo>
                  <a:pt x="1476618" y="1101486"/>
                </a:lnTo>
                <a:lnTo>
                  <a:pt x="1529493" y="1107869"/>
                </a:lnTo>
                <a:lnTo>
                  <a:pt x="1583605" y="1112428"/>
                </a:lnTo>
                <a:lnTo>
                  <a:pt x="1638954" y="1115164"/>
                </a:lnTo>
                <a:lnTo>
                  <a:pt x="1695538" y="1116076"/>
                </a:lnTo>
                <a:lnTo>
                  <a:pt x="1717161" y="1115719"/>
                </a:lnTo>
                <a:lnTo>
                  <a:pt x="1745054" y="1114640"/>
                </a:lnTo>
                <a:lnTo>
                  <a:pt x="1779193" y="1112829"/>
                </a:lnTo>
                <a:lnTo>
                  <a:pt x="1819554" y="1110272"/>
                </a:lnTo>
                <a:lnTo>
                  <a:pt x="1990124" y="1110272"/>
                </a:lnTo>
                <a:lnTo>
                  <a:pt x="2008495" y="1092754"/>
                </a:lnTo>
                <a:lnTo>
                  <a:pt x="2044368" y="1056482"/>
                </a:lnTo>
                <a:lnTo>
                  <a:pt x="2079564" y="1018793"/>
                </a:lnTo>
                <a:lnTo>
                  <a:pt x="2098038" y="997864"/>
                </a:lnTo>
                <a:lnTo>
                  <a:pt x="1717573" y="997864"/>
                </a:lnTo>
                <a:lnTo>
                  <a:pt x="1661647" y="996935"/>
                </a:lnTo>
                <a:lnTo>
                  <a:pt x="1606869" y="994149"/>
                </a:lnTo>
                <a:lnTo>
                  <a:pt x="1553240" y="989507"/>
                </a:lnTo>
                <a:lnTo>
                  <a:pt x="1500760" y="983007"/>
                </a:lnTo>
                <a:lnTo>
                  <a:pt x="1449429" y="974651"/>
                </a:lnTo>
                <a:lnTo>
                  <a:pt x="1399249" y="964439"/>
                </a:lnTo>
                <a:lnTo>
                  <a:pt x="1350218" y="952371"/>
                </a:lnTo>
                <a:lnTo>
                  <a:pt x="1302338" y="938447"/>
                </a:lnTo>
                <a:lnTo>
                  <a:pt x="1255610" y="922667"/>
                </a:lnTo>
                <a:lnTo>
                  <a:pt x="1210033" y="905032"/>
                </a:lnTo>
                <a:lnTo>
                  <a:pt x="1165608" y="885542"/>
                </a:lnTo>
                <a:lnTo>
                  <a:pt x="1159538" y="882548"/>
                </a:lnTo>
                <a:close/>
              </a:path>
              <a:path w="2213609" h="1931035">
                <a:moveTo>
                  <a:pt x="659447" y="830973"/>
                </a:moveTo>
                <a:lnTo>
                  <a:pt x="613927" y="832690"/>
                </a:lnTo>
                <a:lnTo>
                  <a:pt x="568633" y="837839"/>
                </a:lnTo>
                <a:lnTo>
                  <a:pt x="523565" y="846420"/>
                </a:lnTo>
                <a:lnTo>
                  <a:pt x="478722" y="858432"/>
                </a:lnTo>
                <a:lnTo>
                  <a:pt x="434105" y="873874"/>
                </a:lnTo>
                <a:lnTo>
                  <a:pt x="389713" y="892745"/>
                </a:lnTo>
                <a:lnTo>
                  <a:pt x="345546" y="915043"/>
                </a:lnTo>
                <a:lnTo>
                  <a:pt x="301606" y="940769"/>
                </a:lnTo>
                <a:lnTo>
                  <a:pt x="257891" y="969922"/>
                </a:lnTo>
                <a:lnTo>
                  <a:pt x="214401" y="1002499"/>
                </a:lnTo>
                <a:lnTo>
                  <a:pt x="415753" y="1002499"/>
                </a:lnTo>
                <a:lnTo>
                  <a:pt x="439135" y="991468"/>
                </a:lnTo>
                <a:lnTo>
                  <a:pt x="482284" y="974991"/>
                </a:lnTo>
                <a:lnTo>
                  <a:pt x="525891" y="962178"/>
                </a:lnTo>
                <a:lnTo>
                  <a:pt x="569956" y="953026"/>
                </a:lnTo>
                <a:lnTo>
                  <a:pt x="614475" y="947535"/>
                </a:lnTo>
                <a:lnTo>
                  <a:pt x="659447" y="945705"/>
                </a:lnTo>
                <a:lnTo>
                  <a:pt x="925240" y="945705"/>
                </a:lnTo>
                <a:lnTo>
                  <a:pt x="935774" y="896442"/>
                </a:lnTo>
                <a:lnTo>
                  <a:pt x="877328" y="896442"/>
                </a:lnTo>
                <a:lnTo>
                  <a:pt x="842318" y="872837"/>
                </a:lnTo>
                <a:lnTo>
                  <a:pt x="803011" y="854502"/>
                </a:lnTo>
                <a:lnTo>
                  <a:pt x="759422" y="841421"/>
                </a:lnTo>
                <a:lnTo>
                  <a:pt x="711563" y="833583"/>
                </a:lnTo>
                <a:lnTo>
                  <a:pt x="659447" y="830973"/>
                </a:lnTo>
                <a:close/>
              </a:path>
              <a:path w="2213609" h="1931035">
                <a:moveTo>
                  <a:pt x="2213597" y="853859"/>
                </a:moveTo>
                <a:lnTo>
                  <a:pt x="2170230" y="881231"/>
                </a:lnTo>
                <a:lnTo>
                  <a:pt x="2125487" y="905718"/>
                </a:lnTo>
                <a:lnTo>
                  <a:pt x="2079363" y="927322"/>
                </a:lnTo>
                <a:lnTo>
                  <a:pt x="2031857" y="946042"/>
                </a:lnTo>
                <a:lnTo>
                  <a:pt x="1982963" y="961880"/>
                </a:lnTo>
                <a:lnTo>
                  <a:pt x="1932679" y="974836"/>
                </a:lnTo>
                <a:lnTo>
                  <a:pt x="1881002" y="984912"/>
                </a:lnTo>
                <a:lnTo>
                  <a:pt x="1827927" y="992108"/>
                </a:lnTo>
                <a:lnTo>
                  <a:pt x="1773452" y="996425"/>
                </a:lnTo>
                <a:lnTo>
                  <a:pt x="1717573" y="997864"/>
                </a:lnTo>
                <a:lnTo>
                  <a:pt x="2098038" y="997864"/>
                </a:lnTo>
                <a:lnTo>
                  <a:pt x="2114084" y="979686"/>
                </a:lnTo>
                <a:lnTo>
                  <a:pt x="2147929" y="939161"/>
                </a:lnTo>
                <a:lnTo>
                  <a:pt x="2181099" y="897219"/>
                </a:lnTo>
                <a:lnTo>
                  <a:pt x="2213597" y="853859"/>
                </a:lnTo>
                <a:close/>
              </a:path>
              <a:path w="2213609" h="1931035">
                <a:moveTo>
                  <a:pt x="932299" y="333781"/>
                </a:moveTo>
                <a:lnTo>
                  <a:pt x="588759" y="333781"/>
                </a:lnTo>
                <a:lnTo>
                  <a:pt x="647271" y="336371"/>
                </a:lnTo>
                <a:lnTo>
                  <a:pt x="701456" y="344149"/>
                </a:lnTo>
                <a:lnTo>
                  <a:pt x="751302" y="357120"/>
                </a:lnTo>
                <a:lnTo>
                  <a:pt x="796794" y="375294"/>
                </a:lnTo>
                <a:lnTo>
                  <a:pt x="837920" y="398678"/>
                </a:lnTo>
                <a:lnTo>
                  <a:pt x="880511" y="433313"/>
                </a:lnTo>
                <a:lnTo>
                  <a:pt x="910936" y="472441"/>
                </a:lnTo>
                <a:lnTo>
                  <a:pt x="929192" y="516048"/>
                </a:lnTo>
                <a:lnTo>
                  <a:pt x="935278" y="564121"/>
                </a:lnTo>
                <a:lnTo>
                  <a:pt x="934350" y="589083"/>
                </a:lnTo>
                <a:lnTo>
                  <a:pt x="931546" y="617670"/>
                </a:lnTo>
                <a:lnTo>
                  <a:pt x="926840" y="649867"/>
                </a:lnTo>
                <a:lnTo>
                  <a:pt x="920203" y="685660"/>
                </a:lnTo>
                <a:lnTo>
                  <a:pt x="877328" y="896442"/>
                </a:lnTo>
                <a:lnTo>
                  <a:pt x="935774" y="896442"/>
                </a:lnTo>
                <a:lnTo>
                  <a:pt x="938745" y="882548"/>
                </a:lnTo>
                <a:lnTo>
                  <a:pt x="1159538" y="882548"/>
                </a:lnTo>
                <a:lnTo>
                  <a:pt x="1122336" y="864197"/>
                </a:lnTo>
                <a:lnTo>
                  <a:pt x="1080217" y="840997"/>
                </a:lnTo>
                <a:lnTo>
                  <a:pt x="1039250" y="815943"/>
                </a:lnTo>
                <a:lnTo>
                  <a:pt x="999438" y="789035"/>
                </a:lnTo>
                <a:lnTo>
                  <a:pt x="960780" y="760272"/>
                </a:lnTo>
                <a:lnTo>
                  <a:pt x="989749" y="610768"/>
                </a:lnTo>
                <a:lnTo>
                  <a:pt x="995282" y="579124"/>
                </a:lnTo>
                <a:lnTo>
                  <a:pt x="999272" y="550233"/>
                </a:lnTo>
                <a:lnTo>
                  <a:pt x="1001688" y="524086"/>
                </a:lnTo>
                <a:lnTo>
                  <a:pt x="1002499" y="500672"/>
                </a:lnTo>
                <a:lnTo>
                  <a:pt x="997947" y="453215"/>
                </a:lnTo>
                <a:lnTo>
                  <a:pt x="984298" y="409076"/>
                </a:lnTo>
                <a:lnTo>
                  <a:pt x="961568" y="368267"/>
                </a:lnTo>
                <a:lnTo>
                  <a:pt x="932299" y="333781"/>
                </a:lnTo>
                <a:close/>
              </a:path>
              <a:path w="2213609" h="1931035">
                <a:moveTo>
                  <a:pt x="603808" y="215569"/>
                </a:moveTo>
                <a:lnTo>
                  <a:pt x="554066" y="217121"/>
                </a:lnTo>
                <a:lnTo>
                  <a:pt x="504969" y="221776"/>
                </a:lnTo>
                <a:lnTo>
                  <a:pt x="456517" y="229536"/>
                </a:lnTo>
                <a:lnTo>
                  <a:pt x="408713" y="240402"/>
                </a:lnTo>
                <a:lnTo>
                  <a:pt x="361559" y="254374"/>
                </a:lnTo>
                <a:lnTo>
                  <a:pt x="315056" y="271454"/>
                </a:lnTo>
                <a:lnTo>
                  <a:pt x="269207" y="291642"/>
                </a:lnTo>
                <a:lnTo>
                  <a:pt x="224013" y="314939"/>
                </a:lnTo>
                <a:lnTo>
                  <a:pt x="179476" y="341346"/>
                </a:lnTo>
                <a:lnTo>
                  <a:pt x="135597" y="370865"/>
                </a:lnTo>
                <a:lnTo>
                  <a:pt x="393030" y="370865"/>
                </a:lnTo>
                <a:lnTo>
                  <a:pt x="412741" y="363999"/>
                </a:lnTo>
                <a:lnTo>
                  <a:pt x="459619" y="350778"/>
                </a:lnTo>
                <a:lnTo>
                  <a:pt x="504579" y="341335"/>
                </a:lnTo>
                <a:lnTo>
                  <a:pt x="547625" y="335669"/>
                </a:lnTo>
                <a:lnTo>
                  <a:pt x="588759" y="333781"/>
                </a:lnTo>
                <a:lnTo>
                  <a:pt x="932299" y="333781"/>
                </a:lnTo>
                <a:lnTo>
                  <a:pt x="929772" y="330803"/>
                </a:lnTo>
                <a:lnTo>
                  <a:pt x="888923" y="296697"/>
                </a:lnTo>
                <a:lnTo>
                  <a:pt x="849492" y="271924"/>
                </a:lnTo>
                <a:lnTo>
                  <a:pt x="806826" y="251647"/>
                </a:lnTo>
                <a:lnTo>
                  <a:pt x="760925" y="235869"/>
                </a:lnTo>
                <a:lnTo>
                  <a:pt x="711788" y="224594"/>
                </a:lnTo>
                <a:lnTo>
                  <a:pt x="659416" y="217826"/>
                </a:lnTo>
                <a:lnTo>
                  <a:pt x="603808" y="215569"/>
                </a:lnTo>
                <a:close/>
              </a:path>
            </a:pathLst>
          </a:custGeom>
          <a:solidFill>
            <a:srgbClr val="91A0C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92934" y="2350135"/>
            <a:ext cx="5448935" cy="1148715"/>
          </a:xfrm>
          <a:custGeom>
            <a:avLst/>
            <a:gdLst/>
            <a:ahLst/>
            <a:cxnLst/>
            <a:rect l="l" t="t" r="r" b="b"/>
            <a:pathLst>
              <a:path w="5448934" h="1148714">
                <a:moveTo>
                  <a:pt x="5448693" y="0"/>
                </a:moveTo>
                <a:lnTo>
                  <a:pt x="0" y="0"/>
                </a:lnTo>
                <a:lnTo>
                  <a:pt x="0" y="1148295"/>
                </a:lnTo>
                <a:lnTo>
                  <a:pt x="5448693" y="1148295"/>
                </a:lnTo>
                <a:lnTo>
                  <a:pt x="5448693" y="0"/>
                </a:lnTo>
                <a:close/>
              </a:path>
            </a:pathLst>
          </a:custGeom>
          <a:solidFill>
            <a:srgbClr val="D7E8F7"/>
          </a:solidFill>
        </p:spPr>
        <p:txBody>
          <a:bodyPr wrap="square" lIns="0" tIns="0" rIns="0" bIns="0" rtlCol="0"/>
          <a:lstStyle/>
          <a:p>
            <a:r>
              <a:rPr lang="es-ES" dirty="0"/>
              <a:t>©√</a:t>
            </a:r>
            <a:endParaRPr dirty="0"/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97AC8629-EA72-B943-8B5B-F95DE2D85B4E}"/>
              </a:ext>
            </a:extLst>
          </p:cNvPr>
          <p:cNvSpPr/>
          <p:nvPr/>
        </p:nvSpPr>
        <p:spPr>
          <a:xfrm>
            <a:off x="2078274" y="4644115"/>
            <a:ext cx="5448935" cy="1148715"/>
          </a:xfrm>
          <a:custGeom>
            <a:avLst/>
            <a:gdLst/>
            <a:ahLst/>
            <a:cxnLst/>
            <a:rect l="l" t="t" r="r" b="b"/>
            <a:pathLst>
              <a:path w="5448934" h="1148714">
                <a:moveTo>
                  <a:pt x="5448693" y="0"/>
                </a:moveTo>
                <a:lnTo>
                  <a:pt x="0" y="0"/>
                </a:lnTo>
                <a:lnTo>
                  <a:pt x="0" y="1148295"/>
                </a:lnTo>
                <a:lnTo>
                  <a:pt x="5448693" y="1148295"/>
                </a:lnTo>
                <a:lnTo>
                  <a:pt x="5448693" y="0"/>
                </a:lnTo>
                <a:close/>
              </a:path>
            </a:pathLst>
          </a:custGeom>
          <a:solidFill>
            <a:srgbClr val="D7E8F7"/>
          </a:solidFill>
        </p:spPr>
        <p:txBody>
          <a:bodyPr wrap="square" lIns="0" tIns="0" rIns="0" bIns="0" rtlCol="0"/>
          <a:lstStyle/>
          <a:p>
            <a:r>
              <a:rPr lang="es-ES" dirty="0"/>
              <a:t>©√</a:t>
            </a:r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7381278" y="162134"/>
            <a:ext cx="1485903" cy="579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65388" y="5764098"/>
            <a:ext cx="5448681" cy="454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65388" y="3461143"/>
            <a:ext cx="5448681" cy="4545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5845" y="2208475"/>
            <a:ext cx="1399540" cy="1399540"/>
          </a:xfrm>
          <a:custGeom>
            <a:avLst/>
            <a:gdLst/>
            <a:ahLst/>
            <a:cxnLst/>
            <a:rect l="l" t="t" r="r" b="b"/>
            <a:pathLst>
              <a:path w="1399539" h="1399539">
                <a:moveTo>
                  <a:pt x="699541" y="0"/>
                </a:moveTo>
                <a:lnTo>
                  <a:pt x="651646" y="1613"/>
                </a:lnTo>
                <a:lnTo>
                  <a:pt x="604617" y="6385"/>
                </a:lnTo>
                <a:lnTo>
                  <a:pt x="558559" y="14212"/>
                </a:lnTo>
                <a:lnTo>
                  <a:pt x="513575" y="24988"/>
                </a:lnTo>
                <a:lnTo>
                  <a:pt x="469770" y="38610"/>
                </a:lnTo>
                <a:lnTo>
                  <a:pt x="427248" y="54973"/>
                </a:lnTo>
                <a:lnTo>
                  <a:pt x="386112" y="73973"/>
                </a:lnTo>
                <a:lnTo>
                  <a:pt x="346469" y="95507"/>
                </a:lnTo>
                <a:lnTo>
                  <a:pt x="308420" y="119470"/>
                </a:lnTo>
                <a:lnTo>
                  <a:pt x="272072" y="145758"/>
                </a:lnTo>
                <a:lnTo>
                  <a:pt x="237527" y="174266"/>
                </a:lnTo>
                <a:lnTo>
                  <a:pt x="204890" y="204890"/>
                </a:lnTo>
                <a:lnTo>
                  <a:pt x="174266" y="237527"/>
                </a:lnTo>
                <a:lnTo>
                  <a:pt x="145758" y="272072"/>
                </a:lnTo>
                <a:lnTo>
                  <a:pt x="119470" y="308420"/>
                </a:lnTo>
                <a:lnTo>
                  <a:pt x="95507" y="346469"/>
                </a:lnTo>
                <a:lnTo>
                  <a:pt x="73973" y="386112"/>
                </a:lnTo>
                <a:lnTo>
                  <a:pt x="54973" y="427248"/>
                </a:lnTo>
                <a:lnTo>
                  <a:pt x="38610" y="469770"/>
                </a:lnTo>
                <a:lnTo>
                  <a:pt x="24988" y="513575"/>
                </a:lnTo>
                <a:lnTo>
                  <a:pt x="14212" y="558559"/>
                </a:lnTo>
                <a:lnTo>
                  <a:pt x="6385" y="604617"/>
                </a:lnTo>
                <a:lnTo>
                  <a:pt x="1613" y="651646"/>
                </a:lnTo>
                <a:lnTo>
                  <a:pt x="0" y="699541"/>
                </a:lnTo>
                <a:lnTo>
                  <a:pt x="1613" y="747436"/>
                </a:lnTo>
                <a:lnTo>
                  <a:pt x="6385" y="794465"/>
                </a:lnTo>
                <a:lnTo>
                  <a:pt x="14212" y="840524"/>
                </a:lnTo>
                <a:lnTo>
                  <a:pt x="24988" y="885508"/>
                </a:lnTo>
                <a:lnTo>
                  <a:pt x="38610" y="929313"/>
                </a:lnTo>
                <a:lnTo>
                  <a:pt x="54973" y="971836"/>
                </a:lnTo>
                <a:lnTo>
                  <a:pt x="73973" y="1012972"/>
                </a:lnTo>
                <a:lnTo>
                  <a:pt x="95507" y="1052616"/>
                </a:lnTo>
                <a:lnTo>
                  <a:pt x="119470" y="1090665"/>
                </a:lnTo>
                <a:lnTo>
                  <a:pt x="145758" y="1127015"/>
                </a:lnTo>
                <a:lnTo>
                  <a:pt x="174266" y="1161560"/>
                </a:lnTo>
                <a:lnTo>
                  <a:pt x="204890" y="1194198"/>
                </a:lnTo>
                <a:lnTo>
                  <a:pt x="237527" y="1224823"/>
                </a:lnTo>
                <a:lnTo>
                  <a:pt x="272072" y="1253332"/>
                </a:lnTo>
                <a:lnTo>
                  <a:pt x="308420" y="1279620"/>
                </a:lnTo>
                <a:lnTo>
                  <a:pt x="346469" y="1303584"/>
                </a:lnTo>
                <a:lnTo>
                  <a:pt x="386112" y="1325118"/>
                </a:lnTo>
                <a:lnTo>
                  <a:pt x="427248" y="1344120"/>
                </a:lnTo>
                <a:lnTo>
                  <a:pt x="469770" y="1360484"/>
                </a:lnTo>
                <a:lnTo>
                  <a:pt x="513575" y="1374106"/>
                </a:lnTo>
                <a:lnTo>
                  <a:pt x="558559" y="1384882"/>
                </a:lnTo>
                <a:lnTo>
                  <a:pt x="604617" y="1392709"/>
                </a:lnTo>
                <a:lnTo>
                  <a:pt x="651646" y="1397481"/>
                </a:lnTo>
                <a:lnTo>
                  <a:pt x="699541" y="1399095"/>
                </a:lnTo>
                <a:lnTo>
                  <a:pt x="747436" y="1397481"/>
                </a:lnTo>
                <a:lnTo>
                  <a:pt x="794465" y="1392709"/>
                </a:lnTo>
                <a:lnTo>
                  <a:pt x="840523" y="1384882"/>
                </a:lnTo>
                <a:lnTo>
                  <a:pt x="885507" y="1374106"/>
                </a:lnTo>
                <a:lnTo>
                  <a:pt x="929312" y="1360484"/>
                </a:lnTo>
                <a:lnTo>
                  <a:pt x="971834" y="1344120"/>
                </a:lnTo>
                <a:lnTo>
                  <a:pt x="1012969" y="1325118"/>
                </a:lnTo>
                <a:lnTo>
                  <a:pt x="1052613" y="1303584"/>
                </a:lnTo>
                <a:lnTo>
                  <a:pt x="1090661" y="1279620"/>
                </a:lnTo>
                <a:lnTo>
                  <a:pt x="1127010" y="1253332"/>
                </a:lnTo>
                <a:lnTo>
                  <a:pt x="1161555" y="1224823"/>
                </a:lnTo>
                <a:lnTo>
                  <a:pt x="1194192" y="1194198"/>
                </a:lnTo>
                <a:lnTo>
                  <a:pt x="1224816" y="1161560"/>
                </a:lnTo>
                <a:lnTo>
                  <a:pt x="1253324" y="1127015"/>
                </a:lnTo>
                <a:lnTo>
                  <a:pt x="1279612" y="1090665"/>
                </a:lnTo>
                <a:lnTo>
                  <a:pt x="1303575" y="1052616"/>
                </a:lnTo>
                <a:lnTo>
                  <a:pt x="1325108" y="1012972"/>
                </a:lnTo>
                <a:lnTo>
                  <a:pt x="1344109" y="971836"/>
                </a:lnTo>
                <a:lnTo>
                  <a:pt x="1360472" y="929313"/>
                </a:lnTo>
                <a:lnTo>
                  <a:pt x="1374094" y="885508"/>
                </a:lnTo>
                <a:lnTo>
                  <a:pt x="1384870" y="840524"/>
                </a:lnTo>
                <a:lnTo>
                  <a:pt x="1392696" y="794465"/>
                </a:lnTo>
                <a:lnTo>
                  <a:pt x="1397468" y="747436"/>
                </a:lnTo>
                <a:lnTo>
                  <a:pt x="1399082" y="699541"/>
                </a:lnTo>
                <a:lnTo>
                  <a:pt x="1397468" y="651646"/>
                </a:lnTo>
                <a:lnTo>
                  <a:pt x="1392696" y="604617"/>
                </a:lnTo>
                <a:lnTo>
                  <a:pt x="1384870" y="558559"/>
                </a:lnTo>
                <a:lnTo>
                  <a:pt x="1374094" y="513575"/>
                </a:lnTo>
                <a:lnTo>
                  <a:pt x="1360472" y="469770"/>
                </a:lnTo>
                <a:lnTo>
                  <a:pt x="1344109" y="427248"/>
                </a:lnTo>
                <a:lnTo>
                  <a:pt x="1325108" y="386112"/>
                </a:lnTo>
                <a:lnTo>
                  <a:pt x="1303575" y="346469"/>
                </a:lnTo>
                <a:lnTo>
                  <a:pt x="1279612" y="308420"/>
                </a:lnTo>
                <a:lnTo>
                  <a:pt x="1253324" y="272072"/>
                </a:lnTo>
                <a:lnTo>
                  <a:pt x="1224816" y="237527"/>
                </a:lnTo>
                <a:lnTo>
                  <a:pt x="1194192" y="204890"/>
                </a:lnTo>
                <a:lnTo>
                  <a:pt x="1161555" y="174266"/>
                </a:lnTo>
                <a:lnTo>
                  <a:pt x="1127010" y="145758"/>
                </a:lnTo>
                <a:lnTo>
                  <a:pt x="1090661" y="119470"/>
                </a:lnTo>
                <a:lnTo>
                  <a:pt x="1052613" y="95507"/>
                </a:lnTo>
                <a:lnTo>
                  <a:pt x="1012969" y="73973"/>
                </a:lnTo>
                <a:lnTo>
                  <a:pt x="971834" y="54973"/>
                </a:lnTo>
                <a:lnTo>
                  <a:pt x="929312" y="38610"/>
                </a:lnTo>
                <a:lnTo>
                  <a:pt x="885507" y="24988"/>
                </a:lnTo>
                <a:lnTo>
                  <a:pt x="840523" y="14212"/>
                </a:lnTo>
                <a:lnTo>
                  <a:pt x="794465" y="6385"/>
                </a:lnTo>
                <a:lnTo>
                  <a:pt x="747436" y="1613"/>
                </a:lnTo>
                <a:lnTo>
                  <a:pt x="699541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0687" y="2051330"/>
            <a:ext cx="1099185" cy="1750695"/>
          </a:xfrm>
          <a:custGeom>
            <a:avLst/>
            <a:gdLst/>
            <a:ahLst/>
            <a:cxnLst/>
            <a:rect l="l" t="t" r="r" b="b"/>
            <a:pathLst>
              <a:path w="1099185" h="1750695">
                <a:moveTo>
                  <a:pt x="875245" y="0"/>
                </a:moveTo>
                <a:lnTo>
                  <a:pt x="827223" y="1295"/>
                </a:lnTo>
                <a:lnTo>
                  <a:pt x="779877" y="5135"/>
                </a:lnTo>
                <a:lnTo>
                  <a:pt x="733275" y="11455"/>
                </a:lnTo>
                <a:lnTo>
                  <a:pt x="687484" y="20187"/>
                </a:lnTo>
                <a:lnTo>
                  <a:pt x="642570" y="31264"/>
                </a:lnTo>
                <a:lnTo>
                  <a:pt x="598599" y="44620"/>
                </a:lnTo>
                <a:lnTo>
                  <a:pt x="555639" y="60188"/>
                </a:lnTo>
                <a:lnTo>
                  <a:pt x="513757" y="77901"/>
                </a:lnTo>
                <a:lnTo>
                  <a:pt x="473018" y="97692"/>
                </a:lnTo>
                <a:lnTo>
                  <a:pt x="433491" y="119496"/>
                </a:lnTo>
                <a:lnTo>
                  <a:pt x="395241" y="143244"/>
                </a:lnTo>
                <a:lnTo>
                  <a:pt x="358335" y="168870"/>
                </a:lnTo>
                <a:lnTo>
                  <a:pt x="322841" y="196309"/>
                </a:lnTo>
                <a:lnTo>
                  <a:pt x="288824" y="225491"/>
                </a:lnTo>
                <a:lnTo>
                  <a:pt x="256352" y="256352"/>
                </a:lnTo>
                <a:lnTo>
                  <a:pt x="225491" y="288824"/>
                </a:lnTo>
                <a:lnTo>
                  <a:pt x="196309" y="322841"/>
                </a:lnTo>
                <a:lnTo>
                  <a:pt x="168870" y="358335"/>
                </a:lnTo>
                <a:lnTo>
                  <a:pt x="143244" y="395241"/>
                </a:lnTo>
                <a:lnTo>
                  <a:pt x="119496" y="433491"/>
                </a:lnTo>
                <a:lnTo>
                  <a:pt x="97692" y="473018"/>
                </a:lnTo>
                <a:lnTo>
                  <a:pt x="77901" y="513757"/>
                </a:lnTo>
                <a:lnTo>
                  <a:pt x="60188" y="555639"/>
                </a:lnTo>
                <a:lnTo>
                  <a:pt x="44620" y="598599"/>
                </a:lnTo>
                <a:lnTo>
                  <a:pt x="31264" y="642570"/>
                </a:lnTo>
                <a:lnTo>
                  <a:pt x="20187" y="687484"/>
                </a:lnTo>
                <a:lnTo>
                  <a:pt x="11455" y="733275"/>
                </a:lnTo>
                <a:lnTo>
                  <a:pt x="5135" y="779877"/>
                </a:lnTo>
                <a:lnTo>
                  <a:pt x="1295" y="827223"/>
                </a:lnTo>
                <a:lnTo>
                  <a:pt x="0" y="875245"/>
                </a:lnTo>
                <a:lnTo>
                  <a:pt x="1295" y="923268"/>
                </a:lnTo>
                <a:lnTo>
                  <a:pt x="5135" y="970614"/>
                </a:lnTo>
                <a:lnTo>
                  <a:pt x="11455" y="1017215"/>
                </a:lnTo>
                <a:lnTo>
                  <a:pt x="20187" y="1063007"/>
                </a:lnTo>
                <a:lnTo>
                  <a:pt x="31264" y="1107921"/>
                </a:lnTo>
                <a:lnTo>
                  <a:pt x="44620" y="1151892"/>
                </a:lnTo>
                <a:lnTo>
                  <a:pt x="60188" y="1194852"/>
                </a:lnTo>
                <a:lnTo>
                  <a:pt x="77901" y="1236734"/>
                </a:lnTo>
                <a:lnTo>
                  <a:pt x="97692" y="1277472"/>
                </a:lnTo>
                <a:lnTo>
                  <a:pt x="119496" y="1317000"/>
                </a:lnTo>
                <a:lnTo>
                  <a:pt x="143244" y="1355250"/>
                </a:lnTo>
                <a:lnTo>
                  <a:pt x="168870" y="1392155"/>
                </a:lnTo>
                <a:lnTo>
                  <a:pt x="196309" y="1427650"/>
                </a:lnTo>
                <a:lnTo>
                  <a:pt x="225491" y="1461666"/>
                </a:lnTo>
                <a:lnTo>
                  <a:pt x="256352" y="1494139"/>
                </a:lnTo>
                <a:lnTo>
                  <a:pt x="288824" y="1524999"/>
                </a:lnTo>
                <a:lnTo>
                  <a:pt x="322841" y="1554182"/>
                </a:lnTo>
                <a:lnTo>
                  <a:pt x="358335" y="1581620"/>
                </a:lnTo>
                <a:lnTo>
                  <a:pt x="395241" y="1607247"/>
                </a:lnTo>
                <a:lnTo>
                  <a:pt x="433491" y="1630995"/>
                </a:lnTo>
                <a:lnTo>
                  <a:pt x="473018" y="1652798"/>
                </a:lnTo>
                <a:lnTo>
                  <a:pt x="513757" y="1672590"/>
                </a:lnTo>
                <a:lnTo>
                  <a:pt x="555639" y="1690303"/>
                </a:lnTo>
                <a:lnTo>
                  <a:pt x="598599" y="1705871"/>
                </a:lnTo>
                <a:lnTo>
                  <a:pt x="642570" y="1719227"/>
                </a:lnTo>
                <a:lnTo>
                  <a:pt x="687484" y="1730304"/>
                </a:lnTo>
                <a:lnTo>
                  <a:pt x="733275" y="1739036"/>
                </a:lnTo>
                <a:lnTo>
                  <a:pt x="779877" y="1745356"/>
                </a:lnTo>
                <a:lnTo>
                  <a:pt x="827223" y="1749196"/>
                </a:lnTo>
                <a:lnTo>
                  <a:pt x="875245" y="1750491"/>
                </a:lnTo>
                <a:lnTo>
                  <a:pt x="875245" y="1099083"/>
                </a:lnTo>
                <a:lnTo>
                  <a:pt x="1099083" y="875245"/>
                </a:lnTo>
                <a:lnTo>
                  <a:pt x="875245" y="651421"/>
                </a:lnTo>
                <a:lnTo>
                  <a:pt x="875245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3958" y="2740897"/>
            <a:ext cx="212725" cy="333375"/>
          </a:xfrm>
          <a:custGeom>
            <a:avLst/>
            <a:gdLst/>
            <a:ahLst/>
            <a:cxnLst/>
            <a:rect l="l" t="t" r="r" b="b"/>
            <a:pathLst>
              <a:path w="212725" h="333375">
                <a:moveTo>
                  <a:pt x="106286" y="0"/>
                </a:moveTo>
                <a:lnTo>
                  <a:pt x="59725" y="10763"/>
                </a:lnTo>
                <a:lnTo>
                  <a:pt x="26660" y="42284"/>
                </a:lnTo>
                <a:lnTo>
                  <a:pt x="6670" y="92542"/>
                </a:lnTo>
                <a:lnTo>
                  <a:pt x="739" y="139081"/>
                </a:lnTo>
                <a:lnTo>
                  <a:pt x="0" y="166573"/>
                </a:lnTo>
                <a:lnTo>
                  <a:pt x="2010" y="209301"/>
                </a:lnTo>
                <a:lnTo>
                  <a:pt x="18109" y="275574"/>
                </a:lnTo>
                <a:lnTo>
                  <a:pt x="46936" y="313913"/>
                </a:lnTo>
                <a:lnTo>
                  <a:pt x="83970" y="330805"/>
                </a:lnTo>
                <a:lnTo>
                  <a:pt x="106286" y="332917"/>
                </a:lnTo>
                <a:lnTo>
                  <a:pt x="123414" y="331717"/>
                </a:lnTo>
                <a:lnTo>
                  <a:pt x="165531" y="313689"/>
                </a:lnTo>
                <a:lnTo>
                  <a:pt x="178854" y="300012"/>
                </a:lnTo>
                <a:lnTo>
                  <a:pt x="106286" y="300012"/>
                </a:lnTo>
                <a:lnTo>
                  <a:pt x="93024" y="298346"/>
                </a:lnTo>
                <a:lnTo>
                  <a:pt x="59905" y="273430"/>
                </a:lnTo>
                <a:lnTo>
                  <a:pt x="45820" y="233418"/>
                </a:lnTo>
                <a:lnTo>
                  <a:pt x="41135" y="166573"/>
                </a:lnTo>
                <a:lnTo>
                  <a:pt x="42426" y="129595"/>
                </a:lnTo>
                <a:lnTo>
                  <a:pt x="52761" y="74556"/>
                </a:lnTo>
                <a:lnTo>
                  <a:pt x="81033" y="38969"/>
                </a:lnTo>
                <a:lnTo>
                  <a:pt x="105829" y="33134"/>
                </a:lnTo>
                <a:lnTo>
                  <a:pt x="179201" y="33134"/>
                </a:lnTo>
                <a:lnTo>
                  <a:pt x="178119" y="31660"/>
                </a:lnTo>
                <a:lnTo>
                  <a:pt x="142013" y="5947"/>
                </a:lnTo>
                <a:lnTo>
                  <a:pt x="119003" y="661"/>
                </a:lnTo>
                <a:lnTo>
                  <a:pt x="106286" y="0"/>
                </a:lnTo>
                <a:close/>
              </a:path>
              <a:path w="212725" h="333375">
                <a:moveTo>
                  <a:pt x="179201" y="33134"/>
                </a:moveTo>
                <a:lnTo>
                  <a:pt x="105829" y="33134"/>
                </a:lnTo>
                <a:lnTo>
                  <a:pt x="119262" y="34790"/>
                </a:lnTo>
                <a:lnTo>
                  <a:pt x="131543" y="39757"/>
                </a:lnTo>
                <a:lnTo>
                  <a:pt x="160882" y="76217"/>
                </a:lnTo>
                <a:lnTo>
                  <a:pt x="170265" y="129704"/>
                </a:lnTo>
                <a:lnTo>
                  <a:pt x="171437" y="166573"/>
                </a:lnTo>
                <a:lnTo>
                  <a:pt x="170256" y="203349"/>
                </a:lnTo>
                <a:lnTo>
                  <a:pt x="160882" y="256650"/>
                </a:lnTo>
                <a:lnTo>
                  <a:pt x="131657" y="293346"/>
                </a:lnTo>
                <a:lnTo>
                  <a:pt x="106286" y="300012"/>
                </a:lnTo>
                <a:lnTo>
                  <a:pt x="178854" y="300012"/>
                </a:lnTo>
                <a:lnTo>
                  <a:pt x="200812" y="259181"/>
                </a:lnTo>
                <a:lnTo>
                  <a:pt x="209635" y="218420"/>
                </a:lnTo>
                <a:lnTo>
                  <a:pt x="212572" y="166573"/>
                </a:lnTo>
                <a:lnTo>
                  <a:pt x="212118" y="143578"/>
                </a:lnTo>
                <a:lnTo>
                  <a:pt x="208468" y="105053"/>
                </a:lnTo>
                <a:lnTo>
                  <a:pt x="196518" y="63112"/>
                </a:lnTo>
                <a:lnTo>
                  <a:pt x="184988" y="41020"/>
                </a:lnTo>
                <a:lnTo>
                  <a:pt x="179201" y="33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27914" y="2740893"/>
            <a:ext cx="120650" cy="327660"/>
          </a:xfrm>
          <a:custGeom>
            <a:avLst/>
            <a:gdLst/>
            <a:ahLst/>
            <a:cxnLst/>
            <a:rect l="l" t="t" r="r" b="b"/>
            <a:pathLst>
              <a:path w="120650" h="327660">
                <a:moveTo>
                  <a:pt x="120078" y="72275"/>
                </a:moveTo>
                <a:lnTo>
                  <a:pt x="80060" y="72275"/>
                </a:lnTo>
                <a:lnTo>
                  <a:pt x="80060" y="327367"/>
                </a:lnTo>
                <a:lnTo>
                  <a:pt x="120078" y="327367"/>
                </a:lnTo>
                <a:lnTo>
                  <a:pt x="120078" y="72275"/>
                </a:lnTo>
                <a:close/>
              </a:path>
              <a:path w="120650" h="327660">
                <a:moveTo>
                  <a:pt x="120078" y="0"/>
                </a:moveTo>
                <a:lnTo>
                  <a:pt x="94310" y="0"/>
                </a:lnTo>
                <a:lnTo>
                  <a:pt x="88162" y="10651"/>
                </a:lnTo>
                <a:lnTo>
                  <a:pt x="80179" y="21464"/>
                </a:lnTo>
                <a:lnTo>
                  <a:pt x="45618" y="54401"/>
                </a:lnTo>
                <a:lnTo>
                  <a:pt x="0" y="81851"/>
                </a:lnTo>
                <a:lnTo>
                  <a:pt x="0" y="120535"/>
                </a:lnTo>
                <a:lnTo>
                  <a:pt x="42138" y="99847"/>
                </a:lnTo>
                <a:lnTo>
                  <a:pt x="80060" y="72275"/>
                </a:lnTo>
                <a:lnTo>
                  <a:pt x="120078" y="72275"/>
                </a:lnTo>
                <a:lnTo>
                  <a:pt x="120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16445" y="3316004"/>
            <a:ext cx="1399540" cy="1399540"/>
          </a:xfrm>
          <a:custGeom>
            <a:avLst/>
            <a:gdLst/>
            <a:ahLst/>
            <a:cxnLst/>
            <a:rect l="l" t="t" r="r" b="b"/>
            <a:pathLst>
              <a:path w="1399540" h="1399539">
                <a:moveTo>
                  <a:pt x="699541" y="0"/>
                </a:moveTo>
                <a:lnTo>
                  <a:pt x="651646" y="1613"/>
                </a:lnTo>
                <a:lnTo>
                  <a:pt x="604617" y="6385"/>
                </a:lnTo>
                <a:lnTo>
                  <a:pt x="558559" y="14212"/>
                </a:lnTo>
                <a:lnTo>
                  <a:pt x="513575" y="24988"/>
                </a:lnTo>
                <a:lnTo>
                  <a:pt x="469770" y="38610"/>
                </a:lnTo>
                <a:lnTo>
                  <a:pt x="427248" y="54973"/>
                </a:lnTo>
                <a:lnTo>
                  <a:pt x="386112" y="73973"/>
                </a:lnTo>
                <a:lnTo>
                  <a:pt x="346469" y="95507"/>
                </a:lnTo>
                <a:lnTo>
                  <a:pt x="308420" y="119470"/>
                </a:lnTo>
                <a:lnTo>
                  <a:pt x="272072" y="145758"/>
                </a:lnTo>
                <a:lnTo>
                  <a:pt x="237527" y="174266"/>
                </a:lnTo>
                <a:lnTo>
                  <a:pt x="204890" y="204890"/>
                </a:lnTo>
                <a:lnTo>
                  <a:pt x="174266" y="237527"/>
                </a:lnTo>
                <a:lnTo>
                  <a:pt x="145758" y="272072"/>
                </a:lnTo>
                <a:lnTo>
                  <a:pt x="119470" y="308420"/>
                </a:lnTo>
                <a:lnTo>
                  <a:pt x="95507" y="346469"/>
                </a:lnTo>
                <a:lnTo>
                  <a:pt x="73973" y="386112"/>
                </a:lnTo>
                <a:lnTo>
                  <a:pt x="54973" y="427248"/>
                </a:lnTo>
                <a:lnTo>
                  <a:pt x="38610" y="469770"/>
                </a:lnTo>
                <a:lnTo>
                  <a:pt x="24988" y="513575"/>
                </a:lnTo>
                <a:lnTo>
                  <a:pt x="14212" y="558559"/>
                </a:lnTo>
                <a:lnTo>
                  <a:pt x="6385" y="604617"/>
                </a:lnTo>
                <a:lnTo>
                  <a:pt x="1613" y="651646"/>
                </a:lnTo>
                <a:lnTo>
                  <a:pt x="0" y="699541"/>
                </a:lnTo>
                <a:lnTo>
                  <a:pt x="1613" y="747436"/>
                </a:lnTo>
                <a:lnTo>
                  <a:pt x="6385" y="794465"/>
                </a:lnTo>
                <a:lnTo>
                  <a:pt x="14212" y="840524"/>
                </a:lnTo>
                <a:lnTo>
                  <a:pt x="24988" y="885508"/>
                </a:lnTo>
                <a:lnTo>
                  <a:pt x="38610" y="929313"/>
                </a:lnTo>
                <a:lnTo>
                  <a:pt x="54973" y="971836"/>
                </a:lnTo>
                <a:lnTo>
                  <a:pt x="73973" y="1012972"/>
                </a:lnTo>
                <a:lnTo>
                  <a:pt x="95507" y="1052616"/>
                </a:lnTo>
                <a:lnTo>
                  <a:pt x="119470" y="1090665"/>
                </a:lnTo>
                <a:lnTo>
                  <a:pt x="145758" y="1127015"/>
                </a:lnTo>
                <a:lnTo>
                  <a:pt x="174266" y="1161560"/>
                </a:lnTo>
                <a:lnTo>
                  <a:pt x="204890" y="1194198"/>
                </a:lnTo>
                <a:lnTo>
                  <a:pt x="237527" y="1224823"/>
                </a:lnTo>
                <a:lnTo>
                  <a:pt x="272072" y="1253332"/>
                </a:lnTo>
                <a:lnTo>
                  <a:pt x="308420" y="1279620"/>
                </a:lnTo>
                <a:lnTo>
                  <a:pt x="346469" y="1303584"/>
                </a:lnTo>
                <a:lnTo>
                  <a:pt x="386112" y="1325118"/>
                </a:lnTo>
                <a:lnTo>
                  <a:pt x="427248" y="1344120"/>
                </a:lnTo>
                <a:lnTo>
                  <a:pt x="469770" y="1360484"/>
                </a:lnTo>
                <a:lnTo>
                  <a:pt x="513575" y="1374106"/>
                </a:lnTo>
                <a:lnTo>
                  <a:pt x="558559" y="1384882"/>
                </a:lnTo>
                <a:lnTo>
                  <a:pt x="604617" y="1392709"/>
                </a:lnTo>
                <a:lnTo>
                  <a:pt x="651646" y="1397481"/>
                </a:lnTo>
                <a:lnTo>
                  <a:pt x="699541" y="1399095"/>
                </a:lnTo>
                <a:lnTo>
                  <a:pt x="747436" y="1397481"/>
                </a:lnTo>
                <a:lnTo>
                  <a:pt x="794465" y="1392709"/>
                </a:lnTo>
                <a:lnTo>
                  <a:pt x="840524" y="1384882"/>
                </a:lnTo>
                <a:lnTo>
                  <a:pt x="885508" y="1374106"/>
                </a:lnTo>
                <a:lnTo>
                  <a:pt x="929313" y="1360484"/>
                </a:lnTo>
                <a:lnTo>
                  <a:pt x="971836" y="1344120"/>
                </a:lnTo>
                <a:lnTo>
                  <a:pt x="1012972" y="1325118"/>
                </a:lnTo>
                <a:lnTo>
                  <a:pt x="1052616" y="1303584"/>
                </a:lnTo>
                <a:lnTo>
                  <a:pt x="1090665" y="1279620"/>
                </a:lnTo>
                <a:lnTo>
                  <a:pt x="1127015" y="1253332"/>
                </a:lnTo>
                <a:lnTo>
                  <a:pt x="1161560" y="1224823"/>
                </a:lnTo>
                <a:lnTo>
                  <a:pt x="1194198" y="1194198"/>
                </a:lnTo>
                <a:lnTo>
                  <a:pt x="1224823" y="1161560"/>
                </a:lnTo>
                <a:lnTo>
                  <a:pt x="1253332" y="1127015"/>
                </a:lnTo>
                <a:lnTo>
                  <a:pt x="1279620" y="1090665"/>
                </a:lnTo>
                <a:lnTo>
                  <a:pt x="1303584" y="1052616"/>
                </a:lnTo>
                <a:lnTo>
                  <a:pt x="1325118" y="1012972"/>
                </a:lnTo>
                <a:lnTo>
                  <a:pt x="1344120" y="971836"/>
                </a:lnTo>
                <a:lnTo>
                  <a:pt x="1360484" y="929313"/>
                </a:lnTo>
                <a:lnTo>
                  <a:pt x="1374106" y="885508"/>
                </a:lnTo>
                <a:lnTo>
                  <a:pt x="1384882" y="840524"/>
                </a:lnTo>
                <a:lnTo>
                  <a:pt x="1392709" y="794465"/>
                </a:lnTo>
                <a:lnTo>
                  <a:pt x="1397481" y="747436"/>
                </a:lnTo>
                <a:lnTo>
                  <a:pt x="1399095" y="699541"/>
                </a:lnTo>
                <a:lnTo>
                  <a:pt x="1397481" y="651646"/>
                </a:lnTo>
                <a:lnTo>
                  <a:pt x="1392709" y="604617"/>
                </a:lnTo>
                <a:lnTo>
                  <a:pt x="1384882" y="558559"/>
                </a:lnTo>
                <a:lnTo>
                  <a:pt x="1374106" y="513575"/>
                </a:lnTo>
                <a:lnTo>
                  <a:pt x="1360484" y="469770"/>
                </a:lnTo>
                <a:lnTo>
                  <a:pt x="1344120" y="427248"/>
                </a:lnTo>
                <a:lnTo>
                  <a:pt x="1325118" y="386112"/>
                </a:lnTo>
                <a:lnTo>
                  <a:pt x="1303584" y="346469"/>
                </a:lnTo>
                <a:lnTo>
                  <a:pt x="1279620" y="308420"/>
                </a:lnTo>
                <a:lnTo>
                  <a:pt x="1253332" y="272072"/>
                </a:lnTo>
                <a:lnTo>
                  <a:pt x="1224823" y="237527"/>
                </a:lnTo>
                <a:lnTo>
                  <a:pt x="1194198" y="204890"/>
                </a:lnTo>
                <a:lnTo>
                  <a:pt x="1161560" y="174266"/>
                </a:lnTo>
                <a:lnTo>
                  <a:pt x="1127015" y="145758"/>
                </a:lnTo>
                <a:lnTo>
                  <a:pt x="1090665" y="119470"/>
                </a:lnTo>
                <a:lnTo>
                  <a:pt x="1052616" y="95507"/>
                </a:lnTo>
                <a:lnTo>
                  <a:pt x="1012972" y="73973"/>
                </a:lnTo>
                <a:lnTo>
                  <a:pt x="971836" y="54973"/>
                </a:lnTo>
                <a:lnTo>
                  <a:pt x="929313" y="38610"/>
                </a:lnTo>
                <a:lnTo>
                  <a:pt x="885508" y="24988"/>
                </a:lnTo>
                <a:lnTo>
                  <a:pt x="840524" y="14212"/>
                </a:lnTo>
                <a:lnTo>
                  <a:pt x="794465" y="6385"/>
                </a:lnTo>
                <a:lnTo>
                  <a:pt x="747436" y="1613"/>
                </a:lnTo>
                <a:lnTo>
                  <a:pt x="699541" y="0"/>
                </a:lnTo>
                <a:close/>
              </a:path>
            </a:pathLst>
          </a:custGeom>
          <a:solidFill>
            <a:srgbClr val="004E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91611" y="3121740"/>
            <a:ext cx="1099185" cy="1750695"/>
          </a:xfrm>
          <a:custGeom>
            <a:avLst/>
            <a:gdLst/>
            <a:ahLst/>
            <a:cxnLst/>
            <a:rect l="l" t="t" r="r" b="b"/>
            <a:pathLst>
              <a:path w="1099184" h="1750695">
                <a:moveTo>
                  <a:pt x="223824" y="0"/>
                </a:moveTo>
                <a:lnTo>
                  <a:pt x="223824" y="651421"/>
                </a:lnTo>
                <a:lnTo>
                  <a:pt x="0" y="875245"/>
                </a:lnTo>
                <a:lnTo>
                  <a:pt x="223824" y="1099070"/>
                </a:lnTo>
                <a:lnTo>
                  <a:pt x="223824" y="1750491"/>
                </a:lnTo>
                <a:lnTo>
                  <a:pt x="271847" y="1749196"/>
                </a:lnTo>
                <a:lnTo>
                  <a:pt x="319193" y="1745356"/>
                </a:lnTo>
                <a:lnTo>
                  <a:pt x="365795" y="1739036"/>
                </a:lnTo>
                <a:lnTo>
                  <a:pt x="411586" y="1730305"/>
                </a:lnTo>
                <a:lnTo>
                  <a:pt x="456501" y="1719228"/>
                </a:lnTo>
                <a:lnTo>
                  <a:pt x="500472" y="1705872"/>
                </a:lnTo>
                <a:lnTo>
                  <a:pt x="543432" y="1690305"/>
                </a:lnTo>
                <a:lnTo>
                  <a:pt x="585315" y="1672592"/>
                </a:lnTo>
                <a:lnTo>
                  <a:pt x="626054" y="1652801"/>
                </a:lnTo>
                <a:lnTo>
                  <a:pt x="665582" y="1630998"/>
                </a:lnTo>
                <a:lnTo>
                  <a:pt x="703833" y="1607250"/>
                </a:lnTo>
                <a:lnTo>
                  <a:pt x="740739" y="1581624"/>
                </a:lnTo>
                <a:lnTo>
                  <a:pt x="776234" y="1554186"/>
                </a:lnTo>
                <a:lnTo>
                  <a:pt x="810251" y="1525004"/>
                </a:lnTo>
                <a:lnTo>
                  <a:pt x="842724" y="1494143"/>
                </a:lnTo>
                <a:lnTo>
                  <a:pt x="873585" y="1461672"/>
                </a:lnTo>
                <a:lnTo>
                  <a:pt x="902769" y="1427655"/>
                </a:lnTo>
                <a:lnTo>
                  <a:pt x="930207" y="1392161"/>
                </a:lnTo>
                <a:lnTo>
                  <a:pt x="955835" y="1355255"/>
                </a:lnTo>
                <a:lnTo>
                  <a:pt x="979583" y="1317005"/>
                </a:lnTo>
                <a:lnTo>
                  <a:pt x="1001387" y="1277478"/>
                </a:lnTo>
                <a:lnTo>
                  <a:pt x="1021179" y="1236739"/>
                </a:lnTo>
                <a:lnTo>
                  <a:pt x="1038893" y="1194857"/>
                </a:lnTo>
                <a:lnTo>
                  <a:pt x="1054461" y="1151897"/>
                </a:lnTo>
                <a:lnTo>
                  <a:pt x="1067817" y="1107926"/>
                </a:lnTo>
                <a:lnTo>
                  <a:pt x="1078895" y="1063011"/>
                </a:lnTo>
                <a:lnTo>
                  <a:pt x="1087627" y="1017219"/>
                </a:lnTo>
                <a:lnTo>
                  <a:pt x="1093947" y="970616"/>
                </a:lnTo>
                <a:lnTo>
                  <a:pt x="1097788" y="923269"/>
                </a:lnTo>
                <a:lnTo>
                  <a:pt x="1099083" y="875245"/>
                </a:lnTo>
                <a:lnTo>
                  <a:pt x="1097788" y="827223"/>
                </a:lnTo>
                <a:lnTo>
                  <a:pt x="1093947" y="779877"/>
                </a:lnTo>
                <a:lnTo>
                  <a:pt x="1087627" y="733275"/>
                </a:lnTo>
                <a:lnTo>
                  <a:pt x="1078895" y="687484"/>
                </a:lnTo>
                <a:lnTo>
                  <a:pt x="1067817" y="642570"/>
                </a:lnTo>
                <a:lnTo>
                  <a:pt x="1054461" y="598599"/>
                </a:lnTo>
                <a:lnTo>
                  <a:pt x="1038893" y="555639"/>
                </a:lnTo>
                <a:lnTo>
                  <a:pt x="1021179" y="513757"/>
                </a:lnTo>
                <a:lnTo>
                  <a:pt x="1001387" y="473018"/>
                </a:lnTo>
                <a:lnTo>
                  <a:pt x="979583" y="433491"/>
                </a:lnTo>
                <a:lnTo>
                  <a:pt x="955835" y="395241"/>
                </a:lnTo>
                <a:lnTo>
                  <a:pt x="930207" y="358335"/>
                </a:lnTo>
                <a:lnTo>
                  <a:pt x="902769" y="322841"/>
                </a:lnTo>
                <a:lnTo>
                  <a:pt x="873585" y="288824"/>
                </a:lnTo>
                <a:lnTo>
                  <a:pt x="842724" y="256352"/>
                </a:lnTo>
                <a:lnTo>
                  <a:pt x="810251" y="225491"/>
                </a:lnTo>
                <a:lnTo>
                  <a:pt x="776234" y="196309"/>
                </a:lnTo>
                <a:lnTo>
                  <a:pt x="740739" y="168870"/>
                </a:lnTo>
                <a:lnTo>
                  <a:pt x="703833" y="143244"/>
                </a:lnTo>
                <a:lnTo>
                  <a:pt x="665582" y="119496"/>
                </a:lnTo>
                <a:lnTo>
                  <a:pt x="626054" y="97692"/>
                </a:lnTo>
                <a:lnTo>
                  <a:pt x="585315" y="77901"/>
                </a:lnTo>
                <a:lnTo>
                  <a:pt x="543432" y="60188"/>
                </a:lnTo>
                <a:lnTo>
                  <a:pt x="500472" y="44620"/>
                </a:lnTo>
                <a:lnTo>
                  <a:pt x="456501" y="31264"/>
                </a:lnTo>
                <a:lnTo>
                  <a:pt x="411586" y="20187"/>
                </a:lnTo>
                <a:lnTo>
                  <a:pt x="365795" y="11455"/>
                </a:lnTo>
                <a:lnTo>
                  <a:pt x="319193" y="5135"/>
                </a:lnTo>
                <a:lnTo>
                  <a:pt x="271847" y="1295"/>
                </a:lnTo>
                <a:lnTo>
                  <a:pt x="22382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3944" y="3826276"/>
            <a:ext cx="212725" cy="333375"/>
          </a:xfrm>
          <a:custGeom>
            <a:avLst/>
            <a:gdLst/>
            <a:ahLst/>
            <a:cxnLst/>
            <a:rect l="l" t="t" r="r" b="b"/>
            <a:pathLst>
              <a:path w="212725" h="333375">
                <a:moveTo>
                  <a:pt x="106286" y="0"/>
                </a:moveTo>
                <a:lnTo>
                  <a:pt x="59725" y="10763"/>
                </a:lnTo>
                <a:lnTo>
                  <a:pt x="26660" y="42289"/>
                </a:lnTo>
                <a:lnTo>
                  <a:pt x="6675" y="92542"/>
                </a:lnTo>
                <a:lnTo>
                  <a:pt x="740" y="139081"/>
                </a:lnTo>
                <a:lnTo>
                  <a:pt x="0" y="166573"/>
                </a:lnTo>
                <a:lnTo>
                  <a:pt x="2010" y="209303"/>
                </a:lnTo>
                <a:lnTo>
                  <a:pt x="18109" y="275579"/>
                </a:lnTo>
                <a:lnTo>
                  <a:pt x="46941" y="313913"/>
                </a:lnTo>
                <a:lnTo>
                  <a:pt x="83972" y="330805"/>
                </a:lnTo>
                <a:lnTo>
                  <a:pt x="106286" y="332917"/>
                </a:lnTo>
                <a:lnTo>
                  <a:pt x="123414" y="331717"/>
                </a:lnTo>
                <a:lnTo>
                  <a:pt x="165531" y="313690"/>
                </a:lnTo>
                <a:lnTo>
                  <a:pt x="178858" y="300012"/>
                </a:lnTo>
                <a:lnTo>
                  <a:pt x="106286" y="300012"/>
                </a:lnTo>
                <a:lnTo>
                  <a:pt x="93024" y="298346"/>
                </a:lnTo>
                <a:lnTo>
                  <a:pt x="59905" y="273431"/>
                </a:lnTo>
                <a:lnTo>
                  <a:pt x="45824" y="233418"/>
                </a:lnTo>
                <a:lnTo>
                  <a:pt x="41135" y="166573"/>
                </a:lnTo>
                <a:lnTo>
                  <a:pt x="42428" y="129597"/>
                </a:lnTo>
                <a:lnTo>
                  <a:pt x="52767" y="74561"/>
                </a:lnTo>
                <a:lnTo>
                  <a:pt x="81033" y="38969"/>
                </a:lnTo>
                <a:lnTo>
                  <a:pt x="105829" y="33134"/>
                </a:lnTo>
                <a:lnTo>
                  <a:pt x="179204" y="33134"/>
                </a:lnTo>
                <a:lnTo>
                  <a:pt x="178125" y="31665"/>
                </a:lnTo>
                <a:lnTo>
                  <a:pt x="142013" y="5947"/>
                </a:lnTo>
                <a:lnTo>
                  <a:pt x="119003" y="661"/>
                </a:lnTo>
                <a:lnTo>
                  <a:pt x="106286" y="0"/>
                </a:lnTo>
                <a:close/>
              </a:path>
              <a:path w="212725" h="333375">
                <a:moveTo>
                  <a:pt x="179204" y="33134"/>
                </a:moveTo>
                <a:lnTo>
                  <a:pt x="105829" y="33134"/>
                </a:lnTo>
                <a:lnTo>
                  <a:pt x="119262" y="34790"/>
                </a:lnTo>
                <a:lnTo>
                  <a:pt x="131543" y="39757"/>
                </a:lnTo>
                <a:lnTo>
                  <a:pt x="160887" y="76217"/>
                </a:lnTo>
                <a:lnTo>
                  <a:pt x="170267" y="129704"/>
                </a:lnTo>
                <a:lnTo>
                  <a:pt x="171437" y="166573"/>
                </a:lnTo>
                <a:lnTo>
                  <a:pt x="170258" y="203349"/>
                </a:lnTo>
                <a:lnTo>
                  <a:pt x="160887" y="256650"/>
                </a:lnTo>
                <a:lnTo>
                  <a:pt x="131662" y="293346"/>
                </a:lnTo>
                <a:lnTo>
                  <a:pt x="106286" y="300012"/>
                </a:lnTo>
                <a:lnTo>
                  <a:pt x="178858" y="300012"/>
                </a:lnTo>
                <a:lnTo>
                  <a:pt x="200812" y="259181"/>
                </a:lnTo>
                <a:lnTo>
                  <a:pt x="209635" y="218425"/>
                </a:lnTo>
                <a:lnTo>
                  <a:pt x="212572" y="166573"/>
                </a:lnTo>
                <a:lnTo>
                  <a:pt x="212118" y="143578"/>
                </a:lnTo>
                <a:lnTo>
                  <a:pt x="208468" y="105053"/>
                </a:lnTo>
                <a:lnTo>
                  <a:pt x="196519" y="63112"/>
                </a:lnTo>
                <a:lnTo>
                  <a:pt x="185000" y="41021"/>
                </a:lnTo>
                <a:lnTo>
                  <a:pt x="179204" y="33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62097" y="3826273"/>
            <a:ext cx="215900" cy="327660"/>
          </a:xfrm>
          <a:custGeom>
            <a:avLst/>
            <a:gdLst/>
            <a:ahLst/>
            <a:cxnLst/>
            <a:rect l="l" t="t" r="r" b="b"/>
            <a:pathLst>
              <a:path w="215900" h="327660">
                <a:moveTo>
                  <a:pt x="193897" y="33134"/>
                </a:moveTo>
                <a:lnTo>
                  <a:pt x="112534" y="33134"/>
                </a:lnTo>
                <a:lnTo>
                  <a:pt x="125557" y="34154"/>
                </a:lnTo>
                <a:lnTo>
                  <a:pt x="137290" y="37217"/>
                </a:lnTo>
                <a:lnTo>
                  <a:pt x="169657" y="67692"/>
                </a:lnTo>
                <a:lnTo>
                  <a:pt x="173926" y="89636"/>
                </a:lnTo>
                <a:lnTo>
                  <a:pt x="172755" y="101152"/>
                </a:lnTo>
                <a:lnTo>
                  <a:pt x="155232" y="137769"/>
                </a:lnTo>
                <a:lnTo>
                  <a:pt x="127925" y="167766"/>
                </a:lnTo>
                <a:lnTo>
                  <a:pt x="67269" y="220428"/>
                </a:lnTo>
                <a:lnTo>
                  <a:pt x="53168" y="233181"/>
                </a:lnTo>
                <a:lnTo>
                  <a:pt x="22572" y="266920"/>
                </a:lnTo>
                <a:lnTo>
                  <a:pt x="2464" y="306293"/>
                </a:lnTo>
                <a:lnTo>
                  <a:pt x="0" y="327367"/>
                </a:lnTo>
                <a:lnTo>
                  <a:pt x="215480" y="327367"/>
                </a:lnTo>
                <a:lnTo>
                  <a:pt x="215480" y="288912"/>
                </a:lnTo>
                <a:lnTo>
                  <a:pt x="55613" y="288912"/>
                </a:lnTo>
                <a:lnTo>
                  <a:pt x="59168" y="283461"/>
                </a:lnTo>
                <a:lnTo>
                  <a:pt x="89174" y="251566"/>
                </a:lnTo>
                <a:lnTo>
                  <a:pt x="118770" y="226174"/>
                </a:lnTo>
                <a:lnTo>
                  <a:pt x="138792" y="208909"/>
                </a:lnTo>
                <a:lnTo>
                  <a:pt x="169658" y="180223"/>
                </a:lnTo>
                <a:lnTo>
                  <a:pt x="196399" y="148396"/>
                </a:lnTo>
                <a:lnTo>
                  <a:pt x="213056" y="109931"/>
                </a:lnTo>
                <a:lnTo>
                  <a:pt x="215061" y="90512"/>
                </a:lnTo>
                <a:lnTo>
                  <a:pt x="213354" y="72063"/>
                </a:lnTo>
                <a:lnTo>
                  <a:pt x="208229" y="55160"/>
                </a:lnTo>
                <a:lnTo>
                  <a:pt x="199684" y="39808"/>
                </a:lnTo>
                <a:lnTo>
                  <a:pt x="193897" y="33134"/>
                </a:lnTo>
                <a:close/>
              </a:path>
              <a:path w="215900" h="327660">
                <a:moveTo>
                  <a:pt x="113410" y="0"/>
                </a:moveTo>
                <a:lnTo>
                  <a:pt x="71666" y="6035"/>
                </a:lnTo>
                <a:lnTo>
                  <a:pt x="27044" y="37568"/>
                </a:lnTo>
                <a:lnTo>
                  <a:pt x="11132" y="72657"/>
                </a:lnTo>
                <a:lnTo>
                  <a:pt x="7543" y="94297"/>
                </a:lnTo>
                <a:lnTo>
                  <a:pt x="48717" y="98513"/>
                </a:lnTo>
                <a:lnTo>
                  <a:pt x="49880" y="84004"/>
                </a:lnTo>
                <a:lnTo>
                  <a:pt x="53195" y="71164"/>
                </a:lnTo>
                <a:lnTo>
                  <a:pt x="86504" y="37469"/>
                </a:lnTo>
                <a:lnTo>
                  <a:pt x="112534" y="33134"/>
                </a:lnTo>
                <a:lnTo>
                  <a:pt x="193897" y="33134"/>
                </a:lnTo>
                <a:lnTo>
                  <a:pt x="187718" y="26009"/>
                </a:lnTo>
                <a:lnTo>
                  <a:pt x="172798" y="14642"/>
                </a:lnTo>
                <a:lnTo>
                  <a:pt x="155446" y="6513"/>
                </a:lnTo>
                <a:lnTo>
                  <a:pt x="135653" y="1629"/>
                </a:lnTo>
                <a:lnTo>
                  <a:pt x="1134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65845" y="4507224"/>
            <a:ext cx="1399540" cy="1399540"/>
          </a:xfrm>
          <a:custGeom>
            <a:avLst/>
            <a:gdLst/>
            <a:ahLst/>
            <a:cxnLst/>
            <a:rect l="l" t="t" r="r" b="b"/>
            <a:pathLst>
              <a:path w="1399539" h="1399539">
                <a:moveTo>
                  <a:pt x="699541" y="0"/>
                </a:moveTo>
                <a:lnTo>
                  <a:pt x="651646" y="1613"/>
                </a:lnTo>
                <a:lnTo>
                  <a:pt x="604617" y="6385"/>
                </a:lnTo>
                <a:lnTo>
                  <a:pt x="558559" y="14212"/>
                </a:lnTo>
                <a:lnTo>
                  <a:pt x="513575" y="24988"/>
                </a:lnTo>
                <a:lnTo>
                  <a:pt x="469770" y="38610"/>
                </a:lnTo>
                <a:lnTo>
                  <a:pt x="427248" y="54973"/>
                </a:lnTo>
                <a:lnTo>
                  <a:pt x="386112" y="73973"/>
                </a:lnTo>
                <a:lnTo>
                  <a:pt x="346469" y="95507"/>
                </a:lnTo>
                <a:lnTo>
                  <a:pt x="308420" y="119470"/>
                </a:lnTo>
                <a:lnTo>
                  <a:pt x="272072" y="145758"/>
                </a:lnTo>
                <a:lnTo>
                  <a:pt x="237527" y="174266"/>
                </a:lnTo>
                <a:lnTo>
                  <a:pt x="204890" y="204890"/>
                </a:lnTo>
                <a:lnTo>
                  <a:pt x="174266" y="237527"/>
                </a:lnTo>
                <a:lnTo>
                  <a:pt x="145758" y="272072"/>
                </a:lnTo>
                <a:lnTo>
                  <a:pt x="119470" y="308420"/>
                </a:lnTo>
                <a:lnTo>
                  <a:pt x="95507" y="346469"/>
                </a:lnTo>
                <a:lnTo>
                  <a:pt x="73973" y="386112"/>
                </a:lnTo>
                <a:lnTo>
                  <a:pt x="54973" y="427248"/>
                </a:lnTo>
                <a:lnTo>
                  <a:pt x="38610" y="469770"/>
                </a:lnTo>
                <a:lnTo>
                  <a:pt x="24988" y="513575"/>
                </a:lnTo>
                <a:lnTo>
                  <a:pt x="14212" y="558559"/>
                </a:lnTo>
                <a:lnTo>
                  <a:pt x="6385" y="604617"/>
                </a:lnTo>
                <a:lnTo>
                  <a:pt x="1613" y="651646"/>
                </a:lnTo>
                <a:lnTo>
                  <a:pt x="0" y="699541"/>
                </a:lnTo>
                <a:lnTo>
                  <a:pt x="1613" y="747436"/>
                </a:lnTo>
                <a:lnTo>
                  <a:pt x="6385" y="794465"/>
                </a:lnTo>
                <a:lnTo>
                  <a:pt x="14212" y="840524"/>
                </a:lnTo>
                <a:lnTo>
                  <a:pt x="24988" y="885508"/>
                </a:lnTo>
                <a:lnTo>
                  <a:pt x="38610" y="929313"/>
                </a:lnTo>
                <a:lnTo>
                  <a:pt x="54973" y="971836"/>
                </a:lnTo>
                <a:lnTo>
                  <a:pt x="73973" y="1012972"/>
                </a:lnTo>
                <a:lnTo>
                  <a:pt x="95507" y="1052616"/>
                </a:lnTo>
                <a:lnTo>
                  <a:pt x="119470" y="1090665"/>
                </a:lnTo>
                <a:lnTo>
                  <a:pt x="145758" y="1127015"/>
                </a:lnTo>
                <a:lnTo>
                  <a:pt x="174266" y="1161560"/>
                </a:lnTo>
                <a:lnTo>
                  <a:pt x="204890" y="1194198"/>
                </a:lnTo>
                <a:lnTo>
                  <a:pt x="237527" y="1224823"/>
                </a:lnTo>
                <a:lnTo>
                  <a:pt x="272072" y="1253332"/>
                </a:lnTo>
                <a:lnTo>
                  <a:pt x="308420" y="1279620"/>
                </a:lnTo>
                <a:lnTo>
                  <a:pt x="346469" y="1303584"/>
                </a:lnTo>
                <a:lnTo>
                  <a:pt x="386112" y="1325118"/>
                </a:lnTo>
                <a:lnTo>
                  <a:pt x="427248" y="1344120"/>
                </a:lnTo>
                <a:lnTo>
                  <a:pt x="469770" y="1360484"/>
                </a:lnTo>
                <a:lnTo>
                  <a:pt x="513575" y="1374106"/>
                </a:lnTo>
                <a:lnTo>
                  <a:pt x="558559" y="1384882"/>
                </a:lnTo>
                <a:lnTo>
                  <a:pt x="604617" y="1392709"/>
                </a:lnTo>
                <a:lnTo>
                  <a:pt x="651646" y="1397481"/>
                </a:lnTo>
                <a:lnTo>
                  <a:pt x="699541" y="1399095"/>
                </a:lnTo>
                <a:lnTo>
                  <a:pt x="747436" y="1397481"/>
                </a:lnTo>
                <a:lnTo>
                  <a:pt x="794465" y="1392709"/>
                </a:lnTo>
                <a:lnTo>
                  <a:pt x="840523" y="1384882"/>
                </a:lnTo>
                <a:lnTo>
                  <a:pt x="885507" y="1374106"/>
                </a:lnTo>
                <a:lnTo>
                  <a:pt x="929312" y="1360484"/>
                </a:lnTo>
                <a:lnTo>
                  <a:pt x="971834" y="1344120"/>
                </a:lnTo>
                <a:lnTo>
                  <a:pt x="1012969" y="1325118"/>
                </a:lnTo>
                <a:lnTo>
                  <a:pt x="1052613" y="1303584"/>
                </a:lnTo>
                <a:lnTo>
                  <a:pt x="1090661" y="1279620"/>
                </a:lnTo>
                <a:lnTo>
                  <a:pt x="1127010" y="1253332"/>
                </a:lnTo>
                <a:lnTo>
                  <a:pt x="1161555" y="1224823"/>
                </a:lnTo>
                <a:lnTo>
                  <a:pt x="1194192" y="1194198"/>
                </a:lnTo>
                <a:lnTo>
                  <a:pt x="1224816" y="1161560"/>
                </a:lnTo>
                <a:lnTo>
                  <a:pt x="1253324" y="1127015"/>
                </a:lnTo>
                <a:lnTo>
                  <a:pt x="1279612" y="1090665"/>
                </a:lnTo>
                <a:lnTo>
                  <a:pt x="1303575" y="1052616"/>
                </a:lnTo>
                <a:lnTo>
                  <a:pt x="1325108" y="1012972"/>
                </a:lnTo>
                <a:lnTo>
                  <a:pt x="1344109" y="971836"/>
                </a:lnTo>
                <a:lnTo>
                  <a:pt x="1360472" y="929313"/>
                </a:lnTo>
                <a:lnTo>
                  <a:pt x="1374094" y="885508"/>
                </a:lnTo>
                <a:lnTo>
                  <a:pt x="1384870" y="840524"/>
                </a:lnTo>
                <a:lnTo>
                  <a:pt x="1392696" y="794465"/>
                </a:lnTo>
                <a:lnTo>
                  <a:pt x="1397468" y="747436"/>
                </a:lnTo>
                <a:lnTo>
                  <a:pt x="1399082" y="699541"/>
                </a:lnTo>
                <a:lnTo>
                  <a:pt x="1397468" y="651646"/>
                </a:lnTo>
                <a:lnTo>
                  <a:pt x="1392696" y="604617"/>
                </a:lnTo>
                <a:lnTo>
                  <a:pt x="1384870" y="558559"/>
                </a:lnTo>
                <a:lnTo>
                  <a:pt x="1374094" y="513575"/>
                </a:lnTo>
                <a:lnTo>
                  <a:pt x="1360472" y="469770"/>
                </a:lnTo>
                <a:lnTo>
                  <a:pt x="1344109" y="427248"/>
                </a:lnTo>
                <a:lnTo>
                  <a:pt x="1325108" y="386112"/>
                </a:lnTo>
                <a:lnTo>
                  <a:pt x="1303575" y="346469"/>
                </a:lnTo>
                <a:lnTo>
                  <a:pt x="1279612" y="308420"/>
                </a:lnTo>
                <a:lnTo>
                  <a:pt x="1253324" y="272072"/>
                </a:lnTo>
                <a:lnTo>
                  <a:pt x="1224816" y="237527"/>
                </a:lnTo>
                <a:lnTo>
                  <a:pt x="1194192" y="204890"/>
                </a:lnTo>
                <a:lnTo>
                  <a:pt x="1161555" y="174266"/>
                </a:lnTo>
                <a:lnTo>
                  <a:pt x="1127010" y="145758"/>
                </a:lnTo>
                <a:lnTo>
                  <a:pt x="1090661" y="119470"/>
                </a:lnTo>
                <a:lnTo>
                  <a:pt x="1052613" y="95507"/>
                </a:lnTo>
                <a:lnTo>
                  <a:pt x="1012969" y="73973"/>
                </a:lnTo>
                <a:lnTo>
                  <a:pt x="971834" y="54973"/>
                </a:lnTo>
                <a:lnTo>
                  <a:pt x="929312" y="38610"/>
                </a:lnTo>
                <a:lnTo>
                  <a:pt x="885507" y="24988"/>
                </a:lnTo>
                <a:lnTo>
                  <a:pt x="840523" y="14212"/>
                </a:lnTo>
                <a:lnTo>
                  <a:pt x="794465" y="6385"/>
                </a:lnTo>
                <a:lnTo>
                  <a:pt x="747436" y="1613"/>
                </a:lnTo>
                <a:lnTo>
                  <a:pt x="699541" y="0"/>
                </a:lnTo>
                <a:close/>
              </a:path>
            </a:pathLst>
          </a:custGeom>
          <a:solidFill>
            <a:srgbClr val="0A67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0687" y="4350086"/>
            <a:ext cx="1099185" cy="1750695"/>
          </a:xfrm>
          <a:custGeom>
            <a:avLst/>
            <a:gdLst/>
            <a:ahLst/>
            <a:cxnLst/>
            <a:rect l="l" t="t" r="r" b="b"/>
            <a:pathLst>
              <a:path w="1099185" h="1750695">
                <a:moveTo>
                  <a:pt x="875245" y="0"/>
                </a:moveTo>
                <a:lnTo>
                  <a:pt x="827223" y="1295"/>
                </a:lnTo>
                <a:lnTo>
                  <a:pt x="779877" y="5135"/>
                </a:lnTo>
                <a:lnTo>
                  <a:pt x="733275" y="11455"/>
                </a:lnTo>
                <a:lnTo>
                  <a:pt x="687484" y="20187"/>
                </a:lnTo>
                <a:lnTo>
                  <a:pt x="642570" y="31264"/>
                </a:lnTo>
                <a:lnTo>
                  <a:pt x="598599" y="44620"/>
                </a:lnTo>
                <a:lnTo>
                  <a:pt x="555639" y="60188"/>
                </a:lnTo>
                <a:lnTo>
                  <a:pt x="513757" y="77901"/>
                </a:lnTo>
                <a:lnTo>
                  <a:pt x="473018" y="97692"/>
                </a:lnTo>
                <a:lnTo>
                  <a:pt x="433491" y="119496"/>
                </a:lnTo>
                <a:lnTo>
                  <a:pt x="395241" y="143244"/>
                </a:lnTo>
                <a:lnTo>
                  <a:pt x="358335" y="168870"/>
                </a:lnTo>
                <a:lnTo>
                  <a:pt x="322841" y="196309"/>
                </a:lnTo>
                <a:lnTo>
                  <a:pt x="288824" y="225491"/>
                </a:lnTo>
                <a:lnTo>
                  <a:pt x="256352" y="256352"/>
                </a:lnTo>
                <a:lnTo>
                  <a:pt x="225491" y="288824"/>
                </a:lnTo>
                <a:lnTo>
                  <a:pt x="196309" y="322841"/>
                </a:lnTo>
                <a:lnTo>
                  <a:pt x="168870" y="358335"/>
                </a:lnTo>
                <a:lnTo>
                  <a:pt x="143244" y="395241"/>
                </a:lnTo>
                <a:lnTo>
                  <a:pt x="119496" y="433491"/>
                </a:lnTo>
                <a:lnTo>
                  <a:pt x="97692" y="473018"/>
                </a:lnTo>
                <a:lnTo>
                  <a:pt x="77901" y="513757"/>
                </a:lnTo>
                <a:lnTo>
                  <a:pt x="60188" y="555639"/>
                </a:lnTo>
                <a:lnTo>
                  <a:pt x="44620" y="598599"/>
                </a:lnTo>
                <a:lnTo>
                  <a:pt x="31264" y="642570"/>
                </a:lnTo>
                <a:lnTo>
                  <a:pt x="20187" y="687484"/>
                </a:lnTo>
                <a:lnTo>
                  <a:pt x="11455" y="733275"/>
                </a:lnTo>
                <a:lnTo>
                  <a:pt x="5135" y="779877"/>
                </a:lnTo>
                <a:lnTo>
                  <a:pt x="1295" y="827223"/>
                </a:lnTo>
                <a:lnTo>
                  <a:pt x="0" y="875245"/>
                </a:lnTo>
                <a:lnTo>
                  <a:pt x="1295" y="923268"/>
                </a:lnTo>
                <a:lnTo>
                  <a:pt x="5135" y="970614"/>
                </a:lnTo>
                <a:lnTo>
                  <a:pt x="11455" y="1017215"/>
                </a:lnTo>
                <a:lnTo>
                  <a:pt x="20187" y="1063007"/>
                </a:lnTo>
                <a:lnTo>
                  <a:pt x="31264" y="1107921"/>
                </a:lnTo>
                <a:lnTo>
                  <a:pt x="44620" y="1151892"/>
                </a:lnTo>
                <a:lnTo>
                  <a:pt x="60188" y="1194852"/>
                </a:lnTo>
                <a:lnTo>
                  <a:pt x="77901" y="1236734"/>
                </a:lnTo>
                <a:lnTo>
                  <a:pt x="97692" y="1277472"/>
                </a:lnTo>
                <a:lnTo>
                  <a:pt x="119496" y="1317000"/>
                </a:lnTo>
                <a:lnTo>
                  <a:pt x="143244" y="1355250"/>
                </a:lnTo>
                <a:lnTo>
                  <a:pt x="168870" y="1392155"/>
                </a:lnTo>
                <a:lnTo>
                  <a:pt x="196309" y="1427650"/>
                </a:lnTo>
                <a:lnTo>
                  <a:pt x="225491" y="1461666"/>
                </a:lnTo>
                <a:lnTo>
                  <a:pt x="256352" y="1494139"/>
                </a:lnTo>
                <a:lnTo>
                  <a:pt x="288824" y="1524999"/>
                </a:lnTo>
                <a:lnTo>
                  <a:pt x="322841" y="1554182"/>
                </a:lnTo>
                <a:lnTo>
                  <a:pt x="358335" y="1581620"/>
                </a:lnTo>
                <a:lnTo>
                  <a:pt x="395241" y="1607247"/>
                </a:lnTo>
                <a:lnTo>
                  <a:pt x="433491" y="1630995"/>
                </a:lnTo>
                <a:lnTo>
                  <a:pt x="473018" y="1652798"/>
                </a:lnTo>
                <a:lnTo>
                  <a:pt x="513757" y="1672590"/>
                </a:lnTo>
                <a:lnTo>
                  <a:pt x="555639" y="1690303"/>
                </a:lnTo>
                <a:lnTo>
                  <a:pt x="598599" y="1705871"/>
                </a:lnTo>
                <a:lnTo>
                  <a:pt x="642570" y="1719227"/>
                </a:lnTo>
                <a:lnTo>
                  <a:pt x="687484" y="1730304"/>
                </a:lnTo>
                <a:lnTo>
                  <a:pt x="733275" y="1739036"/>
                </a:lnTo>
                <a:lnTo>
                  <a:pt x="779877" y="1745356"/>
                </a:lnTo>
                <a:lnTo>
                  <a:pt x="827223" y="1749196"/>
                </a:lnTo>
                <a:lnTo>
                  <a:pt x="875245" y="1750491"/>
                </a:lnTo>
                <a:lnTo>
                  <a:pt x="875245" y="1099070"/>
                </a:lnTo>
                <a:lnTo>
                  <a:pt x="1099083" y="875245"/>
                </a:lnTo>
                <a:lnTo>
                  <a:pt x="875245" y="651408"/>
                </a:lnTo>
                <a:lnTo>
                  <a:pt x="875245" y="0"/>
                </a:lnTo>
                <a:close/>
              </a:path>
            </a:pathLst>
          </a:custGeom>
          <a:solidFill>
            <a:srgbClr val="2B72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43958" y="5039696"/>
            <a:ext cx="212725" cy="333375"/>
          </a:xfrm>
          <a:custGeom>
            <a:avLst/>
            <a:gdLst/>
            <a:ahLst/>
            <a:cxnLst/>
            <a:rect l="l" t="t" r="r" b="b"/>
            <a:pathLst>
              <a:path w="212725" h="333375">
                <a:moveTo>
                  <a:pt x="106286" y="0"/>
                </a:moveTo>
                <a:lnTo>
                  <a:pt x="59725" y="10763"/>
                </a:lnTo>
                <a:lnTo>
                  <a:pt x="26660" y="42291"/>
                </a:lnTo>
                <a:lnTo>
                  <a:pt x="6670" y="92547"/>
                </a:lnTo>
                <a:lnTo>
                  <a:pt x="739" y="139081"/>
                </a:lnTo>
                <a:lnTo>
                  <a:pt x="0" y="166573"/>
                </a:lnTo>
                <a:lnTo>
                  <a:pt x="2010" y="209308"/>
                </a:lnTo>
                <a:lnTo>
                  <a:pt x="18109" y="275581"/>
                </a:lnTo>
                <a:lnTo>
                  <a:pt x="46936" y="313913"/>
                </a:lnTo>
                <a:lnTo>
                  <a:pt x="83970" y="330805"/>
                </a:lnTo>
                <a:lnTo>
                  <a:pt x="106286" y="332917"/>
                </a:lnTo>
                <a:lnTo>
                  <a:pt x="123414" y="331717"/>
                </a:lnTo>
                <a:lnTo>
                  <a:pt x="165531" y="313690"/>
                </a:lnTo>
                <a:lnTo>
                  <a:pt x="178858" y="300012"/>
                </a:lnTo>
                <a:lnTo>
                  <a:pt x="106286" y="300012"/>
                </a:lnTo>
                <a:lnTo>
                  <a:pt x="93024" y="298346"/>
                </a:lnTo>
                <a:lnTo>
                  <a:pt x="59905" y="273443"/>
                </a:lnTo>
                <a:lnTo>
                  <a:pt x="45820" y="233419"/>
                </a:lnTo>
                <a:lnTo>
                  <a:pt x="41135" y="166573"/>
                </a:lnTo>
                <a:lnTo>
                  <a:pt x="42426" y="129597"/>
                </a:lnTo>
                <a:lnTo>
                  <a:pt x="52761" y="74561"/>
                </a:lnTo>
                <a:lnTo>
                  <a:pt x="81033" y="38969"/>
                </a:lnTo>
                <a:lnTo>
                  <a:pt x="105829" y="33134"/>
                </a:lnTo>
                <a:lnTo>
                  <a:pt x="179198" y="33134"/>
                </a:lnTo>
                <a:lnTo>
                  <a:pt x="178119" y="31665"/>
                </a:lnTo>
                <a:lnTo>
                  <a:pt x="142013" y="5952"/>
                </a:lnTo>
                <a:lnTo>
                  <a:pt x="119003" y="661"/>
                </a:lnTo>
                <a:lnTo>
                  <a:pt x="106286" y="0"/>
                </a:lnTo>
                <a:close/>
              </a:path>
              <a:path w="212725" h="333375">
                <a:moveTo>
                  <a:pt x="179198" y="33134"/>
                </a:moveTo>
                <a:lnTo>
                  <a:pt x="105829" y="33134"/>
                </a:lnTo>
                <a:lnTo>
                  <a:pt x="119262" y="34790"/>
                </a:lnTo>
                <a:lnTo>
                  <a:pt x="131543" y="39757"/>
                </a:lnTo>
                <a:lnTo>
                  <a:pt x="160882" y="76217"/>
                </a:lnTo>
                <a:lnTo>
                  <a:pt x="170265" y="129704"/>
                </a:lnTo>
                <a:lnTo>
                  <a:pt x="171437" y="166573"/>
                </a:lnTo>
                <a:lnTo>
                  <a:pt x="170256" y="203349"/>
                </a:lnTo>
                <a:lnTo>
                  <a:pt x="160882" y="256650"/>
                </a:lnTo>
                <a:lnTo>
                  <a:pt x="131657" y="293346"/>
                </a:lnTo>
                <a:lnTo>
                  <a:pt x="106286" y="300012"/>
                </a:lnTo>
                <a:lnTo>
                  <a:pt x="178858" y="300012"/>
                </a:lnTo>
                <a:lnTo>
                  <a:pt x="200812" y="259181"/>
                </a:lnTo>
                <a:lnTo>
                  <a:pt x="209635" y="218425"/>
                </a:lnTo>
                <a:lnTo>
                  <a:pt x="212572" y="166573"/>
                </a:lnTo>
                <a:lnTo>
                  <a:pt x="212118" y="143578"/>
                </a:lnTo>
                <a:lnTo>
                  <a:pt x="208468" y="105053"/>
                </a:lnTo>
                <a:lnTo>
                  <a:pt x="196518" y="63117"/>
                </a:lnTo>
                <a:lnTo>
                  <a:pt x="184988" y="41021"/>
                </a:lnTo>
                <a:lnTo>
                  <a:pt x="179198" y="33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97433" y="5039700"/>
            <a:ext cx="213995" cy="333375"/>
          </a:xfrm>
          <a:custGeom>
            <a:avLst/>
            <a:gdLst/>
            <a:ahLst/>
            <a:cxnLst/>
            <a:rect l="l" t="t" r="r" b="b"/>
            <a:pathLst>
              <a:path w="213994" h="333375">
                <a:moveTo>
                  <a:pt x="40017" y="235978"/>
                </a:moveTo>
                <a:lnTo>
                  <a:pt x="0" y="241300"/>
                </a:lnTo>
                <a:lnTo>
                  <a:pt x="3532" y="260694"/>
                </a:lnTo>
                <a:lnTo>
                  <a:pt x="10107" y="278204"/>
                </a:lnTo>
                <a:lnTo>
                  <a:pt x="47457" y="318749"/>
                </a:lnTo>
                <a:lnTo>
                  <a:pt x="103644" y="333146"/>
                </a:lnTo>
                <a:lnTo>
                  <a:pt x="126408" y="331293"/>
                </a:lnTo>
                <a:lnTo>
                  <a:pt x="147124" y="325731"/>
                </a:lnTo>
                <a:lnTo>
                  <a:pt x="165786" y="316456"/>
                </a:lnTo>
                <a:lnTo>
                  <a:pt x="182384" y="303466"/>
                </a:lnTo>
                <a:lnTo>
                  <a:pt x="185384" y="300012"/>
                </a:lnTo>
                <a:lnTo>
                  <a:pt x="103873" y="300012"/>
                </a:lnTo>
                <a:lnTo>
                  <a:pt x="92425" y="299072"/>
                </a:lnTo>
                <a:lnTo>
                  <a:pt x="55826" y="276312"/>
                </a:lnTo>
                <a:lnTo>
                  <a:pt x="44076" y="251796"/>
                </a:lnTo>
                <a:lnTo>
                  <a:pt x="40017" y="235978"/>
                </a:lnTo>
                <a:close/>
              </a:path>
              <a:path w="213994" h="333375">
                <a:moveTo>
                  <a:pt x="188282" y="168567"/>
                </a:moveTo>
                <a:lnTo>
                  <a:pt x="107200" y="168567"/>
                </a:lnTo>
                <a:lnTo>
                  <a:pt x="120494" y="169686"/>
                </a:lnTo>
                <a:lnTo>
                  <a:pt x="132562" y="173045"/>
                </a:lnTo>
                <a:lnTo>
                  <a:pt x="166523" y="206790"/>
                </a:lnTo>
                <a:lnTo>
                  <a:pt x="171018" y="231952"/>
                </a:lnTo>
                <a:lnTo>
                  <a:pt x="169803" y="245821"/>
                </a:lnTo>
                <a:lnTo>
                  <a:pt x="151561" y="280441"/>
                </a:lnTo>
                <a:lnTo>
                  <a:pt x="117437" y="298790"/>
                </a:lnTo>
                <a:lnTo>
                  <a:pt x="103873" y="300012"/>
                </a:lnTo>
                <a:lnTo>
                  <a:pt x="185384" y="300012"/>
                </a:lnTo>
                <a:lnTo>
                  <a:pt x="195988" y="287799"/>
                </a:lnTo>
                <a:lnTo>
                  <a:pt x="205708" y="270514"/>
                </a:lnTo>
                <a:lnTo>
                  <a:pt x="211541" y="251608"/>
                </a:lnTo>
                <a:lnTo>
                  <a:pt x="213486" y="231076"/>
                </a:lnTo>
                <a:lnTo>
                  <a:pt x="212488" y="215936"/>
                </a:lnTo>
                <a:lnTo>
                  <a:pt x="209491" y="202123"/>
                </a:lnTo>
                <a:lnTo>
                  <a:pt x="204491" y="189639"/>
                </a:lnTo>
                <a:lnTo>
                  <a:pt x="197485" y="178485"/>
                </a:lnTo>
                <a:lnTo>
                  <a:pt x="188655" y="168847"/>
                </a:lnTo>
                <a:lnTo>
                  <a:pt x="188282" y="168567"/>
                </a:lnTo>
                <a:close/>
              </a:path>
              <a:path w="213994" h="333375">
                <a:moveTo>
                  <a:pt x="83413" y="137883"/>
                </a:moveTo>
                <a:lnTo>
                  <a:pt x="78981" y="173012"/>
                </a:lnTo>
                <a:lnTo>
                  <a:pt x="87076" y="171074"/>
                </a:lnTo>
                <a:lnTo>
                  <a:pt x="94481" y="169684"/>
                </a:lnTo>
                <a:lnTo>
                  <a:pt x="101191" y="168847"/>
                </a:lnTo>
                <a:lnTo>
                  <a:pt x="107200" y="168567"/>
                </a:lnTo>
                <a:lnTo>
                  <a:pt x="188282" y="168567"/>
                </a:lnTo>
                <a:lnTo>
                  <a:pt x="178261" y="161047"/>
                </a:lnTo>
                <a:lnTo>
                  <a:pt x="166218" y="155023"/>
                </a:lnTo>
                <a:lnTo>
                  <a:pt x="152552" y="150799"/>
                </a:lnTo>
                <a:lnTo>
                  <a:pt x="163008" y="145234"/>
                </a:lnTo>
                <a:lnTo>
                  <a:pt x="172091" y="138784"/>
                </a:lnTo>
                <a:lnTo>
                  <a:pt x="172556" y="138341"/>
                </a:lnTo>
                <a:lnTo>
                  <a:pt x="88201" y="138341"/>
                </a:lnTo>
                <a:lnTo>
                  <a:pt x="86055" y="138188"/>
                </a:lnTo>
                <a:lnTo>
                  <a:pt x="83413" y="137883"/>
                </a:lnTo>
                <a:close/>
              </a:path>
              <a:path w="213994" h="333375">
                <a:moveTo>
                  <a:pt x="178599" y="32905"/>
                </a:moveTo>
                <a:lnTo>
                  <a:pt x="102984" y="32905"/>
                </a:lnTo>
                <a:lnTo>
                  <a:pt x="114280" y="33824"/>
                </a:lnTo>
                <a:lnTo>
                  <a:pt x="124383" y="36523"/>
                </a:lnTo>
                <a:lnTo>
                  <a:pt x="152614" y="63717"/>
                </a:lnTo>
                <a:lnTo>
                  <a:pt x="156349" y="83845"/>
                </a:lnTo>
                <a:lnTo>
                  <a:pt x="155070" y="96845"/>
                </a:lnTo>
                <a:lnTo>
                  <a:pt x="125339" y="130818"/>
                </a:lnTo>
                <a:lnTo>
                  <a:pt x="89852" y="138341"/>
                </a:lnTo>
                <a:lnTo>
                  <a:pt x="172556" y="138341"/>
                </a:lnTo>
                <a:lnTo>
                  <a:pt x="194657" y="104916"/>
                </a:lnTo>
                <a:lnTo>
                  <a:pt x="197485" y="84721"/>
                </a:lnTo>
                <a:lnTo>
                  <a:pt x="196744" y="73756"/>
                </a:lnTo>
                <a:lnTo>
                  <a:pt x="194519" y="63096"/>
                </a:lnTo>
                <a:lnTo>
                  <a:pt x="190809" y="52746"/>
                </a:lnTo>
                <a:lnTo>
                  <a:pt x="185610" y="42710"/>
                </a:lnTo>
                <a:lnTo>
                  <a:pt x="178999" y="33325"/>
                </a:lnTo>
                <a:lnTo>
                  <a:pt x="178599" y="32905"/>
                </a:lnTo>
                <a:close/>
              </a:path>
              <a:path w="213994" h="333375">
                <a:moveTo>
                  <a:pt x="102069" y="0"/>
                </a:moveTo>
                <a:lnTo>
                  <a:pt x="51183" y="12456"/>
                </a:lnTo>
                <a:lnTo>
                  <a:pt x="16032" y="48790"/>
                </a:lnTo>
                <a:lnTo>
                  <a:pt x="4013" y="84493"/>
                </a:lnTo>
                <a:lnTo>
                  <a:pt x="44043" y="91617"/>
                </a:lnTo>
                <a:lnTo>
                  <a:pt x="46956" y="77858"/>
                </a:lnTo>
                <a:lnTo>
                  <a:pt x="51271" y="65938"/>
                </a:lnTo>
                <a:lnTo>
                  <a:pt x="81565" y="36582"/>
                </a:lnTo>
                <a:lnTo>
                  <a:pt x="102984" y="32905"/>
                </a:lnTo>
                <a:lnTo>
                  <a:pt x="178599" y="32905"/>
                </a:lnTo>
                <a:lnTo>
                  <a:pt x="171072" y="24996"/>
                </a:lnTo>
                <a:lnTo>
                  <a:pt x="127720" y="2870"/>
                </a:lnTo>
                <a:lnTo>
                  <a:pt x="115159" y="718"/>
                </a:lnTo>
                <a:lnTo>
                  <a:pt x="1020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903463" y="2481319"/>
            <a:ext cx="5448935" cy="3204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9630" marR="361315">
              <a:lnSpc>
                <a:spcPct val="100000"/>
              </a:lnSpc>
              <a:spcBef>
                <a:spcPts val="95"/>
              </a:spcBef>
            </a:pPr>
            <a:r>
              <a:rPr sz="1550" spc="-5" dirty="0">
                <a:solidFill>
                  <a:srgbClr val="231F20"/>
                </a:solidFill>
                <a:latin typeface="Arial"/>
                <a:cs typeface="Arial"/>
              </a:rPr>
              <a:t>Identificar el </a:t>
            </a: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porcentaje de </a:t>
            </a:r>
            <a:r>
              <a:rPr sz="1550" spc="-5" dirty="0">
                <a:solidFill>
                  <a:srgbClr val="231F20"/>
                </a:solidFill>
                <a:latin typeface="Arial"/>
                <a:cs typeface="Arial"/>
              </a:rPr>
              <a:t>mujeres </a:t>
            </a: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que han </a:t>
            </a:r>
            <a:r>
              <a:rPr sz="1550" spc="-5" dirty="0">
                <a:solidFill>
                  <a:srgbClr val="231F20"/>
                </a:solidFill>
                <a:latin typeface="Arial"/>
                <a:cs typeface="Arial"/>
              </a:rPr>
              <a:t>sido  víctimas </a:t>
            </a: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550" spc="-5" dirty="0">
                <a:solidFill>
                  <a:srgbClr val="231F20"/>
                </a:solidFill>
                <a:latin typeface="Arial"/>
                <a:cs typeface="Arial"/>
              </a:rPr>
              <a:t>violencia sexual </a:t>
            </a: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en </a:t>
            </a:r>
            <a:r>
              <a:rPr sz="1550" spc="-5" dirty="0">
                <a:solidFill>
                  <a:srgbClr val="231F20"/>
                </a:solidFill>
                <a:latin typeface="Arial"/>
                <a:cs typeface="Arial"/>
              </a:rPr>
              <a:t>la relación </a:t>
            </a: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de  pareja</a:t>
            </a:r>
            <a:endParaRPr sz="15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 marL="901700" marR="833119" indent="107314" algn="r">
              <a:lnSpc>
                <a:spcPct val="100000"/>
              </a:lnSpc>
              <a:spcBef>
                <a:spcPts val="1230"/>
              </a:spcBef>
            </a:pP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Conocer </a:t>
            </a:r>
            <a:r>
              <a:rPr sz="1550" spc="-5" dirty="0">
                <a:solidFill>
                  <a:srgbClr val="231F20"/>
                </a:solidFill>
                <a:latin typeface="Arial"/>
                <a:cs typeface="Arial"/>
              </a:rPr>
              <a:t>la red </a:t>
            </a: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de apoyo </a:t>
            </a:r>
            <a:r>
              <a:rPr sz="1550" spc="-5" dirty="0">
                <a:solidFill>
                  <a:srgbClr val="231F20"/>
                </a:solidFill>
                <a:latin typeface="Arial"/>
                <a:cs typeface="Arial"/>
              </a:rPr>
              <a:t>a la</a:t>
            </a:r>
            <a:r>
              <a:rPr sz="155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que</a:t>
            </a:r>
            <a:r>
              <a:rPr sz="15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acuden  </a:t>
            </a:r>
            <a:r>
              <a:rPr sz="1550" spc="-5" dirty="0">
                <a:solidFill>
                  <a:srgbClr val="231F20"/>
                </a:solidFill>
                <a:latin typeface="Arial"/>
                <a:cs typeface="Arial"/>
              </a:rPr>
              <a:t>con mayor frecuencia </a:t>
            </a: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las </a:t>
            </a:r>
            <a:r>
              <a:rPr sz="1550" spc="-5" dirty="0">
                <a:solidFill>
                  <a:srgbClr val="231F20"/>
                </a:solidFill>
                <a:latin typeface="Arial"/>
                <a:cs typeface="Arial"/>
              </a:rPr>
              <a:t>mujeres</a:t>
            </a:r>
            <a:r>
              <a:rPr sz="155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231F20"/>
                </a:solidFill>
                <a:latin typeface="Arial"/>
                <a:cs typeface="Arial"/>
              </a:rPr>
              <a:t>víctimas</a:t>
            </a:r>
            <a:endParaRPr sz="1550" dirty="0">
              <a:latin typeface="Arial"/>
              <a:cs typeface="Arial"/>
            </a:endParaRPr>
          </a:p>
          <a:p>
            <a:pPr marR="833755" algn="r">
              <a:lnSpc>
                <a:spcPts val="1845"/>
              </a:lnSpc>
            </a:pP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550" spc="-5" dirty="0">
                <a:solidFill>
                  <a:srgbClr val="231F20"/>
                </a:solidFill>
                <a:latin typeface="Arial"/>
                <a:cs typeface="Arial"/>
              </a:rPr>
              <a:t>violencia </a:t>
            </a: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5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género</a:t>
            </a:r>
            <a:endParaRPr sz="15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 marL="849630" marR="481330">
              <a:lnSpc>
                <a:spcPct val="100000"/>
              </a:lnSpc>
              <a:spcBef>
                <a:spcPts val="1330"/>
              </a:spcBef>
            </a:pPr>
            <a:r>
              <a:rPr sz="1550" spc="-5" dirty="0">
                <a:solidFill>
                  <a:srgbClr val="231F20"/>
                </a:solidFill>
                <a:latin typeface="Arial"/>
                <a:cs typeface="Arial"/>
              </a:rPr>
              <a:t>Aplicar el </a:t>
            </a:r>
            <a:r>
              <a:rPr sz="1550" spc="-5" dirty="0" smtClean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lang="es-EC" sz="1550" spc="-5" dirty="0" err="1" smtClean="0">
                <a:solidFill>
                  <a:srgbClr val="231F20"/>
                </a:solidFill>
                <a:latin typeface="Arial"/>
                <a:cs typeface="Arial"/>
              </a:rPr>
              <a:t>odelo</a:t>
            </a:r>
            <a:r>
              <a:rPr sz="1550" spc="-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narrativo para </a:t>
            </a:r>
            <a:r>
              <a:rPr sz="1550" spc="-5" dirty="0">
                <a:solidFill>
                  <a:srgbClr val="231F20"/>
                </a:solidFill>
                <a:latin typeface="Arial"/>
                <a:cs typeface="Arial"/>
              </a:rPr>
              <a:t>conocer si </a:t>
            </a: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las  </a:t>
            </a:r>
            <a:r>
              <a:rPr sz="1550" spc="-5" dirty="0">
                <a:solidFill>
                  <a:srgbClr val="231F20"/>
                </a:solidFill>
                <a:latin typeface="Arial"/>
                <a:cs typeface="Arial"/>
              </a:rPr>
              <a:t>redes </a:t>
            </a: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de apoyo </a:t>
            </a:r>
            <a:r>
              <a:rPr sz="1550" spc="-5" dirty="0">
                <a:solidFill>
                  <a:srgbClr val="231F20"/>
                </a:solidFill>
                <a:latin typeface="Arial"/>
                <a:cs typeface="Arial"/>
              </a:rPr>
              <a:t>sirven </a:t>
            </a: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550" spc="-5" dirty="0">
                <a:solidFill>
                  <a:srgbClr val="231F20"/>
                </a:solidFill>
                <a:latin typeface="Arial"/>
                <a:cs typeface="Arial"/>
              </a:rPr>
              <a:t>soporte </a:t>
            </a: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para </a:t>
            </a:r>
            <a:r>
              <a:rPr sz="1550" spc="-5" dirty="0">
                <a:solidFill>
                  <a:srgbClr val="231F20"/>
                </a:solidFill>
                <a:latin typeface="Arial"/>
                <a:cs typeface="Arial"/>
              </a:rPr>
              <a:t>mujeres  </a:t>
            </a: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que han </a:t>
            </a:r>
            <a:r>
              <a:rPr sz="1550" spc="-5" dirty="0">
                <a:solidFill>
                  <a:srgbClr val="231F20"/>
                </a:solidFill>
                <a:latin typeface="Arial"/>
                <a:cs typeface="Arial"/>
              </a:rPr>
              <a:t>sido víctimas </a:t>
            </a: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550" spc="-5" dirty="0">
                <a:solidFill>
                  <a:srgbClr val="231F20"/>
                </a:solidFill>
                <a:latin typeface="Arial"/>
                <a:cs typeface="Arial"/>
              </a:rPr>
              <a:t>violencia sexual </a:t>
            </a: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en la  pareja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id="{FD6A6C13-FFC1-204F-A8A0-45563303AA32}"/>
              </a:ext>
            </a:extLst>
          </p:cNvPr>
          <p:cNvSpPr txBox="1">
            <a:spLocks/>
          </p:cNvSpPr>
          <p:nvPr/>
        </p:nvSpPr>
        <p:spPr>
          <a:xfrm>
            <a:off x="2971800" y="1590494"/>
            <a:ext cx="3200400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10"/>
              </a:spcBef>
            </a:pPr>
            <a:r>
              <a:rPr lang="es-EC" sz="2800" b="1" kern="0" spc="-2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87504" y="153452"/>
            <a:ext cx="1485891" cy="579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72335" y="2852674"/>
            <a:ext cx="6204585" cy="1308100"/>
          </a:xfrm>
          <a:custGeom>
            <a:avLst/>
            <a:gdLst/>
            <a:ahLst/>
            <a:cxnLst/>
            <a:rect l="l" t="t" r="r" b="b"/>
            <a:pathLst>
              <a:path w="6204584" h="1308100">
                <a:moveTo>
                  <a:pt x="6204038" y="0"/>
                </a:moveTo>
                <a:lnTo>
                  <a:pt x="0" y="0"/>
                </a:lnTo>
                <a:lnTo>
                  <a:pt x="0" y="1307503"/>
                </a:lnTo>
                <a:lnTo>
                  <a:pt x="6204038" y="1307503"/>
                </a:lnTo>
                <a:lnTo>
                  <a:pt x="6204038" y="0"/>
                </a:lnTo>
                <a:close/>
              </a:path>
            </a:pathLst>
          </a:custGeom>
          <a:solidFill>
            <a:srgbClr val="D7E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72335" y="4160177"/>
            <a:ext cx="6204038" cy="517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5816" y="2733860"/>
            <a:ext cx="1593215" cy="1593215"/>
          </a:xfrm>
          <a:custGeom>
            <a:avLst/>
            <a:gdLst/>
            <a:ahLst/>
            <a:cxnLst/>
            <a:rect l="l" t="t" r="r" b="b"/>
            <a:pathLst>
              <a:path w="1593214" h="1593214">
                <a:moveTo>
                  <a:pt x="796518" y="0"/>
                </a:moveTo>
                <a:lnTo>
                  <a:pt x="747997" y="1453"/>
                </a:lnTo>
                <a:lnTo>
                  <a:pt x="700244" y="5759"/>
                </a:lnTo>
                <a:lnTo>
                  <a:pt x="653344" y="12833"/>
                </a:lnTo>
                <a:lnTo>
                  <a:pt x="607378" y="22592"/>
                </a:lnTo>
                <a:lnTo>
                  <a:pt x="562432" y="34953"/>
                </a:lnTo>
                <a:lnTo>
                  <a:pt x="518588" y="49832"/>
                </a:lnTo>
                <a:lnTo>
                  <a:pt x="475929" y="67147"/>
                </a:lnTo>
                <a:lnTo>
                  <a:pt x="434539" y="86813"/>
                </a:lnTo>
                <a:lnTo>
                  <a:pt x="394501" y="108748"/>
                </a:lnTo>
                <a:lnTo>
                  <a:pt x="355898" y="132868"/>
                </a:lnTo>
                <a:lnTo>
                  <a:pt x="318814" y="159091"/>
                </a:lnTo>
                <a:lnTo>
                  <a:pt x="283332" y="187332"/>
                </a:lnTo>
                <a:lnTo>
                  <a:pt x="249536" y="217508"/>
                </a:lnTo>
                <a:lnTo>
                  <a:pt x="217508" y="249536"/>
                </a:lnTo>
                <a:lnTo>
                  <a:pt x="187332" y="283332"/>
                </a:lnTo>
                <a:lnTo>
                  <a:pt x="159091" y="318814"/>
                </a:lnTo>
                <a:lnTo>
                  <a:pt x="132868" y="355898"/>
                </a:lnTo>
                <a:lnTo>
                  <a:pt x="108748" y="394501"/>
                </a:lnTo>
                <a:lnTo>
                  <a:pt x="86813" y="434539"/>
                </a:lnTo>
                <a:lnTo>
                  <a:pt x="67147" y="475929"/>
                </a:lnTo>
                <a:lnTo>
                  <a:pt x="49832" y="518588"/>
                </a:lnTo>
                <a:lnTo>
                  <a:pt x="34953" y="562432"/>
                </a:lnTo>
                <a:lnTo>
                  <a:pt x="22592" y="607378"/>
                </a:lnTo>
                <a:lnTo>
                  <a:pt x="12833" y="653344"/>
                </a:lnTo>
                <a:lnTo>
                  <a:pt x="5759" y="700244"/>
                </a:lnTo>
                <a:lnTo>
                  <a:pt x="1453" y="747997"/>
                </a:lnTo>
                <a:lnTo>
                  <a:pt x="0" y="796518"/>
                </a:lnTo>
                <a:lnTo>
                  <a:pt x="1453" y="845040"/>
                </a:lnTo>
                <a:lnTo>
                  <a:pt x="5759" y="892792"/>
                </a:lnTo>
                <a:lnTo>
                  <a:pt x="12833" y="939693"/>
                </a:lnTo>
                <a:lnTo>
                  <a:pt x="22592" y="985658"/>
                </a:lnTo>
                <a:lnTo>
                  <a:pt x="34953" y="1030604"/>
                </a:lnTo>
                <a:lnTo>
                  <a:pt x="49832" y="1074448"/>
                </a:lnTo>
                <a:lnTo>
                  <a:pt x="67147" y="1117107"/>
                </a:lnTo>
                <a:lnTo>
                  <a:pt x="86813" y="1158497"/>
                </a:lnTo>
                <a:lnTo>
                  <a:pt x="108748" y="1198535"/>
                </a:lnTo>
                <a:lnTo>
                  <a:pt x="132868" y="1237138"/>
                </a:lnTo>
                <a:lnTo>
                  <a:pt x="159091" y="1274222"/>
                </a:lnTo>
                <a:lnTo>
                  <a:pt x="187332" y="1309704"/>
                </a:lnTo>
                <a:lnTo>
                  <a:pt x="217508" y="1343501"/>
                </a:lnTo>
                <a:lnTo>
                  <a:pt x="249536" y="1375529"/>
                </a:lnTo>
                <a:lnTo>
                  <a:pt x="283332" y="1405705"/>
                </a:lnTo>
                <a:lnTo>
                  <a:pt x="318814" y="1433946"/>
                </a:lnTo>
                <a:lnTo>
                  <a:pt x="355898" y="1460168"/>
                </a:lnTo>
                <a:lnTo>
                  <a:pt x="394501" y="1484288"/>
                </a:lnTo>
                <a:lnTo>
                  <a:pt x="434539" y="1506223"/>
                </a:lnTo>
                <a:lnTo>
                  <a:pt x="475929" y="1525890"/>
                </a:lnTo>
                <a:lnTo>
                  <a:pt x="518588" y="1543204"/>
                </a:lnTo>
                <a:lnTo>
                  <a:pt x="562432" y="1558084"/>
                </a:lnTo>
                <a:lnTo>
                  <a:pt x="607378" y="1570445"/>
                </a:lnTo>
                <a:lnTo>
                  <a:pt x="653344" y="1580204"/>
                </a:lnTo>
                <a:lnTo>
                  <a:pt x="700244" y="1587278"/>
                </a:lnTo>
                <a:lnTo>
                  <a:pt x="747997" y="1591583"/>
                </a:lnTo>
                <a:lnTo>
                  <a:pt x="796518" y="1593037"/>
                </a:lnTo>
                <a:lnTo>
                  <a:pt x="845040" y="1591583"/>
                </a:lnTo>
                <a:lnTo>
                  <a:pt x="892792" y="1587278"/>
                </a:lnTo>
                <a:lnTo>
                  <a:pt x="939693" y="1580204"/>
                </a:lnTo>
                <a:lnTo>
                  <a:pt x="985658" y="1570445"/>
                </a:lnTo>
                <a:lnTo>
                  <a:pt x="1030604" y="1558084"/>
                </a:lnTo>
                <a:lnTo>
                  <a:pt x="1074448" y="1543204"/>
                </a:lnTo>
                <a:lnTo>
                  <a:pt x="1117107" y="1525890"/>
                </a:lnTo>
                <a:lnTo>
                  <a:pt x="1158497" y="1506223"/>
                </a:lnTo>
                <a:lnTo>
                  <a:pt x="1198535" y="1484288"/>
                </a:lnTo>
                <a:lnTo>
                  <a:pt x="1237138" y="1460168"/>
                </a:lnTo>
                <a:lnTo>
                  <a:pt x="1274222" y="1433946"/>
                </a:lnTo>
                <a:lnTo>
                  <a:pt x="1309704" y="1405705"/>
                </a:lnTo>
                <a:lnTo>
                  <a:pt x="1343501" y="1375529"/>
                </a:lnTo>
                <a:lnTo>
                  <a:pt x="1375529" y="1343501"/>
                </a:lnTo>
                <a:lnTo>
                  <a:pt x="1405705" y="1309704"/>
                </a:lnTo>
                <a:lnTo>
                  <a:pt x="1433946" y="1274222"/>
                </a:lnTo>
                <a:lnTo>
                  <a:pt x="1460168" y="1237138"/>
                </a:lnTo>
                <a:lnTo>
                  <a:pt x="1484288" y="1198535"/>
                </a:lnTo>
                <a:lnTo>
                  <a:pt x="1506223" y="1158497"/>
                </a:lnTo>
                <a:lnTo>
                  <a:pt x="1525890" y="1117107"/>
                </a:lnTo>
                <a:lnTo>
                  <a:pt x="1543204" y="1074448"/>
                </a:lnTo>
                <a:lnTo>
                  <a:pt x="1558084" y="1030604"/>
                </a:lnTo>
                <a:lnTo>
                  <a:pt x="1570445" y="985658"/>
                </a:lnTo>
                <a:lnTo>
                  <a:pt x="1580204" y="939693"/>
                </a:lnTo>
                <a:lnTo>
                  <a:pt x="1587278" y="892792"/>
                </a:lnTo>
                <a:lnTo>
                  <a:pt x="1591583" y="845040"/>
                </a:lnTo>
                <a:lnTo>
                  <a:pt x="1593037" y="796518"/>
                </a:lnTo>
                <a:lnTo>
                  <a:pt x="1591583" y="747997"/>
                </a:lnTo>
                <a:lnTo>
                  <a:pt x="1587278" y="700244"/>
                </a:lnTo>
                <a:lnTo>
                  <a:pt x="1580204" y="653344"/>
                </a:lnTo>
                <a:lnTo>
                  <a:pt x="1570445" y="607378"/>
                </a:lnTo>
                <a:lnTo>
                  <a:pt x="1558084" y="562432"/>
                </a:lnTo>
                <a:lnTo>
                  <a:pt x="1543204" y="518588"/>
                </a:lnTo>
                <a:lnTo>
                  <a:pt x="1525890" y="475929"/>
                </a:lnTo>
                <a:lnTo>
                  <a:pt x="1506223" y="434539"/>
                </a:lnTo>
                <a:lnTo>
                  <a:pt x="1484288" y="394501"/>
                </a:lnTo>
                <a:lnTo>
                  <a:pt x="1460168" y="355898"/>
                </a:lnTo>
                <a:lnTo>
                  <a:pt x="1433946" y="318814"/>
                </a:lnTo>
                <a:lnTo>
                  <a:pt x="1405705" y="283332"/>
                </a:lnTo>
                <a:lnTo>
                  <a:pt x="1375529" y="249536"/>
                </a:lnTo>
                <a:lnTo>
                  <a:pt x="1343501" y="217508"/>
                </a:lnTo>
                <a:lnTo>
                  <a:pt x="1309704" y="187332"/>
                </a:lnTo>
                <a:lnTo>
                  <a:pt x="1274222" y="159091"/>
                </a:lnTo>
                <a:lnTo>
                  <a:pt x="1237138" y="132868"/>
                </a:lnTo>
                <a:lnTo>
                  <a:pt x="1198535" y="108748"/>
                </a:lnTo>
                <a:lnTo>
                  <a:pt x="1158497" y="86813"/>
                </a:lnTo>
                <a:lnTo>
                  <a:pt x="1117107" y="67147"/>
                </a:lnTo>
                <a:lnTo>
                  <a:pt x="1074448" y="49832"/>
                </a:lnTo>
                <a:lnTo>
                  <a:pt x="1030604" y="34953"/>
                </a:lnTo>
                <a:lnTo>
                  <a:pt x="985658" y="22592"/>
                </a:lnTo>
                <a:lnTo>
                  <a:pt x="939693" y="12833"/>
                </a:lnTo>
                <a:lnTo>
                  <a:pt x="892792" y="5759"/>
                </a:lnTo>
                <a:lnTo>
                  <a:pt x="845040" y="1453"/>
                </a:lnTo>
                <a:lnTo>
                  <a:pt x="796518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6374" y="2554918"/>
            <a:ext cx="1251585" cy="1993264"/>
          </a:xfrm>
          <a:custGeom>
            <a:avLst/>
            <a:gdLst/>
            <a:ahLst/>
            <a:cxnLst/>
            <a:rect l="l" t="t" r="r" b="b"/>
            <a:pathLst>
              <a:path w="1251585" h="1993264">
                <a:moveTo>
                  <a:pt x="996594" y="0"/>
                </a:moveTo>
                <a:lnTo>
                  <a:pt x="948308" y="1149"/>
                </a:lnTo>
                <a:lnTo>
                  <a:pt x="900615" y="4562"/>
                </a:lnTo>
                <a:lnTo>
                  <a:pt x="853567" y="10186"/>
                </a:lnTo>
                <a:lnTo>
                  <a:pt x="807217" y="17970"/>
                </a:lnTo>
                <a:lnTo>
                  <a:pt x="761617" y="27860"/>
                </a:lnTo>
                <a:lnTo>
                  <a:pt x="716819" y="39806"/>
                </a:lnTo>
                <a:lnTo>
                  <a:pt x="672874" y="53754"/>
                </a:lnTo>
                <a:lnTo>
                  <a:pt x="629837" y="69652"/>
                </a:lnTo>
                <a:lnTo>
                  <a:pt x="587757" y="87449"/>
                </a:lnTo>
                <a:lnTo>
                  <a:pt x="546689" y="107092"/>
                </a:lnTo>
                <a:lnTo>
                  <a:pt x="506683" y="128528"/>
                </a:lnTo>
                <a:lnTo>
                  <a:pt x="467792" y="151707"/>
                </a:lnTo>
                <a:lnTo>
                  <a:pt x="430069" y="176574"/>
                </a:lnTo>
                <a:lnTo>
                  <a:pt x="393566" y="203079"/>
                </a:lnTo>
                <a:lnTo>
                  <a:pt x="358334" y="231169"/>
                </a:lnTo>
                <a:lnTo>
                  <a:pt x="324426" y="260792"/>
                </a:lnTo>
                <a:lnTo>
                  <a:pt x="291895" y="291895"/>
                </a:lnTo>
                <a:lnTo>
                  <a:pt x="260792" y="324426"/>
                </a:lnTo>
                <a:lnTo>
                  <a:pt x="231169" y="358334"/>
                </a:lnTo>
                <a:lnTo>
                  <a:pt x="203079" y="393566"/>
                </a:lnTo>
                <a:lnTo>
                  <a:pt x="176574" y="430069"/>
                </a:lnTo>
                <a:lnTo>
                  <a:pt x="151707" y="467792"/>
                </a:lnTo>
                <a:lnTo>
                  <a:pt x="128528" y="506683"/>
                </a:lnTo>
                <a:lnTo>
                  <a:pt x="107092" y="546689"/>
                </a:lnTo>
                <a:lnTo>
                  <a:pt x="87449" y="587757"/>
                </a:lnTo>
                <a:lnTo>
                  <a:pt x="69652" y="629837"/>
                </a:lnTo>
                <a:lnTo>
                  <a:pt x="53754" y="672874"/>
                </a:lnTo>
                <a:lnTo>
                  <a:pt x="39806" y="716819"/>
                </a:lnTo>
                <a:lnTo>
                  <a:pt x="27860" y="761617"/>
                </a:lnTo>
                <a:lnTo>
                  <a:pt x="17970" y="807217"/>
                </a:lnTo>
                <a:lnTo>
                  <a:pt x="10186" y="853567"/>
                </a:lnTo>
                <a:lnTo>
                  <a:pt x="4562" y="900615"/>
                </a:lnTo>
                <a:lnTo>
                  <a:pt x="1149" y="948308"/>
                </a:lnTo>
                <a:lnTo>
                  <a:pt x="0" y="996594"/>
                </a:lnTo>
                <a:lnTo>
                  <a:pt x="1149" y="1044880"/>
                </a:lnTo>
                <a:lnTo>
                  <a:pt x="4562" y="1092573"/>
                </a:lnTo>
                <a:lnTo>
                  <a:pt x="10186" y="1139620"/>
                </a:lnTo>
                <a:lnTo>
                  <a:pt x="17970" y="1185970"/>
                </a:lnTo>
                <a:lnTo>
                  <a:pt x="27860" y="1231571"/>
                </a:lnTo>
                <a:lnTo>
                  <a:pt x="39806" y="1276369"/>
                </a:lnTo>
                <a:lnTo>
                  <a:pt x="53754" y="1320313"/>
                </a:lnTo>
                <a:lnTo>
                  <a:pt x="69652" y="1363351"/>
                </a:lnTo>
                <a:lnTo>
                  <a:pt x="87449" y="1405431"/>
                </a:lnTo>
                <a:lnTo>
                  <a:pt x="107092" y="1446499"/>
                </a:lnTo>
                <a:lnTo>
                  <a:pt x="128528" y="1486505"/>
                </a:lnTo>
                <a:lnTo>
                  <a:pt x="151707" y="1525395"/>
                </a:lnTo>
                <a:lnTo>
                  <a:pt x="176574" y="1563118"/>
                </a:lnTo>
                <a:lnTo>
                  <a:pt x="203079" y="1599622"/>
                </a:lnTo>
                <a:lnTo>
                  <a:pt x="231169" y="1634854"/>
                </a:lnTo>
                <a:lnTo>
                  <a:pt x="260792" y="1668761"/>
                </a:lnTo>
                <a:lnTo>
                  <a:pt x="291895" y="1701293"/>
                </a:lnTo>
                <a:lnTo>
                  <a:pt x="324426" y="1732396"/>
                </a:lnTo>
                <a:lnTo>
                  <a:pt x="358334" y="1762019"/>
                </a:lnTo>
                <a:lnTo>
                  <a:pt x="393566" y="1790109"/>
                </a:lnTo>
                <a:lnTo>
                  <a:pt x="430069" y="1816614"/>
                </a:lnTo>
                <a:lnTo>
                  <a:pt x="467792" y="1841481"/>
                </a:lnTo>
                <a:lnTo>
                  <a:pt x="506683" y="1864659"/>
                </a:lnTo>
                <a:lnTo>
                  <a:pt x="546689" y="1886096"/>
                </a:lnTo>
                <a:lnTo>
                  <a:pt x="587757" y="1905739"/>
                </a:lnTo>
                <a:lnTo>
                  <a:pt x="629837" y="1923536"/>
                </a:lnTo>
                <a:lnTo>
                  <a:pt x="672874" y="1939434"/>
                </a:lnTo>
                <a:lnTo>
                  <a:pt x="716819" y="1953382"/>
                </a:lnTo>
                <a:lnTo>
                  <a:pt x="761617" y="1965328"/>
                </a:lnTo>
                <a:lnTo>
                  <a:pt x="807217" y="1975218"/>
                </a:lnTo>
                <a:lnTo>
                  <a:pt x="853567" y="1983002"/>
                </a:lnTo>
                <a:lnTo>
                  <a:pt x="900615" y="1988626"/>
                </a:lnTo>
                <a:lnTo>
                  <a:pt x="948308" y="1992039"/>
                </a:lnTo>
                <a:lnTo>
                  <a:pt x="996594" y="1993188"/>
                </a:lnTo>
                <a:lnTo>
                  <a:pt x="996594" y="1251445"/>
                </a:lnTo>
                <a:lnTo>
                  <a:pt x="1251445" y="996594"/>
                </a:lnTo>
                <a:lnTo>
                  <a:pt x="996594" y="741743"/>
                </a:lnTo>
                <a:lnTo>
                  <a:pt x="996594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85473" y="3000427"/>
            <a:ext cx="1692910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HIPÓTESIS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85473" y="3348757"/>
            <a:ext cx="4959985" cy="4546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Las redes de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apoyo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formales, son un factor de soporte más  seguro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para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mujeres víctimas de violencia sexual en la</a:t>
            </a:r>
            <a:r>
              <a:rPr sz="1400" spc="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pareja.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22499" y="3643393"/>
            <a:ext cx="2278380" cy="1816100"/>
          </a:xfrm>
          <a:custGeom>
            <a:avLst/>
            <a:gdLst/>
            <a:ahLst/>
            <a:cxnLst/>
            <a:rect l="l" t="t" r="r" b="b"/>
            <a:pathLst>
              <a:path w="2278379" h="1816100">
                <a:moveTo>
                  <a:pt x="1278521" y="596899"/>
                </a:moveTo>
                <a:lnTo>
                  <a:pt x="1136020" y="596899"/>
                </a:lnTo>
                <a:lnTo>
                  <a:pt x="1137805" y="609599"/>
                </a:lnTo>
                <a:lnTo>
                  <a:pt x="1140743" y="622299"/>
                </a:lnTo>
                <a:lnTo>
                  <a:pt x="1144803" y="622299"/>
                </a:lnTo>
                <a:lnTo>
                  <a:pt x="951268" y="774699"/>
                </a:lnTo>
                <a:lnTo>
                  <a:pt x="881313" y="825499"/>
                </a:lnTo>
                <a:lnTo>
                  <a:pt x="818715" y="876299"/>
                </a:lnTo>
                <a:lnTo>
                  <a:pt x="763476" y="927099"/>
                </a:lnTo>
                <a:lnTo>
                  <a:pt x="715596" y="965199"/>
                </a:lnTo>
                <a:lnTo>
                  <a:pt x="675078" y="1003299"/>
                </a:lnTo>
                <a:lnTo>
                  <a:pt x="641922" y="1028699"/>
                </a:lnTo>
                <a:lnTo>
                  <a:pt x="616132" y="1066799"/>
                </a:lnTo>
                <a:lnTo>
                  <a:pt x="597709" y="1079499"/>
                </a:lnTo>
                <a:lnTo>
                  <a:pt x="586653" y="1104899"/>
                </a:lnTo>
                <a:lnTo>
                  <a:pt x="582968" y="1117599"/>
                </a:lnTo>
                <a:lnTo>
                  <a:pt x="584887" y="1130299"/>
                </a:lnTo>
                <a:lnTo>
                  <a:pt x="590627" y="1155699"/>
                </a:lnTo>
                <a:lnTo>
                  <a:pt x="600161" y="1168399"/>
                </a:lnTo>
                <a:lnTo>
                  <a:pt x="613460" y="1193799"/>
                </a:lnTo>
                <a:lnTo>
                  <a:pt x="274472" y="1346199"/>
                </a:lnTo>
                <a:lnTo>
                  <a:pt x="252093" y="1396999"/>
                </a:lnTo>
                <a:lnTo>
                  <a:pt x="228587" y="1435099"/>
                </a:lnTo>
                <a:lnTo>
                  <a:pt x="203956" y="1485899"/>
                </a:lnTo>
                <a:lnTo>
                  <a:pt x="178198" y="1536699"/>
                </a:lnTo>
                <a:lnTo>
                  <a:pt x="151314" y="1574799"/>
                </a:lnTo>
                <a:lnTo>
                  <a:pt x="123303" y="1612899"/>
                </a:lnTo>
                <a:lnTo>
                  <a:pt x="94167" y="1663700"/>
                </a:lnTo>
                <a:lnTo>
                  <a:pt x="63904" y="1701800"/>
                </a:lnTo>
                <a:lnTo>
                  <a:pt x="32515" y="1739900"/>
                </a:lnTo>
                <a:lnTo>
                  <a:pt x="0" y="1778000"/>
                </a:lnTo>
                <a:lnTo>
                  <a:pt x="34023" y="1816100"/>
                </a:lnTo>
                <a:lnTo>
                  <a:pt x="78559" y="1803400"/>
                </a:lnTo>
                <a:lnTo>
                  <a:pt x="124025" y="1778000"/>
                </a:lnTo>
                <a:lnTo>
                  <a:pt x="170418" y="1765300"/>
                </a:lnTo>
                <a:lnTo>
                  <a:pt x="217733" y="1739900"/>
                </a:lnTo>
                <a:lnTo>
                  <a:pt x="416150" y="1689100"/>
                </a:lnTo>
                <a:lnTo>
                  <a:pt x="201752" y="1689100"/>
                </a:lnTo>
                <a:lnTo>
                  <a:pt x="254886" y="1651000"/>
                </a:lnTo>
                <a:lnTo>
                  <a:pt x="167728" y="1651000"/>
                </a:lnTo>
                <a:lnTo>
                  <a:pt x="204788" y="1587499"/>
                </a:lnTo>
                <a:lnTo>
                  <a:pt x="232798" y="1549399"/>
                </a:lnTo>
                <a:lnTo>
                  <a:pt x="251734" y="1511299"/>
                </a:lnTo>
                <a:lnTo>
                  <a:pt x="261569" y="1498599"/>
                </a:lnTo>
                <a:lnTo>
                  <a:pt x="280705" y="1460499"/>
                </a:lnTo>
                <a:lnTo>
                  <a:pt x="295879" y="1422399"/>
                </a:lnTo>
                <a:lnTo>
                  <a:pt x="307094" y="1396999"/>
                </a:lnTo>
                <a:lnTo>
                  <a:pt x="314350" y="1384299"/>
                </a:lnTo>
                <a:lnTo>
                  <a:pt x="714324" y="1206499"/>
                </a:lnTo>
                <a:lnTo>
                  <a:pt x="795485" y="1206499"/>
                </a:lnTo>
                <a:lnTo>
                  <a:pt x="776947" y="1181099"/>
                </a:lnTo>
                <a:lnTo>
                  <a:pt x="746356" y="1142999"/>
                </a:lnTo>
                <a:lnTo>
                  <a:pt x="712973" y="1117599"/>
                </a:lnTo>
                <a:lnTo>
                  <a:pt x="676795" y="1092199"/>
                </a:lnTo>
                <a:lnTo>
                  <a:pt x="840100" y="939799"/>
                </a:lnTo>
                <a:lnTo>
                  <a:pt x="880762" y="914399"/>
                </a:lnTo>
                <a:lnTo>
                  <a:pt x="961890" y="838199"/>
                </a:lnTo>
                <a:lnTo>
                  <a:pt x="1002357" y="812799"/>
                </a:lnTo>
                <a:lnTo>
                  <a:pt x="1042758" y="774699"/>
                </a:lnTo>
                <a:lnTo>
                  <a:pt x="1278521" y="596899"/>
                </a:lnTo>
                <a:close/>
              </a:path>
              <a:path w="2278379" h="1816100">
                <a:moveTo>
                  <a:pt x="795485" y="1206499"/>
                </a:moveTo>
                <a:lnTo>
                  <a:pt x="714324" y="1206499"/>
                </a:lnTo>
                <a:lnTo>
                  <a:pt x="730116" y="1219199"/>
                </a:lnTo>
                <a:lnTo>
                  <a:pt x="744534" y="1244599"/>
                </a:lnTo>
                <a:lnTo>
                  <a:pt x="757633" y="1257299"/>
                </a:lnTo>
                <a:lnTo>
                  <a:pt x="769467" y="1269999"/>
                </a:lnTo>
                <a:lnTo>
                  <a:pt x="480923" y="1612899"/>
                </a:lnTo>
                <a:lnTo>
                  <a:pt x="458703" y="1625599"/>
                </a:lnTo>
                <a:lnTo>
                  <a:pt x="445731" y="1625599"/>
                </a:lnTo>
                <a:lnTo>
                  <a:pt x="201752" y="1689100"/>
                </a:lnTo>
                <a:lnTo>
                  <a:pt x="416150" y="1689100"/>
                </a:lnTo>
                <a:lnTo>
                  <a:pt x="520801" y="1663700"/>
                </a:lnTo>
                <a:lnTo>
                  <a:pt x="754214" y="1384299"/>
                </a:lnTo>
                <a:lnTo>
                  <a:pt x="937153" y="1384299"/>
                </a:lnTo>
                <a:lnTo>
                  <a:pt x="977039" y="1358899"/>
                </a:lnTo>
                <a:lnTo>
                  <a:pt x="999564" y="1346199"/>
                </a:lnTo>
                <a:lnTo>
                  <a:pt x="871512" y="1346199"/>
                </a:lnTo>
                <a:lnTo>
                  <a:pt x="852031" y="1308099"/>
                </a:lnTo>
                <a:lnTo>
                  <a:pt x="829780" y="1257299"/>
                </a:lnTo>
                <a:lnTo>
                  <a:pt x="804754" y="1219199"/>
                </a:lnTo>
                <a:lnTo>
                  <a:pt x="795485" y="1206499"/>
                </a:lnTo>
                <a:close/>
              </a:path>
              <a:path w="2278379" h="1816100">
                <a:moveTo>
                  <a:pt x="429052" y="1447799"/>
                </a:moveTo>
                <a:lnTo>
                  <a:pt x="375601" y="1447799"/>
                </a:lnTo>
                <a:lnTo>
                  <a:pt x="356547" y="1460499"/>
                </a:lnTo>
                <a:lnTo>
                  <a:pt x="345135" y="1485899"/>
                </a:lnTo>
                <a:lnTo>
                  <a:pt x="341337" y="1511299"/>
                </a:lnTo>
                <a:lnTo>
                  <a:pt x="342506" y="1511299"/>
                </a:lnTo>
                <a:lnTo>
                  <a:pt x="167728" y="1651000"/>
                </a:lnTo>
                <a:lnTo>
                  <a:pt x="254886" y="1651000"/>
                </a:lnTo>
                <a:lnTo>
                  <a:pt x="378866" y="1562099"/>
                </a:lnTo>
                <a:lnTo>
                  <a:pt x="429674" y="1562099"/>
                </a:lnTo>
                <a:lnTo>
                  <a:pt x="448367" y="1549399"/>
                </a:lnTo>
                <a:lnTo>
                  <a:pt x="459582" y="1536699"/>
                </a:lnTo>
                <a:lnTo>
                  <a:pt x="463321" y="1511299"/>
                </a:lnTo>
                <a:lnTo>
                  <a:pt x="459523" y="1485899"/>
                </a:lnTo>
                <a:lnTo>
                  <a:pt x="448109" y="1460499"/>
                </a:lnTo>
                <a:lnTo>
                  <a:pt x="429052" y="1447799"/>
                </a:lnTo>
                <a:close/>
              </a:path>
              <a:path w="2278379" h="1816100">
                <a:moveTo>
                  <a:pt x="937153" y="1384299"/>
                </a:moveTo>
                <a:lnTo>
                  <a:pt x="754214" y="1384299"/>
                </a:lnTo>
                <a:lnTo>
                  <a:pt x="776915" y="1396999"/>
                </a:lnTo>
                <a:lnTo>
                  <a:pt x="797031" y="1409699"/>
                </a:lnTo>
                <a:lnTo>
                  <a:pt x="814506" y="1422399"/>
                </a:lnTo>
                <a:lnTo>
                  <a:pt x="872880" y="1422399"/>
                </a:lnTo>
                <a:lnTo>
                  <a:pt x="902433" y="1396999"/>
                </a:lnTo>
                <a:lnTo>
                  <a:pt x="937153" y="1384299"/>
                </a:lnTo>
                <a:close/>
              </a:path>
              <a:path w="2278379" h="1816100">
                <a:moveTo>
                  <a:pt x="2081179" y="0"/>
                </a:moveTo>
                <a:lnTo>
                  <a:pt x="1991980" y="0"/>
                </a:lnTo>
                <a:lnTo>
                  <a:pt x="1960674" y="12699"/>
                </a:lnTo>
                <a:lnTo>
                  <a:pt x="1926773" y="25399"/>
                </a:lnTo>
                <a:lnTo>
                  <a:pt x="1890278" y="38099"/>
                </a:lnTo>
                <a:lnTo>
                  <a:pt x="1851189" y="63499"/>
                </a:lnTo>
                <a:lnTo>
                  <a:pt x="1809505" y="76199"/>
                </a:lnTo>
                <a:lnTo>
                  <a:pt x="1765227" y="101599"/>
                </a:lnTo>
                <a:lnTo>
                  <a:pt x="1718355" y="139699"/>
                </a:lnTo>
                <a:lnTo>
                  <a:pt x="1668888" y="165099"/>
                </a:lnTo>
                <a:lnTo>
                  <a:pt x="1616828" y="203199"/>
                </a:lnTo>
                <a:lnTo>
                  <a:pt x="1562173" y="241299"/>
                </a:lnTo>
                <a:lnTo>
                  <a:pt x="1504924" y="279399"/>
                </a:lnTo>
                <a:lnTo>
                  <a:pt x="1445082" y="330199"/>
                </a:lnTo>
                <a:lnTo>
                  <a:pt x="1205801" y="507999"/>
                </a:lnTo>
                <a:lnTo>
                  <a:pt x="1198059" y="520699"/>
                </a:lnTo>
                <a:lnTo>
                  <a:pt x="1185100" y="520699"/>
                </a:lnTo>
                <a:lnTo>
                  <a:pt x="1179995" y="533399"/>
                </a:lnTo>
                <a:lnTo>
                  <a:pt x="1160535" y="546099"/>
                </a:lnTo>
                <a:lnTo>
                  <a:pt x="1146600" y="558799"/>
                </a:lnTo>
                <a:lnTo>
                  <a:pt x="1138218" y="571499"/>
                </a:lnTo>
                <a:lnTo>
                  <a:pt x="1135418" y="596899"/>
                </a:lnTo>
                <a:lnTo>
                  <a:pt x="1278521" y="596899"/>
                </a:lnTo>
                <a:lnTo>
                  <a:pt x="1319292" y="622299"/>
                </a:lnTo>
                <a:lnTo>
                  <a:pt x="1356493" y="647699"/>
                </a:lnTo>
                <a:lnTo>
                  <a:pt x="1390126" y="685799"/>
                </a:lnTo>
                <a:lnTo>
                  <a:pt x="1420194" y="723899"/>
                </a:lnTo>
                <a:lnTo>
                  <a:pt x="1446703" y="761999"/>
                </a:lnTo>
                <a:lnTo>
                  <a:pt x="1469654" y="800099"/>
                </a:lnTo>
                <a:lnTo>
                  <a:pt x="1489052" y="850899"/>
                </a:lnTo>
                <a:lnTo>
                  <a:pt x="1504899" y="901699"/>
                </a:lnTo>
                <a:lnTo>
                  <a:pt x="1280871" y="1066799"/>
                </a:lnTo>
                <a:lnTo>
                  <a:pt x="1252077" y="1092199"/>
                </a:lnTo>
                <a:lnTo>
                  <a:pt x="1220590" y="1117599"/>
                </a:lnTo>
                <a:lnTo>
                  <a:pt x="1186407" y="1142999"/>
                </a:lnTo>
                <a:lnTo>
                  <a:pt x="1149527" y="1168399"/>
                </a:lnTo>
                <a:lnTo>
                  <a:pt x="1109948" y="1193799"/>
                </a:lnTo>
                <a:lnTo>
                  <a:pt x="1067668" y="1219199"/>
                </a:lnTo>
                <a:lnTo>
                  <a:pt x="1022687" y="1257299"/>
                </a:lnTo>
                <a:lnTo>
                  <a:pt x="975001" y="1282699"/>
                </a:lnTo>
                <a:lnTo>
                  <a:pt x="924610" y="1320799"/>
                </a:lnTo>
                <a:lnTo>
                  <a:pt x="871512" y="1346199"/>
                </a:lnTo>
                <a:lnTo>
                  <a:pt x="999564" y="1346199"/>
                </a:lnTo>
                <a:lnTo>
                  <a:pt x="1022089" y="1333499"/>
                </a:lnTo>
                <a:lnTo>
                  <a:pt x="1072301" y="1295399"/>
                </a:lnTo>
                <a:lnTo>
                  <a:pt x="1127674" y="1257299"/>
                </a:lnTo>
                <a:lnTo>
                  <a:pt x="1188206" y="1206499"/>
                </a:lnTo>
                <a:lnTo>
                  <a:pt x="1253896" y="1168399"/>
                </a:lnTo>
                <a:lnTo>
                  <a:pt x="1443913" y="1015999"/>
                </a:lnTo>
                <a:lnTo>
                  <a:pt x="1532248" y="1015999"/>
                </a:lnTo>
                <a:lnTo>
                  <a:pt x="1562214" y="1003299"/>
                </a:lnTo>
                <a:lnTo>
                  <a:pt x="1597571" y="977899"/>
                </a:lnTo>
                <a:lnTo>
                  <a:pt x="1663255" y="927099"/>
                </a:lnTo>
                <a:lnTo>
                  <a:pt x="1562379" y="927099"/>
                </a:lnTo>
                <a:lnTo>
                  <a:pt x="1552402" y="876299"/>
                </a:lnTo>
                <a:lnTo>
                  <a:pt x="1539111" y="825499"/>
                </a:lnTo>
                <a:lnTo>
                  <a:pt x="1522505" y="774699"/>
                </a:lnTo>
                <a:lnTo>
                  <a:pt x="1502584" y="736599"/>
                </a:lnTo>
                <a:lnTo>
                  <a:pt x="1479348" y="698499"/>
                </a:lnTo>
                <a:lnTo>
                  <a:pt x="1452798" y="660399"/>
                </a:lnTo>
                <a:lnTo>
                  <a:pt x="1422932" y="634999"/>
                </a:lnTo>
                <a:lnTo>
                  <a:pt x="1389752" y="596899"/>
                </a:lnTo>
                <a:lnTo>
                  <a:pt x="1353255" y="571499"/>
                </a:lnTo>
                <a:lnTo>
                  <a:pt x="1313444" y="546099"/>
                </a:lnTo>
                <a:lnTo>
                  <a:pt x="1270317" y="533399"/>
                </a:lnTo>
                <a:lnTo>
                  <a:pt x="1407540" y="431799"/>
                </a:lnTo>
                <a:lnTo>
                  <a:pt x="1470044" y="380999"/>
                </a:lnTo>
                <a:lnTo>
                  <a:pt x="1529583" y="330199"/>
                </a:lnTo>
                <a:lnTo>
                  <a:pt x="1586159" y="292099"/>
                </a:lnTo>
                <a:lnTo>
                  <a:pt x="1639772" y="253999"/>
                </a:lnTo>
                <a:lnTo>
                  <a:pt x="1690420" y="228599"/>
                </a:lnTo>
                <a:lnTo>
                  <a:pt x="1738105" y="190499"/>
                </a:lnTo>
                <a:lnTo>
                  <a:pt x="1782827" y="165099"/>
                </a:lnTo>
                <a:lnTo>
                  <a:pt x="1824584" y="139699"/>
                </a:lnTo>
                <a:lnTo>
                  <a:pt x="1863378" y="114299"/>
                </a:lnTo>
                <a:lnTo>
                  <a:pt x="1899208" y="101599"/>
                </a:lnTo>
                <a:lnTo>
                  <a:pt x="1932075" y="88899"/>
                </a:lnTo>
                <a:lnTo>
                  <a:pt x="1961978" y="76199"/>
                </a:lnTo>
                <a:lnTo>
                  <a:pt x="1988917" y="63499"/>
                </a:lnTo>
                <a:lnTo>
                  <a:pt x="2165671" y="63499"/>
                </a:lnTo>
                <a:lnTo>
                  <a:pt x="2155636" y="50799"/>
                </a:lnTo>
                <a:lnTo>
                  <a:pt x="2117445" y="25399"/>
                </a:lnTo>
                <a:lnTo>
                  <a:pt x="2081179" y="0"/>
                </a:lnTo>
                <a:close/>
              </a:path>
              <a:path w="2278379" h="1816100">
                <a:moveTo>
                  <a:pt x="1532248" y="1015999"/>
                </a:moveTo>
                <a:lnTo>
                  <a:pt x="1443913" y="1015999"/>
                </a:lnTo>
                <a:lnTo>
                  <a:pt x="1458094" y="1028699"/>
                </a:lnTo>
                <a:lnTo>
                  <a:pt x="1470269" y="1028699"/>
                </a:lnTo>
                <a:lnTo>
                  <a:pt x="1480411" y="1041399"/>
                </a:lnTo>
                <a:lnTo>
                  <a:pt x="1488490" y="1041399"/>
                </a:lnTo>
                <a:lnTo>
                  <a:pt x="1507674" y="1028699"/>
                </a:lnTo>
                <a:lnTo>
                  <a:pt x="1532248" y="1015999"/>
                </a:lnTo>
                <a:close/>
              </a:path>
              <a:path w="2278379" h="1816100">
                <a:moveTo>
                  <a:pt x="2165671" y="63499"/>
                </a:moveTo>
                <a:lnTo>
                  <a:pt x="2060907" y="63499"/>
                </a:lnTo>
                <a:lnTo>
                  <a:pt x="2089146" y="76199"/>
                </a:lnTo>
                <a:lnTo>
                  <a:pt x="2118647" y="101599"/>
                </a:lnTo>
                <a:lnTo>
                  <a:pt x="2149436" y="139699"/>
                </a:lnTo>
                <a:lnTo>
                  <a:pt x="2176935" y="165099"/>
                </a:lnTo>
                <a:lnTo>
                  <a:pt x="2196544" y="203199"/>
                </a:lnTo>
                <a:lnTo>
                  <a:pt x="2208290" y="228599"/>
                </a:lnTo>
                <a:lnTo>
                  <a:pt x="2212200" y="266699"/>
                </a:lnTo>
                <a:lnTo>
                  <a:pt x="2209979" y="292099"/>
                </a:lnTo>
                <a:lnTo>
                  <a:pt x="2203317" y="317499"/>
                </a:lnTo>
                <a:lnTo>
                  <a:pt x="2192213" y="342899"/>
                </a:lnTo>
                <a:lnTo>
                  <a:pt x="2176667" y="368299"/>
                </a:lnTo>
                <a:lnTo>
                  <a:pt x="2156680" y="393699"/>
                </a:lnTo>
                <a:lnTo>
                  <a:pt x="2132251" y="431799"/>
                </a:lnTo>
                <a:lnTo>
                  <a:pt x="2103380" y="457199"/>
                </a:lnTo>
                <a:lnTo>
                  <a:pt x="2070068" y="495299"/>
                </a:lnTo>
                <a:lnTo>
                  <a:pt x="2032314" y="533399"/>
                </a:lnTo>
                <a:lnTo>
                  <a:pt x="1990119" y="571499"/>
                </a:lnTo>
                <a:lnTo>
                  <a:pt x="1943482" y="622299"/>
                </a:lnTo>
                <a:lnTo>
                  <a:pt x="1892404" y="660399"/>
                </a:lnTo>
                <a:lnTo>
                  <a:pt x="1836883" y="711199"/>
                </a:lnTo>
                <a:lnTo>
                  <a:pt x="1776922" y="761999"/>
                </a:lnTo>
                <a:lnTo>
                  <a:pt x="1712518" y="812799"/>
                </a:lnTo>
                <a:lnTo>
                  <a:pt x="1562379" y="927099"/>
                </a:lnTo>
                <a:lnTo>
                  <a:pt x="1663255" y="927099"/>
                </a:lnTo>
                <a:lnTo>
                  <a:pt x="1827466" y="800099"/>
                </a:lnTo>
                <a:lnTo>
                  <a:pt x="1867065" y="761999"/>
                </a:lnTo>
                <a:lnTo>
                  <a:pt x="1905518" y="736599"/>
                </a:lnTo>
                <a:lnTo>
                  <a:pt x="1942830" y="698499"/>
                </a:lnTo>
                <a:lnTo>
                  <a:pt x="1979004" y="673099"/>
                </a:lnTo>
                <a:lnTo>
                  <a:pt x="2014047" y="634999"/>
                </a:lnTo>
                <a:lnTo>
                  <a:pt x="2047962" y="596899"/>
                </a:lnTo>
                <a:lnTo>
                  <a:pt x="2080756" y="571499"/>
                </a:lnTo>
                <a:lnTo>
                  <a:pt x="2112433" y="533399"/>
                </a:lnTo>
                <a:lnTo>
                  <a:pt x="2142997" y="495299"/>
                </a:lnTo>
                <a:lnTo>
                  <a:pt x="2191592" y="444499"/>
                </a:lnTo>
                <a:lnTo>
                  <a:pt x="2229365" y="380999"/>
                </a:lnTo>
                <a:lnTo>
                  <a:pt x="2256329" y="342899"/>
                </a:lnTo>
                <a:lnTo>
                  <a:pt x="2272498" y="304799"/>
                </a:lnTo>
                <a:lnTo>
                  <a:pt x="2277884" y="266699"/>
                </a:lnTo>
                <a:lnTo>
                  <a:pt x="2272765" y="228599"/>
                </a:lnTo>
                <a:lnTo>
                  <a:pt x="2257391" y="190499"/>
                </a:lnTo>
                <a:lnTo>
                  <a:pt x="2231737" y="139699"/>
                </a:lnTo>
                <a:lnTo>
                  <a:pt x="2195779" y="101599"/>
                </a:lnTo>
                <a:lnTo>
                  <a:pt x="2165671" y="63499"/>
                </a:lnTo>
                <a:close/>
              </a:path>
              <a:path w="2278379" h="1816100">
                <a:moveTo>
                  <a:pt x="1652740" y="596899"/>
                </a:moveTo>
                <a:lnTo>
                  <a:pt x="1645653" y="596899"/>
                </a:lnTo>
                <a:lnTo>
                  <a:pt x="1611230" y="609599"/>
                </a:lnTo>
                <a:lnTo>
                  <a:pt x="1586676" y="622299"/>
                </a:lnTo>
                <a:lnTo>
                  <a:pt x="1571963" y="647699"/>
                </a:lnTo>
                <a:lnTo>
                  <a:pt x="1567065" y="685799"/>
                </a:lnTo>
                <a:lnTo>
                  <a:pt x="1572066" y="711199"/>
                </a:lnTo>
                <a:lnTo>
                  <a:pt x="1587047" y="736599"/>
                </a:lnTo>
                <a:lnTo>
                  <a:pt x="1611980" y="749299"/>
                </a:lnTo>
                <a:lnTo>
                  <a:pt x="1646834" y="761999"/>
                </a:lnTo>
                <a:lnTo>
                  <a:pt x="1677669" y="749299"/>
                </a:lnTo>
                <a:lnTo>
                  <a:pt x="1701082" y="736599"/>
                </a:lnTo>
                <a:lnTo>
                  <a:pt x="1717018" y="723899"/>
                </a:lnTo>
                <a:lnTo>
                  <a:pt x="1725421" y="685799"/>
                </a:lnTo>
                <a:lnTo>
                  <a:pt x="1830349" y="609599"/>
                </a:lnTo>
                <a:lnTo>
                  <a:pt x="1661201" y="609599"/>
                </a:lnTo>
                <a:lnTo>
                  <a:pt x="1652740" y="596899"/>
                </a:lnTo>
                <a:close/>
              </a:path>
              <a:path w="2278379" h="1816100">
                <a:moveTo>
                  <a:pt x="2032736" y="241299"/>
                </a:moveTo>
                <a:lnTo>
                  <a:pt x="2018085" y="292099"/>
                </a:lnTo>
                <a:lnTo>
                  <a:pt x="1998264" y="330199"/>
                </a:lnTo>
                <a:lnTo>
                  <a:pt x="1973272" y="355599"/>
                </a:lnTo>
                <a:lnTo>
                  <a:pt x="1943111" y="393699"/>
                </a:lnTo>
                <a:lnTo>
                  <a:pt x="1907778" y="431799"/>
                </a:lnTo>
                <a:lnTo>
                  <a:pt x="1867274" y="469899"/>
                </a:lnTo>
                <a:lnTo>
                  <a:pt x="1821599" y="507999"/>
                </a:lnTo>
                <a:lnTo>
                  <a:pt x="1682026" y="609599"/>
                </a:lnTo>
                <a:lnTo>
                  <a:pt x="1830349" y="609599"/>
                </a:lnTo>
                <a:lnTo>
                  <a:pt x="1917788" y="546099"/>
                </a:lnTo>
                <a:lnTo>
                  <a:pt x="1964047" y="507999"/>
                </a:lnTo>
                <a:lnTo>
                  <a:pt x="2004303" y="469899"/>
                </a:lnTo>
                <a:lnTo>
                  <a:pt x="2038564" y="444499"/>
                </a:lnTo>
                <a:lnTo>
                  <a:pt x="2066837" y="406399"/>
                </a:lnTo>
                <a:lnTo>
                  <a:pt x="2089132" y="380999"/>
                </a:lnTo>
                <a:lnTo>
                  <a:pt x="2105456" y="342899"/>
                </a:lnTo>
                <a:lnTo>
                  <a:pt x="2032736" y="241299"/>
                </a:lnTo>
                <a:close/>
              </a:path>
            </a:pathLst>
          </a:custGeom>
          <a:solidFill>
            <a:srgbClr val="91A0C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87498" y="153452"/>
            <a:ext cx="1485903" cy="579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67953" y="2258923"/>
            <a:ext cx="6204585" cy="2704465"/>
          </a:xfrm>
          <a:custGeom>
            <a:avLst/>
            <a:gdLst/>
            <a:ahLst/>
            <a:cxnLst/>
            <a:rect l="l" t="t" r="r" b="b"/>
            <a:pathLst>
              <a:path w="6204584" h="2704465">
                <a:moveTo>
                  <a:pt x="6204051" y="0"/>
                </a:moveTo>
                <a:lnTo>
                  <a:pt x="0" y="0"/>
                </a:lnTo>
                <a:lnTo>
                  <a:pt x="0" y="2703931"/>
                </a:lnTo>
                <a:lnTo>
                  <a:pt x="6204051" y="2703931"/>
                </a:lnTo>
                <a:lnTo>
                  <a:pt x="6204051" y="0"/>
                </a:lnTo>
                <a:close/>
              </a:path>
            </a:pathLst>
          </a:custGeom>
          <a:solidFill>
            <a:srgbClr val="D7E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67953" y="4965128"/>
            <a:ext cx="6204051" cy="517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1432" y="2140110"/>
            <a:ext cx="1593215" cy="1593215"/>
          </a:xfrm>
          <a:custGeom>
            <a:avLst/>
            <a:gdLst/>
            <a:ahLst/>
            <a:cxnLst/>
            <a:rect l="l" t="t" r="r" b="b"/>
            <a:pathLst>
              <a:path w="1593214" h="1593214">
                <a:moveTo>
                  <a:pt x="796518" y="0"/>
                </a:moveTo>
                <a:lnTo>
                  <a:pt x="747998" y="1453"/>
                </a:lnTo>
                <a:lnTo>
                  <a:pt x="700246" y="5759"/>
                </a:lnTo>
                <a:lnTo>
                  <a:pt x="653347" y="12833"/>
                </a:lnTo>
                <a:lnTo>
                  <a:pt x="607383" y="22592"/>
                </a:lnTo>
                <a:lnTo>
                  <a:pt x="562437" y="34953"/>
                </a:lnTo>
                <a:lnTo>
                  <a:pt x="518593" y="49832"/>
                </a:lnTo>
                <a:lnTo>
                  <a:pt x="475935" y="67147"/>
                </a:lnTo>
                <a:lnTo>
                  <a:pt x="434545" y="86813"/>
                </a:lnTo>
                <a:lnTo>
                  <a:pt x="394507" y="108748"/>
                </a:lnTo>
                <a:lnTo>
                  <a:pt x="355904" y="132868"/>
                </a:lnTo>
                <a:lnTo>
                  <a:pt x="318820" y="159091"/>
                </a:lnTo>
                <a:lnTo>
                  <a:pt x="283338" y="187332"/>
                </a:lnTo>
                <a:lnTo>
                  <a:pt x="249541" y="217508"/>
                </a:lnTo>
                <a:lnTo>
                  <a:pt x="217512" y="249536"/>
                </a:lnTo>
                <a:lnTo>
                  <a:pt x="187336" y="283332"/>
                </a:lnTo>
                <a:lnTo>
                  <a:pt x="159094" y="318814"/>
                </a:lnTo>
                <a:lnTo>
                  <a:pt x="132872" y="355898"/>
                </a:lnTo>
                <a:lnTo>
                  <a:pt x="108751" y="394501"/>
                </a:lnTo>
                <a:lnTo>
                  <a:pt x="86815" y="434539"/>
                </a:lnTo>
                <a:lnTo>
                  <a:pt x="67149" y="475929"/>
                </a:lnTo>
                <a:lnTo>
                  <a:pt x="49833" y="518588"/>
                </a:lnTo>
                <a:lnTo>
                  <a:pt x="34954" y="562432"/>
                </a:lnTo>
                <a:lnTo>
                  <a:pt x="22592" y="607378"/>
                </a:lnTo>
                <a:lnTo>
                  <a:pt x="12833" y="653344"/>
                </a:lnTo>
                <a:lnTo>
                  <a:pt x="5759" y="700244"/>
                </a:lnTo>
                <a:lnTo>
                  <a:pt x="1453" y="747997"/>
                </a:lnTo>
                <a:lnTo>
                  <a:pt x="0" y="796518"/>
                </a:lnTo>
                <a:lnTo>
                  <a:pt x="1453" y="845040"/>
                </a:lnTo>
                <a:lnTo>
                  <a:pt x="5759" y="892792"/>
                </a:lnTo>
                <a:lnTo>
                  <a:pt x="12833" y="939693"/>
                </a:lnTo>
                <a:lnTo>
                  <a:pt x="22592" y="985658"/>
                </a:lnTo>
                <a:lnTo>
                  <a:pt x="34954" y="1030604"/>
                </a:lnTo>
                <a:lnTo>
                  <a:pt x="49833" y="1074448"/>
                </a:lnTo>
                <a:lnTo>
                  <a:pt x="67149" y="1117107"/>
                </a:lnTo>
                <a:lnTo>
                  <a:pt x="86815" y="1158497"/>
                </a:lnTo>
                <a:lnTo>
                  <a:pt x="108751" y="1198535"/>
                </a:lnTo>
                <a:lnTo>
                  <a:pt x="132872" y="1237138"/>
                </a:lnTo>
                <a:lnTo>
                  <a:pt x="159094" y="1274222"/>
                </a:lnTo>
                <a:lnTo>
                  <a:pt x="187336" y="1309704"/>
                </a:lnTo>
                <a:lnTo>
                  <a:pt x="217512" y="1343501"/>
                </a:lnTo>
                <a:lnTo>
                  <a:pt x="249541" y="1375529"/>
                </a:lnTo>
                <a:lnTo>
                  <a:pt x="283338" y="1405705"/>
                </a:lnTo>
                <a:lnTo>
                  <a:pt x="318820" y="1433946"/>
                </a:lnTo>
                <a:lnTo>
                  <a:pt x="355904" y="1460168"/>
                </a:lnTo>
                <a:lnTo>
                  <a:pt x="394507" y="1484288"/>
                </a:lnTo>
                <a:lnTo>
                  <a:pt x="434545" y="1506223"/>
                </a:lnTo>
                <a:lnTo>
                  <a:pt x="475935" y="1525890"/>
                </a:lnTo>
                <a:lnTo>
                  <a:pt x="518593" y="1543204"/>
                </a:lnTo>
                <a:lnTo>
                  <a:pt x="562437" y="1558084"/>
                </a:lnTo>
                <a:lnTo>
                  <a:pt x="607383" y="1570445"/>
                </a:lnTo>
                <a:lnTo>
                  <a:pt x="653347" y="1580204"/>
                </a:lnTo>
                <a:lnTo>
                  <a:pt x="700246" y="1587278"/>
                </a:lnTo>
                <a:lnTo>
                  <a:pt x="747998" y="1591583"/>
                </a:lnTo>
                <a:lnTo>
                  <a:pt x="796518" y="1593037"/>
                </a:lnTo>
                <a:lnTo>
                  <a:pt x="845041" y="1591583"/>
                </a:lnTo>
                <a:lnTo>
                  <a:pt x="892795" y="1587278"/>
                </a:lnTo>
                <a:lnTo>
                  <a:pt x="939696" y="1580204"/>
                </a:lnTo>
                <a:lnTo>
                  <a:pt x="985663" y="1570445"/>
                </a:lnTo>
                <a:lnTo>
                  <a:pt x="1030610" y="1558084"/>
                </a:lnTo>
                <a:lnTo>
                  <a:pt x="1074455" y="1543204"/>
                </a:lnTo>
                <a:lnTo>
                  <a:pt x="1117115" y="1525890"/>
                </a:lnTo>
                <a:lnTo>
                  <a:pt x="1158505" y="1506223"/>
                </a:lnTo>
                <a:lnTo>
                  <a:pt x="1198544" y="1484288"/>
                </a:lnTo>
                <a:lnTo>
                  <a:pt x="1237147" y="1460168"/>
                </a:lnTo>
                <a:lnTo>
                  <a:pt x="1274232" y="1433946"/>
                </a:lnTo>
                <a:lnTo>
                  <a:pt x="1309714" y="1405705"/>
                </a:lnTo>
                <a:lnTo>
                  <a:pt x="1343511" y="1375529"/>
                </a:lnTo>
                <a:lnTo>
                  <a:pt x="1375540" y="1343501"/>
                </a:lnTo>
                <a:lnTo>
                  <a:pt x="1405716" y="1309704"/>
                </a:lnTo>
                <a:lnTo>
                  <a:pt x="1433957" y="1274222"/>
                </a:lnTo>
                <a:lnTo>
                  <a:pt x="1460180" y="1237138"/>
                </a:lnTo>
                <a:lnTo>
                  <a:pt x="1484300" y="1198535"/>
                </a:lnTo>
                <a:lnTo>
                  <a:pt x="1506235" y="1158497"/>
                </a:lnTo>
                <a:lnTo>
                  <a:pt x="1525902" y="1117107"/>
                </a:lnTo>
                <a:lnTo>
                  <a:pt x="1543217" y="1074448"/>
                </a:lnTo>
                <a:lnTo>
                  <a:pt x="1558096" y="1030604"/>
                </a:lnTo>
                <a:lnTo>
                  <a:pt x="1570457" y="985658"/>
                </a:lnTo>
                <a:lnTo>
                  <a:pt x="1580216" y="939693"/>
                </a:lnTo>
                <a:lnTo>
                  <a:pt x="1587290" y="892792"/>
                </a:lnTo>
                <a:lnTo>
                  <a:pt x="1591596" y="845040"/>
                </a:lnTo>
                <a:lnTo>
                  <a:pt x="1593049" y="796518"/>
                </a:lnTo>
                <a:lnTo>
                  <a:pt x="1591596" y="747997"/>
                </a:lnTo>
                <a:lnTo>
                  <a:pt x="1587290" y="700244"/>
                </a:lnTo>
                <a:lnTo>
                  <a:pt x="1580216" y="653344"/>
                </a:lnTo>
                <a:lnTo>
                  <a:pt x="1570457" y="607378"/>
                </a:lnTo>
                <a:lnTo>
                  <a:pt x="1558096" y="562432"/>
                </a:lnTo>
                <a:lnTo>
                  <a:pt x="1543217" y="518588"/>
                </a:lnTo>
                <a:lnTo>
                  <a:pt x="1525902" y="475929"/>
                </a:lnTo>
                <a:lnTo>
                  <a:pt x="1506235" y="434539"/>
                </a:lnTo>
                <a:lnTo>
                  <a:pt x="1484300" y="394501"/>
                </a:lnTo>
                <a:lnTo>
                  <a:pt x="1460180" y="355898"/>
                </a:lnTo>
                <a:lnTo>
                  <a:pt x="1433957" y="318814"/>
                </a:lnTo>
                <a:lnTo>
                  <a:pt x="1405716" y="283332"/>
                </a:lnTo>
                <a:lnTo>
                  <a:pt x="1375540" y="249536"/>
                </a:lnTo>
                <a:lnTo>
                  <a:pt x="1343511" y="217508"/>
                </a:lnTo>
                <a:lnTo>
                  <a:pt x="1309714" y="187332"/>
                </a:lnTo>
                <a:lnTo>
                  <a:pt x="1274232" y="159091"/>
                </a:lnTo>
                <a:lnTo>
                  <a:pt x="1237147" y="132868"/>
                </a:lnTo>
                <a:lnTo>
                  <a:pt x="1198544" y="108748"/>
                </a:lnTo>
                <a:lnTo>
                  <a:pt x="1158505" y="86813"/>
                </a:lnTo>
                <a:lnTo>
                  <a:pt x="1117115" y="67147"/>
                </a:lnTo>
                <a:lnTo>
                  <a:pt x="1074455" y="49832"/>
                </a:lnTo>
                <a:lnTo>
                  <a:pt x="1030610" y="34953"/>
                </a:lnTo>
                <a:lnTo>
                  <a:pt x="985663" y="22592"/>
                </a:lnTo>
                <a:lnTo>
                  <a:pt x="939696" y="12833"/>
                </a:lnTo>
                <a:lnTo>
                  <a:pt x="892795" y="5759"/>
                </a:lnTo>
                <a:lnTo>
                  <a:pt x="845041" y="1453"/>
                </a:lnTo>
                <a:lnTo>
                  <a:pt x="796518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1997" y="1961168"/>
            <a:ext cx="1251585" cy="1993264"/>
          </a:xfrm>
          <a:custGeom>
            <a:avLst/>
            <a:gdLst/>
            <a:ahLst/>
            <a:cxnLst/>
            <a:rect l="l" t="t" r="r" b="b"/>
            <a:pathLst>
              <a:path w="1251585" h="1993264">
                <a:moveTo>
                  <a:pt x="996594" y="0"/>
                </a:moveTo>
                <a:lnTo>
                  <a:pt x="948308" y="1149"/>
                </a:lnTo>
                <a:lnTo>
                  <a:pt x="900615" y="4562"/>
                </a:lnTo>
                <a:lnTo>
                  <a:pt x="853567" y="10186"/>
                </a:lnTo>
                <a:lnTo>
                  <a:pt x="807217" y="17970"/>
                </a:lnTo>
                <a:lnTo>
                  <a:pt x="761617" y="27860"/>
                </a:lnTo>
                <a:lnTo>
                  <a:pt x="716819" y="39806"/>
                </a:lnTo>
                <a:lnTo>
                  <a:pt x="672874" y="53754"/>
                </a:lnTo>
                <a:lnTo>
                  <a:pt x="629837" y="69652"/>
                </a:lnTo>
                <a:lnTo>
                  <a:pt x="587757" y="87449"/>
                </a:lnTo>
                <a:lnTo>
                  <a:pt x="546689" y="107092"/>
                </a:lnTo>
                <a:lnTo>
                  <a:pt x="506683" y="128528"/>
                </a:lnTo>
                <a:lnTo>
                  <a:pt x="467792" y="151707"/>
                </a:lnTo>
                <a:lnTo>
                  <a:pt x="430069" y="176574"/>
                </a:lnTo>
                <a:lnTo>
                  <a:pt x="393566" y="203079"/>
                </a:lnTo>
                <a:lnTo>
                  <a:pt x="358334" y="231169"/>
                </a:lnTo>
                <a:lnTo>
                  <a:pt x="324426" y="260792"/>
                </a:lnTo>
                <a:lnTo>
                  <a:pt x="291895" y="291895"/>
                </a:lnTo>
                <a:lnTo>
                  <a:pt x="260792" y="324426"/>
                </a:lnTo>
                <a:lnTo>
                  <a:pt x="231169" y="358334"/>
                </a:lnTo>
                <a:lnTo>
                  <a:pt x="203079" y="393566"/>
                </a:lnTo>
                <a:lnTo>
                  <a:pt x="176574" y="430069"/>
                </a:lnTo>
                <a:lnTo>
                  <a:pt x="151707" y="467792"/>
                </a:lnTo>
                <a:lnTo>
                  <a:pt x="128528" y="506683"/>
                </a:lnTo>
                <a:lnTo>
                  <a:pt x="107092" y="546689"/>
                </a:lnTo>
                <a:lnTo>
                  <a:pt x="87449" y="587757"/>
                </a:lnTo>
                <a:lnTo>
                  <a:pt x="69652" y="629837"/>
                </a:lnTo>
                <a:lnTo>
                  <a:pt x="53754" y="672874"/>
                </a:lnTo>
                <a:lnTo>
                  <a:pt x="39806" y="716819"/>
                </a:lnTo>
                <a:lnTo>
                  <a:pt x="27860" y="761617"/>
                </a:lnTo>
                <a:lnTo>
                  <a:pt x="17970" y="807217"/>
                </a:lnTo>
                <a:lnTo>
                  <a:pt x="10186" y="853567"/>
                </a:lnTo>
                <a:lnTo>
                  <a:pt x="4562" y="900615"/>
                </a:lnTo>
                <a:lnTo>
                  <a:pt x="1149" y="948308"/>
                </a:lnTo>
                <a:lnTo>
                  <a:pt x="0" y="996594"/>
                </a:lnTo>
                <a:lnTo>
                  <a:pt x="1149" y="1044880"/>
                </a:lnTo>
                <a:lnTo>
                  <a:pt x="4562" y="1092573"/>
                </a:lnTo>
                <a:lnTo>
                  <a:pt x="10186" y="1139620"/>
                </a:lnTo>
                <a:lnTo>
                  <a:pt x="17970" y="1185970"/>
                </a:lnTo>
                <a:lnTo>
                  <a:pt x="27860" y="1231571"/>
                </a:lnTo>
                <a:lnTo>
                  <a:pt x="39806" y="1276369"/>
                </a:lnTo>
                <a:lnTo>
                  <a:pt x="53754" y="1320313"/>
                </a:lnTo>
                <a:lnTo>
                  <a:pt x="69652" y="1363351"/>
                </a:lnTo>
                <a:lnTo>
                  <a:pt x="87449" y="1405431"/>
                </a:lnTo>
                <a:lnTo>
                  <a:pt x="107092" y="1446499"/>
                </a:lnTo>
                <a:lnTo>
                  <a:pt x="128528" y="1486505"/>
                </a:lnTo>
                <a:lnTo>
                  <a:pt x="151707" y="1525395"/>
                </a:lnTo>
                <a:lnTo>
                  <a:pt x="176574" y="1563118"/>
                </a:lnTo>
                <a:lnTo>
                  <a:pt x="203079" y="1599622"/>
                </a:lnTo>
                <a:lnTo>
                  <a:pt x="231169" y="1634854"/>
                </a:lnTo>
                <a:lnTo>
                  <a:pt x="260792" y="1668761"/>
                </a:lnTo>
                <a:lnTo>
                  <a:pt x="291895" y="1701293"/>
                </a:lnTo>
                <a:lnTo>
                  <a:pt x="324426" y="1732396"/>
                </a:lnTo>
                <a:lnTo>
                  <a:pt x="358334" y="1762019"/>
                </a:lnTo>
                <a:lnTo>
                  <a:pt x="393566" y="1790109"/>
                </a:lnTo>
                <a:lnTo>
                  <a:pt x="430069" y="1816614"/>
                </a:lnTo>
                <a:lnTo>
                  <a:pt x="467792" y="1841481"/>
                </a:lnTo>
                <a:lnTo>
                  <a:pt x="506683" y="1864659"/>
                </a:lnTo>
                <a:lnTo>
                  <a:pt x="546689" y="1886096"/>
                </a:lnTo>
                <a:lnTo>
                  <a:pt x="587757" y="1905739"/>
                </a:lnTo>
                <a:lnTo>
                  <a:pt x="629837" y="1923536"/>
                </a:lnTo>
                <a:lnTo>
                  <a:pt x="672874" y="1939434"/>
                </a:lnTo>
                <a:lnTo>
                  <a:pt x="716819" y="1953382"/>
                </a:lnTo>
                <a:lnTo>
                  <a:pt x="761617" y="1965328"/>
                </a:lnTo>
                <a:lnTo>
                  <a:pt x="807217" y="1975218"/>
                </a:lnTo>
                <a:lnTo>
                  <a:pt x="853567" y="1983002"/>
                </a:lnTo>
                <a:lnTo>
                  <a:pt x="900615" y="1988626"/>
                </a:lnTo>
                <a:lnTo>
                  <a:pt x="948308" y="1992039"/>
                </a:lnTo>
                <a:lnTo>
                  <a:pt x="996594" y="1993188"/>
                </a:lnTo>
                <a:lnTo>
                  <a:pt x="996594" y="1251445"/>
                </a:lnTo>
                <a:lnTo>
                  <a:pt x="1251445" y="996594"/>
                </a:lnTo>
                <a:lnTo>
                  <a:pt x="996594" y="741743"/>
                </a:lnTo>
                <a:lnTo>
                  <a:pt x="996594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76840" y="2586084"/>
            <a:ext cx="4507865" cy="775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spc="5" dirty="0"/>
              <a:t>OTROS ESTUDIOS SOBRE</a:t>
            </a:r>
            <a:r>
              <a:rPr spc="-55" dirty="0"/>
              <a:t> </a:t>
            </a:r>
            <a:r>
              <a:rPr spc="5" dirty="0"/>
              <a:t>EL  TEMA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76840" y="3309541"/>
            <a:ext cx="3757295" cy="1521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0180" indent="-158115">
              <a:lnSpc>
                <a:spcPct val="100000"/>
              </a:lnSpc>
              <a:spcBef>
                <a:spcPts val="105"/>
              </a:spcBef>
              <a:buChar char="●"/>
              <a:tabLst>
                <a:tab pos="170815" algn="l"/>
              </a:tabLst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El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poder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de la construcción social e</a:t>
            </a:r>
            <a:r>
              <a:rPr sz="14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histórica.</a:t>
            </a:r>
            <a:endParaRPr sz="1400" dirty="0">
              <a:latin typeface="Arial"/>
              <a:cs typeface="Arial"/>
            </a:endParaRPr>
          </a:p>
          <a:p>
            <a:pPr marL="170180" indent="-158115">
              <a:lnSpc>
                <a:spcPct val="100000"/>
              </a:lnSpc>
              <a:spcBef>
                <a:spcPts val="10"/>
              </a:spcBef>
              <a:buChar char="●"/>
              <a:tabLst>
                <a:tab pos="170815" algn="l"/>
              </a:tabLst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Mitos de la violencia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sexual.</a:t>
            </a:r>
            <a:endParaRPr sz="1400" dirty="0">
              <a:latin typeface="Arial"/>
              <a:cs typeface="Arial"/>
            </a:endParaRPr>
          </a:p>
          <a:p>
            <a:pPr marL="170180" indent="-158115">
              <a:lnSpc>
                <a:spcPct val="100000"/>
              </a:lnSpc>
              <a:spcBef>
                <a:spcPts val="5"/>
              </a:spcBef>
              <a:buChar char="●"/>
              <a:tabLst>
                <a:tab pos="170815" algn="l"/>
              </a:tabLst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COIP Art.</a:t>
            </a:r>
            <a:r>
              <a:rPr sz="14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 smtClean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lang="es-EC" sz="1400" spc="-5" dirty="0" smtClean="0">
                <a:solidFill>
                  <a:srgbClr val="231F20"/>
                </a:solidFill>
                <a:latin typeface="Arial"/>
                <a:cs typeface="Arial"/>
              </a:rPr>
              <a:t>71</a:t>
            </a:r>
            <a:r>
              <a:rPr sz="1400" spc="-5" dirty="0" smtClean="0">
                <a:solidFill>
                  <a:srgbClr val="231F20"/>
                </a:solidFill>
                <a:latin typeface="Arial"/>
                <a:cs typeface="Arial"/>
              </a:rPr>
              <a:t>,15</a:t>
            </a:r>
            <a:r>
              <a:rPr lang="es-EC" sz="1400" spc="-5" dirty="0" smtClean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1400" spc="-5" dirty="0" smtClean="0">
                <a:solidFill>
                  <a:srgbClr val="231F20"/>
                </a:solidFill>
                <a:latin typeface="Arial"/>
                <a:cs typeface="Arial"/>
              </a:rPr>
              <a:t>,1</a:t>
            </a:r>
            <a:r>
              <a:rPr lang="es-EC" sz="1400" spc="-5" dirty="0" smtClean="0">
                <a:solidFill>
                  <a:srgbClr val="231F20"/>
                </a:solidFill>
                <a:latin typeface="Arial"/>
                <a:cs typeface="Arial"/>
              </a:rPr>
              <a:t>58</a:t>
            </a:r>
          </a:p>
          <a:p>
            <a:pPr marL="170180" indent="-158115">
              <a:lnSpc>
                <a:spcPct val="100000"/>
              </a:lnSpc>
              <a:spcBef>
                <a:spcPts val="5"/>
              </a:spcBef>
              <a:buChar char="●"/>
              <a:tabLst>
                <a:tab pos="170815" algn="l"/>
              </a:tabLst>
            </a:pPr>
            <a:r>
              <a:rPr lang="es-EC" sz="1400" spc="-5" dirty="0" smtClean="0">
                <a:solidFill>
                  <a:srgbClr val="231F20"/>
                </a:solidFill>
                <a:latin typeface="Arial"/>
                <a:cs typeface="Arial"/>
              </a:rPr>
              <a:t>Redes de apoyo</a:t>
            </a:r>
            <a:endParaRPr sz="1400" dirty="0">
              <a:latin typeface="Arial"/>
              <a:cs typeface="Arial"/>
            </a:endParaRPr>
          </a:p>
          <a:p>
            <a:pPr marL="170180" indent="-158115">
              <a:lnSpc>
                <a:spcPct val="100000"/>
              </a:lnSpc>
              <a:spcBef>
                <a:spcPts val="10"/>
              </a:spcBef>
              <a:buChar char="●"/>
              <a:tabLst>
                <a:tab pos="170815" algn="l"/>
              </a:tabLst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Modelo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narrativo</a:t>
            </a:r>
            <a:endParaRPr sz="1400" dirty="0">
              <a:latin typeface="Arial"/>
              <a:cs typeface="Arial"/>
            </a:endParaRPr>
          </a:p>
          <a:p>
            <a:pPr marL="875665" marR="1216025" indent="-635">
              <a:lnSpc>
                <a:spcPct val="100000"/>
              </a:lnSpc>
              <a:spcBef>
                <a:spcPts val="5"/>
              </a:spcBef>
            </a:pPr>
            <a:r>
              <a:rPr sz="1400" spc="-5" dirty="0" err="1">
                <a:solidFill>
                  <a:srgbClr val="231F20"/>
                </a:solidFill>
                <a:latin typeface="Arial"/>
                <a:cs typeface="Arial"/>
              </a:rPr>
              <a:t>Historias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s-EC" sz="1400" spc="-5" dirty="0" smtClean="0">
                <a:solidFill>
                  <a:srgbClr val="231F20"/>
                </a:solidFill>
                <a:latin typeface="Arial"/>
                <a:cs typeface="Arial"/>
              </a:rPr>
              <a:t>quebradas</a:t>
            </a:r>
            <a:r>
              <a:rPr sz="1400" spc="-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Co-construcción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27488" y="3818050"/>
            <a:ext cx="1705610" cy="1785620"/>
          </a:xfrm>
          <a:custGeom>
            <a:avLst/>
            <a:gdLst/>
            <a:ahLst/>
            <a:cxnLst/>
            <a:rect l="l" t="t" r="r" b="b"/>
            <a:pathLst>
              <a:path w="1705609" h="1785620">
                <a:moveTo>
                  <a:pt x="528523" y="0"/>
                </a:moveTo>
                <a:lnTo>
                  <a:pt x="0" y="59766"/>
                </a:lnTo>
                <a:lnTo>
                  <a:pt x="0" y="97193"/>
                </a:lnTo>
                <a:lnTo>
                  <a:pt x="38455" y="97193"/>
                </a:lnTo>
                <a:lnTo>
                  <a:pt x="47764" y="126890"/>
                </a:lnTo>
                <a:lnTo>
                  <a:pt x="54411" y="159232"/>
                </a:lnTo>
                <a:lnTo>
                  <a:pt x="58399" y="194223"/>
                </a:lnTo>
                <a:lnTo>
                  <a:pt x="59728" y="231863"/>
                </a:lnTo>
                <a:lnTo>
                  <a:pt x="58399" y="269022"/>
                </a:lnTo>
                <a:lnTo>
                  <a:pt x="54411" y="303517"/>
                </a:lnTo>
                <a:lnTo>
                  <a:pt x="47764" y="335344"/>
                </a:lnTo>
                <a:lnTo>
                  <a:pt x="38455" y="364502"/>
                </a:lnTo>
                <a:lnTo>
                  <a:pt x="0" y="369582"/>
                </a:lnTo>
                <a:lnTo>
                  <a:pt x="0" y="420179"/>
                </a:lnTo>
                <a:lnTo>
                  <a:pt x="296646" y="483971"/>
                </a:lnTo>
                <a:lnTo>
                  <a:pt x="299491" y="523092"/>
                </a:lnTo>
                <a:lnTo>
                  <a:pt x="299567" y="536133"/>
                </a:lnTo>
                <a:lnTo>
                  <a:pt x="298478" y="569933"/>
                </a:lnTo>
                <a:lnTo>
                  <a:pt x="294871" y="607013"/>
                </a:lnTo>
                <a:lnTo>
                  <a:pt x="288869" y="643835"/>
                </a:lnTo>
                <a:lnTo>
                  <a:pt x="280479" y="680402"/>
                </a:lnTo>
                <a:lnTo>
                  <a:pt x="219735" y="696620"/>
                </a:lnTo>
                <a:lnTo>
                  <a:pt x="219735" y="747229"/>
                </a:lnTo>
                <a:lnTo>
                  <a:pt x="377647" y="821143"/>
                </a:lnTo>
                <a:lnTo>
                  <a:pt x="295702" y="836840"/>
                </a:lnTo>
                <a:lnTo>
                  <a:pt x="232106" y="850512"/>
                </a:lnTo>
                <a:lnTo>
                  <a:pt x="186867" y="862156"/>
                </a:lnTo>
                <a:lnTo>
                  <a:pt x="137893" y="882905"/>
                </a:lnTo>
                <a:lnTo>
                  <a:pt x="98247" y="910234"/>
                </a:lnTo>
                <a:lnTo>
                  <a:pt x="78982" y="945915"/>
                </a:lnTo>
                <a:lnTo>
                  <a:pt x="71881" y="998321"/>
                </a:lnTo>
                <a:lnTo>
                  <a:pt x="73125" y="1059804"/>
                </a:lnTo>
                <a:lnTo>
                  <a:pt x="80218" y="1115322"/>
                </a:lnTo>
                <a:lnTo>
                  <a:pt x="93159" y="1164877"/>
                </a:lnTo>
                <a:lnTo>
                  <a:pt x="111945" y="1208468"/>
                </a:lnTo>
                <a:lnTo>
                  <a:pt x="136574" y="1246095"/>
                </a:lnTo>
                <a:lnTo>
                  <a:pt x="167043" y="1277759"/>
                </a:lnTo>
                <a:lnTo>
                  <a:pt x="758342" y="1785010"/>
                </a:lnTo>
                <a:lnTo>
                  <a:pt x="998147" y="1663522"/>
                </a:lnTo>
                <a:lnTo>
                  <a:pt x="756323" y="1663522"/>
                </a:lnTo>
                <a:lnTo>
                  <a:pt x="184264" y="1203871"/>
                </a:lnTo>
                <a:lnTo>
                  <a:pt x="160166" y="1176346"/>
                </a:lnTo>
                <a:lnTo>
                  <a:pt x="142513" y="1137300"/>
                </a:lnTo>
                <a:lnTo>
                  <a:pt x="131307" y="1086735"/>
                </a:lnTo>
                <a:lnTo>
                  <a:pt x="126555" y="1024648"/>
                </a:lnTo>
                <a:lnTo>
                  <a:pt x="129407" y="982560"/>
                </a:lnTo>
                <a:lnTo>
                  <a:pt x="139979" y="952496"/>
                </a:lnTo>
                <a:lnTo>
                  <a:pt x="158266" y="934458"/>
                </a:lnTo>
                <a:lnTo>
                  <a:pt x="184264" y="928446"/>
                </a:lnTo>
                <a:lnTo>
                  <a:pt x="822205" y="928446"/>
                </a:lnTo>
                <a:lnTo>
                  <a:pt x="291630" y="705700"/>
                </a:lnTo>
                <a:lnTo>
                  <a:pt x="302678" y="661157"/>
                </a:lnTo>
                <a:lnTo>
                  <a:pt x="310576" y="618640"/>
                </a:lnTo>
                <a:lnTo>
                  <a:pt x="315320" y="578151"/>
                </a:lnTo>
                <a:lnTo>
                  <a:pt x="316903" y="539686"/>
                </a:lnTo>
                <a:lnTo>
                  <a:pt x="316712" y="530054"/>
                </a:lnTo>
                <a:lnTo>
                  <a:pt x="316142" y="518401"/>
                </a:lnTo>
                <a:lnTo>
                  <a:pt x="315168" y="504422"/>
                </a:lnTo>
                <a:lnTo>
                  <a:pt x="313867" y="489038"/>
                </a:lnTo>
                <a:lnTo>
                  <a:pt x="1452249" y="489038"/>
                </a:lnTo>
                <a:lnTo>
                  <a:pt x="1554187" y="476885"/>
                </a:lnTo>
                <a:lnTo>
                  <a:pt x="1652118" y="476885"/>
                </a:lnTo>
                <a:lnTo>
                  <a:pt x="1646229" y="468228"/>
                </a:lnTo>
                <a:lnTo>
                  <a:pt x="1631099" y="453605"/>
                </a:lnTo>
                <a:lnTo>
                  <a:pt x="1627201" y="451573"/>
                </a:lnTo>
                <a:lnTo>
                  <a:pt x="499148" y="451573"/>
                </a:lnTo>
                <a:lnTo>
                  <a:pt x="491032" y="450926"/>
                </a:lnTo>
                <a:lnTo>
                  <a:pt x="54660" y="380720"/>
                </a:lnTo>
                <a:lnTo>
                  <a:pt x="64419" y="344458"/>
                </a:lnTo>
                <a:lnTo>
                  <a:pt x="71388" y="307563"/>
                </a:lnTo>
                <a:lnTo>
                  <a:pt x="75568" y="270033"/>
                </a:lnTo>
                <a:lnTo>
                  <a:pt x="76961" y="231863"/>
                </a:lnTo>
                <a:lnTo>
                  <a:pt x="75568" y="193776"/>
                </a:lnTo>
                <a:lnTo>
                  <a:pt x="71388" y="157454"/>
                </a:lnTo>
                <a:lnTo>
                  <a:pt x="64419" y="122903"/>
                </a:lnTo>
                <a:lnTo>
                  <a:pt x="54660" y="90131"/>
                </a:lnTo>
                <a:lnTo>
                  <a:pt x="516369" y="47599"/>
                </a:lnTo>
                <a:lnTo>
                  <a:pt x="1262899" y="47599"/>
                </a:lnTo>
                <a:lnTo>
                  <a:pt x="528523" y="0"/>
                </a:lnTo>
                <a:close/>
              </a:path>
              <a:path w="1705609" h="1785620">
                <a:moveTo>
                  <a:pt x="822205" y="928446"/>
                </a:moveTo>
                <a:lnTo>
                  <a:pt x="184264" y="928446"/>
                </a:lnTo>
                <a:lnTo>
                  <a:pt x="195471" y="929398"/>
                </a:lnTo>
                <a:lnTo>
                  <a:pt x="206802" y="932253"/>
                </a:lnTo>
                <a:lnTo>
                  <a:pt x="218248" y="937007"/>
                </a:lnTo>
                <a:lnTo>
                  <a:pt x="229806" y="943660"/>
                </a:lnTo>
                <a:lnTo>
                  <a:pt x="756323" y="1289926"/>
                </a:lnTo>
                <a:lnTo>
                  <a:pt x="747020" y="1324862"/>
                </a:lnTo>
                <a:lnTo>
                  <a:pt x="740386" y="1362827"/>
                </a:lnTo>
                <a:lnTo>
                  <a:pt x="736411" y="1403826"/>
                </a:lnTo>
                <a:lnTo>
                  <a:pt x="735088" y="1447863"/>
                </a:lnTo>
                <a:lnTo>
                  <a:pt x="736411" y="1502352"/>
                </a:lnTo>
                <a:lnTo>
                  <a:pt x="740386" y="1556454"/>
                </a:lnTo>
                <a:lnTo>
                  <a:pt x="747020" y="1610176"/>
                </a:lnTo>
                <a:lnTo>
                  <a:pt x="756323" y="1663522"/>
                </a:lnTo>
                <a:lnTo>
                  <a:pt x="778611" y="1663522"/>
                </a:lnTo>
                <a:lnTo>
                  <a:pt x="768860" y="1610176"/>
                </a:lnTo>
                <a:lnTo>
                  <a:pt x="761895" y="1556454"/>
                </a:lnTo>
                <a:lnTo>
                  <a:pt x="757716" y="1502352"/>
                </a:lnTo>
                <a:lnTo>
                  <a:pt x="756323" y="1447863"/>
                </a:lnTo>
                <a:lnTo>
                  <a:pt x="757588" y="1403826"/>
                </a:lnTo>
                <a:lnTo>
                  <a:pt x="761385" y="1362827"/>
                </a:lnTo>
                <a:lnTo>
                  <a:pt x="767719" y="1324862"/>
                </a:lnTo>
                <a:lnTo>
                  <a:pt x="776592" y="1289926"/>
                </a:lnTo>
                <a:lnTo>
                  <a:pt x="1611896" y="1004404"/>
                </a:lnTo>
                <a:lnTo>
                  <a:pt x="1625864" y="1004404"/>
                </a:lnTo>
                <a:lnTo>
                  <a:pt x="1627085" y="999337"/>
                </a:lnTo>
                <a:lnTo>
                  <a:pt x="1658176" y="989203"/>
                </a:lnTo>
                <a:lnTo>
                  <a:pt x="966927" y="989203"/>
                </a:lnTo>
                <a:lnTo>
                  <a:pt x="822205" y="928446"/>
                </a:lnTo>
                <a:close/>
              </a:path>
              <a:path w="1705609" h="1785620">
                <a:moveTo>
                  <a:pt x="1625864" y="1004404"/>
                </a:moveTo>
                <a:lnTo>
                  <a:pt x="1611896" y="1004404"/>
                </a:lnTo>
                <a:lnTo>
                  <a:pt x="1604803" y="1034215"/>
                </a:lnTo>
                <a:lnTo>
                  <a:pt x="1599734" y="1060859"/>
                </a:lnTo>
                <a:lnTo>
                  <a:pt x="1596693" y="1084336"/>
                </a:lnTo>
                <a:lnTo>
                  <a:pt x="1595678" y="1104646"/>
                </a:lnTo>
                <a:lnTo>
                  <a:pt x="1596821" y="1146532"/>
                </a:lnTo>
                <a:lnTo>
                  <a:pt x="1601257" y="1188167"/>
                </a:lnTo>
                <a:lnTo>
                  <a:pt x="1608984" y="1229554"/>
                </a:lnTo>
                <a:lnTo>
                  <a:pt x="1619999" y="1270698"/>
                </a:lnTo>
                <a:lnTo>
                  <a:pt x="778611" y="1663522"/>
                </a:lnTo>
                <a:lnTo>
                  <a:pt x="998147" y="1663522"/>
                </a:lnTo>
                <a:lnTo>
                  <a:pt x="1673644" y="1321308"/>
                </a:lnTo>
                <a:lnTo>
                  <a:pt x="1673644" y="1259547"/>
                </a:lnTo>
                <a:lnTo>
                  <a:pt x="1627085" y="1238288"/>
                </a:lnTo>
                <a:lnTo>
                  <a:pt x="1619173" y="1204051"/>
                </a:lnTo>
                <a:lnTo>
                  <a:pt x="1613665" y="1169179"/>
                </a:lnTo>
                <a:lnTo>
                  <a:pt x="1610562" y="1133676"/>
                </a:lnTo>
                <a:lnTo>
                  <a:pt x="1609864" y="1097546"/>
                </a:lnTo>
                <a:lnTo>
                  <a:pt x="1614350" y="1065599"/>
                </a:lnTo>
                <a:lnTo>
                  <a:pt x="1618708" y="1038583"/>
                </a:lnTo>
                <a:lnTo>
                  <a:pt x="1622950" y="1016497"/>
                </a:lnTo>
                <a:lnTo>
                  <a:pt x="1625864" y="1004404"/>
                </a:lnTo>
                <a:close/>
              </a:path>
              <a:path w="1705609" h="1785620">
                <a:moveTo>
                  <a:pt x="1257000" y="512318"/>
                </a:moveTo>
                <a:lnTo>
                  <a:pt x="792797" y="512318"/>
                </a:lnTo>
                <a:lnTo>
                  <a:pt x="966927" y="544728"/>
                </a:lnTo>
                <a:lnTo>
                  <a:pt x="982878" y="592004"/>
                </a:lnTo>
                <a:lnTo>
                  <a:pt x="994259" y="641677"/>
                </a:lnTo>
                <a:lnTo>
                  <a:pt x="1001079" y="693754"/>
                </a:lnTo>
                <a:lnTo>
                  <a:pt x="1003350" y="748245"/>
                </a:lnTo>
                <a:lnTo>
                  <a:pt x="1001897" y="795785"/>
                </a:lnTo>
                <a:lnTo>
                  <a:pt x="997533" y="843653"/>
                </a:lnTo>
                <a:lnTo>
                  <a:pt x="990254" y="891847"/>
                </a:lnTo>
                <a:lnTo>
                  <a:pt x="980054" y="940365"/>
                </a:lnTo>
                <a:lnTo>
                  <a:pt x="966927" y="989203"/>
                </a:lnTo>
                <a:lnTo>
                  <a:pt x="984161" y="989203"/>
                </a:lnTo>
                <a:lnTo>
                  <a:pt x="997263" y="940365"/>
                </a:lnTo>
                <a:lnTo>
                  <a:pt x="1007461" y="891847"/>
                </a:lnTo>
                <a:lnTo>
                  <a:pt x="1014749" y="843653"/>
                </a:lnTo>
                <a:lnTo>
                  <a:pt x="1019125" y="795785"/>
                </a:lnTo>
                <a:lnTo>
                  <a:pt x="1020584" y="748245"/>
                </a:lnTo>
                <a:lnTo>
                  <a:pt x="1018368" y="693754"/>
                </a:lnTo>
                <a:lnTo>
                  <a:pt x="1011723" y="641677"/>
                </a:lnTo>
                <a:lnTo>
                  <a:pt x="1000653" y="592004"/>
                </a:lnTo>
                <a:lnTo>
                  <a:pt x="985164" y="544728"/>
                </a:lnTo>
                <a:lnTo>
                  <a:pt x="1257000" y="512318"/>
                </a:lnTo>
                <a:close/>
              </a:path>
              <a:path w="1705609" h="1785620">
                <a:moveTo>
                  <a:pt x="1652118" y="476885"/>
                </a:moveTo>
                <a:lnTo>
                  <a:pt x="1554187" y="476885"/>
                </a:lnTo>
                <a:lnTo>
                  <a:pt x="1572587" y="478602"/>
                </a:lnTo>
                <a:lnTo>
                  <a:pt x="1590367" y="487780"/>
                </a:lnTo>
                <a:lnTo>
                  <a:pt x="1624050" y="528535"/>
                </a:lnTo>
                <a:lnTo>
                  <a:pt x="1649593" y="592321"/>
                </a:lnTo>
                <a:lnTo>
                  <a:pt x="1657438" y="666242"/>
                </a:lnTo>
                <a:lnTo>
                  <a:pt x="1655224" y="699269"/>
                </a:lnTo>
                <a:lnTo>
                  <a:pt x="1643571" y="760018"/>
                </a:lnTo>
                <a:lnTo>
                  <a:pt x="1623143" y="811593"/>
                </a:lnTo>
                <a:lnTo>
                  <a:pt x="1598842" y="841460"/>
                </a:lnTo>
                <a:lnTo>
                  <a:pt x="984161" y="989203"/>
                </a:lnTo>
                <a:lnTo>
                  <a:pt x="1658176" y="989203"/>
                </a:lnTo>
                <a:lnTo>
                  <a:pt x="1673644" y="984161"/>
                </a:lnTo>
                <a:lnTo>
                  <a:pt x="1673644" y="919365"/>
                </a:lnTo>
                <a:lnTo>
                  <a:pt x="1616951" y="903147"/>
                </a:lnTo>
                <a:lnTo>
                  <a:pt x="1634150" y="887648"/>
                </a:lnTo>
                <a:lnTo>
                  <a:pt x="1665548" y="836518"/>
                </a:lnTo>
                <a:lnTo>
                  <a:pt x="1679740" y="800887"/>
                </a:lnTo>
                <a:lnTo>
                  <a:pt x="1698686" y="730018"/>
                </a:lnTo>
                <a:lnTo>
                  <a:pt x="1705013" y="663206"/>
                </a:lnTo>
                <a:lnTo>
                  <a:pt x="1703747" y="636624"/>
                </a:lnTo>
                <a:lnTo>
                  <a:pt x="1693633" y="578903"/>
                </a:lnTo>
                <a:lnTo>
                  <a:pt x="1673079" y="515310"/>
                </a:lnTo>
                <a:lnTo>
                  <a:pt x="1660223" y="488797"/>
                </a:lnTo>
                <a:lnTo>
                  <a:pt x="1652118" y="476885"/>
                </a:lnTo>
                <a:close/>
              </a:path>
              <a:path w="1705609" h="1785620">
                <a:moveTo>
                  <a:pt x="1452249" y="489038"/>
                </a:moveTo>
                <a:lnTo>
                  <a:pt x="313867" y="489038"/>
                </a:lnTo>
                <a:lnTo>
                  <a:pt x="523468" y="534619"/>
                </a:lnTo>
                <a:lnTo>
                  <a:pt x="528522" y="535502"/>
                </a:lnTo>
                <a:lnTo>
                  <a:pt x="534584" y="536133"/>
                </a:lnTo>
                <a:lnTo>
                  <a:pt x="541660" y="536512"/>
                </a:lnTo>
                <a:lnTo>
                  <a:pt x="549757" y="536638"/>
                </a:lnTo>
                <a:lnTo>
                  <a:pt x="581522" y="535666"/>
                </a:lnTo>
                <a:lnTo>
                  <a:pt x="621699" y="532748"/>
                </a:lnTo>
                <a:lnTo>
                  <a:pt x="670298" y="527884"/>
                </a:lnTo>
                <a:lnTo>
                  <a:pt x="727327" y="521075"/>
                </a:lnTo>
                <a:lnTo>
                  <a:pt x="792797" y="512318"/>
                </a:lnTo>
                <a:lnTo>
                  <a:pt x="1257000" y="512318"/>
                </a:lnTo>
                <a:lnTo>
                  <a:pt x="1452249" y="489038"/>
                </a:lnTo>
                <a:close/>
              </a:path>
              <a:path w="1705609" h="1785620">
                <a:moveTo>
                  <a:pt x="1262899" y="47599"/>
                </a:moveTo>
                <a:lnTo>
                  <a:pt x="516369" y="47599"/>
                </a:lnTo>
                <a:lnTo>
                  <a:pt x="550952" y="47707"/>
                </a:lnTo>
                <a:lnTo>
                  <a:pt x="582822" y="55083"/>
                </a:lnTo>
                <a:lnTo>
                  <a:pt x="638378" y="91655"/>
                </a:lnTo>
                <a:lnTo>
                  <a:pt x="675457" y="152273"/>
                </a:lnTo>
                <a:lnTo>
                  <a:pt x="684207" y="189696"/>
                </a:lnTo>
                <a:lnTo>
                  <a:pt x="686447" y="231863"/>
                </a:lnTo>
                <a:lnTo>
                  <a:pt x="682306" y="278223"/>
                </a:lnTo>
                <a:lnTo>
                  <a:pt x="671909" y="320089"/>
                </a:lnTo>
                <a:lnTo>
                  <a:pt x="655240" y="357456"/>
                </a:lnTo>
                <a:lnTo>
                  <a:pt x="632282" y="390321"/>
                </a:lnTo>
                <a:lnTo>
                  <a:pt x="604930" y="417123"/>
                </a:lnTo>
                <a:lnTo>
                  <a:pt x="542403" y="447746"/>
                </a:lnTo>
                <a:lnTo>
                  <a:pt x="507250" y="451573"/>
                </a:lnTo>
                <a:lnTo>
                  <a:pt x="1627201" y="451573"/>
                </a:lnTo>
                <a:lnTo>
                  <a:pt x="1611680" y="443483"/>
                </a:lnTo>
                <a:lnTo>
                  <a:pt x="1584785" y="436395"/>
                </a:lnTo>
                <a:lnTo>
                  <a:pt x="1550417" y="432344"/>
                </a:lnTo>
                <a:lnTo>
                  <a:pt x="1508582" y="431330"/>
                </a:lnTo>
                <a:lnTo>
                  <a:pt x="1549053" y="405580"/>
                </a:lnTo>
                <a:lnTo>
                  <a:pt x="1580533" y="375288"/>
                </a:lnTo>
                <a:lnTo>
                  <a:pt x="1603022" y="340456"/>
                </a:lnTo>
                <a:lnTo>
                  <a:pt x="1616516" y="301084"/>
                </a:lnTo>
                <a:lnTo>
                  <a:pt x="1621015" y="257175"/>
                </a:lnTo>
                <a:lnTo>
                  <a:pt x="1618260" y="216650"/>
                </a:lnTo>
                <a:lnTo>
                  <a:pt x="1596219" y="147559"/>
                </a:lnTo>
                <a:lnTo>
                  <a:pt x="1553502" y="95416"/>
                </a:lnTo>
                <a:lnTo>
                  <a:pt x="1498063" y="66308"/>
                </a:lnTo>
                <a:lnTo>
                  <a:pt x="1466087" y="60769"/>
                </a:lnTo>
                <a:lnTo>
                  <a:pt x="1262899" y="47599"/>
                </a:lnTo>
                <a:close/>
              </a:path>
            </a:pathLst>
          </a:custGeom>
          <a:solidFill>
            <a:srgbClr val="99A3C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87498" y="155027"/>
            <a:ext cx="1485903" cy="579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54810" y="2768066"/>
            <a:ext cx="6204585" cy="1308100"/>
          </a:xfrm>
          <a:custGeom>
            <a:avLst/>
            <a:gdLst/>
            <a:ahLst/>
            <a:cxnLst/>
            <a:rect l="l" t="t" r="r" b="b"/>
            <a:pathLst>
              <a:path w="6204584" h="1308100">
                <a:moveTo>
                  <a:pt x="6204038" y="0"/>
                </a:moveTo>
                <a:lnTo>
                  <a:pt x="0" y="0"/>
                </a:lnTo>
                <a:lnTo>
                  <a:pt x="0" y="1307503"/>
                </a:lnTo>
                <a:lnTo>
                  <a:pt x="6204038" y="1307503"/>
                </a:lnTo>
                <a:lnTo>
                  <a:pt x="6204038" y="0"/>
                </a:lnTo>
                <a:close/>
              </a:path>
            </a:pathLst>
          </a:custGeom>
          <a:solidFill>
            <a:srgbClr val="D7E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54810" y="4075569"/>
            <a:ext cx="6204038" cy="517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8273" y="2649245"/>
            <a:ext cx="1593215" cy="1593215"/>
          </a:xfrm>
          <a:custGeom>
            <a:avLst/>
            <a:gdLst/>
            <a:ahLst/>
            <a:cxnLst/>
            <a:rect l="l" t="t" r="r" b="b"/>
            <a:pathLst>
              <a:path w="1593214" h="1593214">
                <a:moveTo>
                  <a:pt x="796531" y="0"/>
                </a:moveTo>
                <a:lnTo>
                  <a:pt x="748009" y="1453"/>
                </a:lnTo>
                <a:lnTo>
                  <a:pt x="700257" y="5758"/>
                </a:lnTo>
                <a:lnTo>
                  <a:pt x="653356" y="12832"/>
                </a:lnTo>
                <a:lnTo>
                  <a:pt x="607390" y="22591"/>
                </a:lnTo>
                <a:lnTo>
                  <a:pt x="562444" y="34952"/>
                </a:lnTo>
                <a:lnTo>
                  <a:pt x="518599" y="49831"/>
                </a:lnTo>
                <a:lnTo>
                  <a:pt x="475940" y="67145"/>
                </a:lnTo>
                <a:lnTo>
                  <a:pt x="434549" y="86811"/>
                </a:lnTo>
                <a:lnTo>
                  <a:pt x="394510" y="108745"/>
                </a:lnTo>
                <a:lnTo>
                  <a:pt x="355907" y="132865"/>
                </a:lnTo>
                <a:lnTo>
                  <a:pt x="318822" y="159087"/>
                </a:lnTo>
                <a:lnTo>
                  <a:pt x="283340" y="187327"/>
                </a:lnTo>
                <a:lnTo>
                  <a:pt x="249542" y="217503"/>
                </a:lnTo>
                <a:lnTo>
                  <a:pt x="217514" y="249531"/>
                </a:lnTo>
                <a:lnTo>
                  <a:pt x="187337" y="283327"/>
                </a:lnTo>
                <a:lnTo>
                  <a:pt x="159095" y="318809"/>
                </a:lnTo>
                <a:lnTo>
                  <a:pt x="132872" y="355893"/>
                </a:lnTo>
                <a:lnTo>
                  <a:pt x="108751" y="394495"/>
                </a:lnTo>
                <a:lnTo>
                  <a:pt x="86816" y="434533"/>
                </a:lnTo>
                <a:lnTo>
                  <a:pt x="67149" y="475924"/>
                </a:lnTo>
                <a:lnTo>
                  <a:pt x="49834" y="518583"/>
                </a:lnTo>
                <a:lnTo>
                  <a:pt x="34954" y="562427"/>
                </a:lnTo>
                <a:lnTo>
                  <a:pt x="22592" y="607374"/>
                </a:lnTo>
                <a:lnTo>
                  <a:pt x="12833" y="653340"/>
                </a:lnTo>
                <a:lnTo>
                  <a:pt x="5759" y="700242"/>
                </a:lnTo>
                <a:lnTo>
                  <a:pt x="1453" y="747995"/>
                </a:lnTo>
                <a:lnTo>
                  <a:pt x="0" y="796518"/>
                </a:lnTo>
                <a:lnTo>
                  <a:pt x="1453" y="845040"/>
                </a:lnTo>
                <a:lnTo>
                  <a:pt x="5759" y="892792"/>
                </a:lnTo>
                <a:lnTo>
                  <a:pt x="12833" y="939693"/>
                </a:lnTo>
                <a:lnTo>
                  <a:pt x="22592" y="985658"/>
                </a:lnTo>
                <a:lnTo>
                  <a:pt x="34954" y="1030604"/>
                </a:lnTo>
                <a:lnTo>
                  <a:pt x="49834" y="1074448"/>
                </a:lnTo>
                <a:lnTo>
                  <a:pt x="67149" y="1117107"/>
                </a:lnTo>
                <a:lnTo>
                  <a:pt x="86816" y="1158497"/>
                </a:lnTo>
                <a:lnTo>
                  <a:pt x="108751" y="1198535"/>
                </a:lnTo>
                <a:lnTo>
                  <a:pt x="132872" y="1237138"/>
                </a:lnTo>
                <a:lnTo>
                  <a:pt x="159095" y="1274222"/>
                </a:lnTo>
                <a:lnTo>
                  <a:pt x="187337" y="1309704"/>
                </a:lnTo>
                <a:lnTo>
                  <a:pt x="217514" y="1343501"/>
                </a:lnTo>
                <a:lnTo>
                  <a:pt x="249542" y="1375529"/>
                </a:lnTo>
                <a:lnTo>
                  <a:pt x="283340" y="1405705"/>
                </a:lnTo>
                <a:lnTo>
                  <a:pt x="318822" y="1433946"/>
                </a:lnTo>
                <a:lnTo>
                  <a:pt x="355907" y="1460168"/>
                </a:lnTo>
                <a:lnTo>
                  <a:pt x="394510" y="1484288"/>
                </a:lnTo>
                <a:lnTo>
                  <a:pt x="434549" y="1506223"/>
                </a:lnTo>
                <a:lnTo>
                  <a:pt x="475940" y="1525890"/>
                </a:lnTo>
                <a:lnTo>
                  <a:pt x="518599" y="1543204"/>
                </a:lnTo>
                <a:lnTo>
                  <a:pt x="562444" y="1558084"/>
                </a:lnTo>
                <a:lnTo>
                  <a:pt x="607390" y="1570445"/>
                </a:lnTo>
                <a:lnTo>
                  <a:pt x="653356" y="1580204"/>
                </a:lnTo>
                <a:lnTo>
                  <a:pt x="700257" y="1587278"/>
                </a:lnTo>
                <a:lnTo>
                  <a:pt x="748009" y="1591583"/>
                </a:lnTo>
                <a:lnTo>
                  <a:pt x="796531" y="1593037"/>
                </a:lnTo>
                <a:lnTo>
                  <a:pt x="845052" y="1591583"/>
                </a:lnTo>
                <a:lnTo>
                  <a:pt x="892805" y="1587278"/>
                </a:lnTo>
                <a:lnTo>
                  <a:pt x="939705" y="1580204"/>
                </a:lnTo>
                <a:lnTo>
                  <a:pt x="985670" y="1570445"/>
                </a:lnTo>
                <a:lnTo>
                  <a:pt x="1030617" y="1558084"/>
                </a:lnTo>
                <a:lnTo>
                  <a:pt x="1074461" y="1543204"/>
                </a:lnTo>
                <a:lnTo>
                  <a:pt x="1117120" y="1525890"/>
                </a:lnTo>
                <a:lnTo>
                  <a:pt x="1158510" y="1506223"/>
                </a:lnTo>
                <a:lnTo>
                  <a:pt x="1198548" y="1484288"/>
                </a:lnTo>
                <a:lnTo>
                  <a:pt x="1237151" y="1460168"/>
                </a:lnTo>
                <a:lnTo>
                  <a:pt x="1274235" y="1433946"/>
                </a:lnTo>
                <a:lnTo>
                  <a:pt x="1309717" y="1405705"/>
                </a:lnTo>
                <a:lnTo>
                  <a:pt x="1343513" y="1375529"/>
                </a:lnTo>
                <a:lnTo>
                  <a:pt x="1375541" y="1343501"/>
                </a:lnTo>
                <a:lnTo>
                  <a:pt x="1405717" y="1309704"/>
                </a:lnTo>
                <a:lnTo>
                  <a:pt x="1433958" y="1274222"/>
                </a:lnTo>
                <a:lnTo>
                  <a:pt x="1460180" y="1237138"/>
                </a:lnTo>
                <a:lnTo>
                  <a:pt x="1484301" y="1198535"/>
                </a:lnTo>
                <a:lnTo>
                  <a:pt x="1506236" y="1158497"/>
                </a:lnTo>
                <a:lnTo>
                  <a:pt x="1525902" y="1117107"/>
                </a:lnTo>
                <a:lnTo>
                  <a:pt x="1543217" y="1074448"/>
                </a:lnTo>
                <a:lnTo>
                  <a:pt x="1558096" y="1030604"/>
                </a:lnTo>
                <a:lnTo>
                  <a:pt x="1570457" y="985658"/>
                </a:lnTo>
                <a:lnTo>
                  <a:pt x="1580216" y="939693"/>
                </a:lnTo>
                <a:lnTo>
                  <a:pt x="1587290" y="892792"/>
                </a:lnTo>
                <a:lnTo>
                  <a:pt x="1591596" y="845040"/>
                </a:lnTo>
                <a:lnTo>
                  <a:pt x="1593049" y="796518"/>
                </a:lnTo>
                <a:lnTo>
                  <a:pt x="1591596" y="747995"/>
                </a:lnTo>
                <a:lnTo>
                  <a:pt x="1587290" y="700242"/>
                </a:lnTo>
                <a:lnTo>
                  <a:pt x="1580216" y="653340"/>
                </a:lnTo>
                <a:lnTo>
                  <a:pt x="1570457" y="607374"/>
                </a:lnTo>
                <a:lnTo>
                  <a:pt x="1558096" y="562427"/>
                </a:lnTo>
                <a:lnTo>
                  <a:pt x="1543217" y="518583"/>
                </a:lnTo>
                <a:lnTo>
                  <a:pt x="1525902" y="475924"/>
                </a:lnTo>
                <a:lnTo>
                  <a:pt x="1506236" y="434533"/>
                </a:lnTo>
                <a:lnTo>
                  <a:pt x="1484301" y="394495"/>
                </a:lnTo>
                <a:lnTo>
                  <a:pt x="1460180" y="355893"/>
                </a:lnTo>
                <a:lnTo>
                  <a:pt x="1433958" y="318809"/>
                </a:lnTo>
                <a:lnTo>
                  <a:pt x="1405717" y="283327"/>
                </a:lnTo>
                <a:lnTo>
                  <a:pt x="1375541" y="249531"/>
                </a:lnTo>
                <a:lnTo>
                  <a:pt x="1343513" y="217503"/>
                </a:lnTo>
                <a:lnTo>
                  <a:pt x="1309717" y="187327"/>
                </a:lnTo>
                <a:lnTo>
                  <a:pt x="1274235" y="159087"/>
                </a:lnTo>
                <a:lnTo>
                  <a:pt x="1237151" y="132865"/>
                </a:lnTo>
                <a:lnTo>
                  <a:pt x="1198548" y="108745"/>
                </a:lnTo>
                <a:lnTo>
                  <a:pt x="1158510" y="86811"/>
                </a:lnTo>
                <a:lnTo>
                  <a:pt x="1117120" y="67145"/>
                </a:lnTo>
                <a:lnTo>
                  <a:pt x="1074461" y="49831"/>
                </a:lnTo>
                <a:lnTo>
                  <a:pt x="1030617" y="34952"/>
                </a:lnTo>
                <a:lnTo>
                  <a:pt x="985670" y="22591"/>
                </a:lnTo>
                <a:lnTo>
                  <a:pt x="939705" y="12832"/>
                </a:lnTo>
                <a:lnTo>
                  <a:pt x="892805" y="5758"/>
                </a:lnTo>
                <a:lnTo>
                  <a:pt x="845052" y="1453"/>
                </a:lnTo>
                <a:lnTo>
                  <a:pt x="796531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8837" y="2470303"/>
            <a:ext cx="1251585" cy="1993264"/>
          </a:xfrm>
          <a:custGeom>
            <a:avLst/>
            <a:gdLst/>
            <a:ahLst/>
            <a:cxnLst/>
            <a:rect l="l" t="t" r="r" b="b"/>
            <a:pathLst>
              <a:path w="1251585" h="1993264">
                <a:moveTo>
                  <a:pt x="996594" y="0"/>
                </a:moveTo>
                <a:lnTo>
                  <a:pt x="948309" y="1149"/>
                </a:lnTo>
                <a:lnTo>
                  <a:pt x="900617" y="4562"/>
                </a:lnTo>
                <a:lnTo>
                  <a:pt x="853570" y="10186"/>
                </a:lnTo>
                <a:lnTo>
                  <a:pt x="807221" y="17970"/>
                </a:lnTo>
                <a:lnTo>
                  <a:pt x="761621" y="27860"/>
                </a:lnTo>
                <a:lnTo>
                  <a:pt x="716823" y="39806"/>
                </a:lnTo>
                <a:lnTo>
                  <a:pt x="672879" y="53754"/>
                </a:lnTo>
                <a:lnTo>
                  <a:pt x="629842" y="69652"/>
                </a:lnTo>
                <a:lnTo>
                  <a:pt x="587763" y="87449"/>
                </a:lnTo>
                <a:lnTo>
                  <a:pt x="546694" y="107092"/>
                </a:lnTo>
                <a:lnTo>
                  <a:pt x="506689" y="128528"/>
                </a:lnTo>
                <a:lnTo>
                  <a:pt x="467798" y="151707"/>
                </a:lnTo>
                <a:lnTo>
                  <a:pt x="430075" y="176574"/>
                </a:lnTo>
                <a:lnTo>
                  <a:pt x="393571" y="203079"/>
                </a:lnTo>
                <a:lnTo>
                  <a:pt x="358339" y="231169"/>
                </a:lnTo>
                <a:lnTo>
                  <a:pt x="324431" y="260792"/>
                </a:lnTo>
                <a:lnTo>
                  <a:pt x="291899" y="291895"/>
                </a:lnTo>
                <a:lnTo>
                  <a:pt x="260796" y="324426"/>
                </a:lnTo>
                <a:lnTo>
                  <a:pt x="231173" y="358334"/>
                </a:lnTo>
                <a:lnTo>
                  <a:pt x="203083" y="393566"/>
                </a:lnTo>
                <a:lnTo>
                  <a:pt x="176578" y="430069"/>
                </a:lnTo>
                <a:lnTo>
                  <a:pt x="151710" y="467792"/>
                </a:lnTo>
                <a:lnTo>
                  <a:pt x="128531" y="506683"/>
                </a:lnTo>
                <a:lnTo>
                  <a:pt x="107094" y="546689"/>
                </a:lnTo>
                <a:lnTo>
                  <a:pt x="87451" y="587757"/>
                </a:lnTo>
                <a:lnTo>
                  <a:pt x="69654" y="629837"/>
                </a:lnTo>
                <a:lnTo>
                  <a:pt x="53755" y="672874"/>
                </a:lnTo>
                <a:lnTo>
                  <a:pt x="39807" y="716819"/>
                </a:lnTo>
                <a:lnTo>
                  <a:pt x="27861" y="761617"/>
                </a:lnTo>
                <a:lnTo>
                  <a:pt x="17970" y="807217"/>
                </a:lnTo>
                <a:lnTo>
                  <a:pt x="10186" y="853567"/>
                </a:lnTo>
                <a:lnTo>
                  <a:pt x="4562" y="900615"/>
                </a:lnTo>
                <a:lnTo>
                  <a:pt x="1149" y="948308"/>
                </a:lnTo>
                <a:lnTo>
                  <a:pt x="0" y="996594"/>
                </a:lnTo>
                <a:lnTo>
                  <a:pt x="1149" y="1044879"/>
                </a:lnTo>
                <a:lnTo>
                  <a:pt x="4562" y="1092571"/>
                </a:lnTo>
                <a:lnTo>
                  <a:pt x="10186" y="1139617"/>
                </a:lnTo>
                <a:lnTo>
                  <a:pt x="17970" y="1185966"/>
                </a:lnTo>
                <a:lnTo>
                  <a:pt x="27861" y="1231566"/>
                </a:lnTo>
                <a:lnTo>
                  <a:pt x="39807" y="1276364"/>
                </a:lnTo>
                <a:lnTo>
                  <a:pt x="53755" y="1320307"/>
                </a:lnTo>
                <a:lnTo>
                  <a:pt x="69654" y="1363344"/>
                </a:lnTo>
                <a:lnTo>
                  <a:pt x="87451" y="1405423"/>
                </a:lnTo>
                <a:lnTo>
                  <a:pt x="107094" y="1446491"/>
                </a:lnTo>
                <a:lnTo>
                  <a:pt x="128531" y="1486496"/>
                </a:lnTo>
                <a:lnTo>
                  <a:pt x="151710" y="1525386"/>
                </a:lnTo>
                <a:lnTo>
                  <a:pt x="176578" y="1563109"/>
                </a:lnTo>
                <a:lnTo>
                  <a:pt x="203083" y="1599612"/>
                </a:lnTo>
                <a:lnTo>
                  <a:pt x="231173" y="1634843"/>
                </a:lnTo>
                <a:lnTo>
                  <a:pt x="260796" y="1668751"/>
                </a:lnTo>
                <a:lnTo>
                  <a:pt x="291899" y="1701282"/>
                </a:lnTo>
                <a:lnTo>
                  <a:pt x="324431" y="1732385"/>
                </a:lnTo>
                <a:lnTo>
                  <a:pt x="358339" y="1762007"/>
                </a:lnTo>
                <a:lnTo>
                  <a:pt x="393571" y="1790097"/>
                </a:lnTo>
                <a:lnTo>
                  <a:pt x="430075" y="1816602"/>
                </a:lnTo>
                <a:lnTo>
                  <a:pt x="467798" y="1841469"/>
                </a:lnTo>
                <a:lnTo>
                  <a:pt x="506689" y="1864647"/>
                </a:lnTo>
                <a:lnTo>
                  <a:pt x="546694" y="1886084"/>
                </a:lnTo>
                <a:lnTo>
                  <a:pt x="587763" y="1905726"/>
                </a:lnTo>
                <a:lnTo>
                  <a:pt x="629842" y="1923523"/>
                </a:lnTo>
                <a:lnTo>
                  <a:pt x="672879" y="1939421"/>
                </a:lnTo>
                <a:lnTo>
                  <a:pt x="716823" y="1953370"/>
                </a:lnTo>
                <a:lnTo>
                  <a:pt x="761621" y="1965315"/>
                </a:lnTo>
                <a:lnTo>
                  <a:pt x="807221" y="1975206"/>
                </a:lnTo>
                <a:lnTo>
                  <a:pt x="853570" y="1982989"/>
                </a:lnTo>
                <a:lnTo>
                  <a:pt x="900617" y="1988613"/>
                </a:lnTo>
                <a:lnTo>
                  <a:pt x="948309" y="1992026"/>
                </a:lnTo>
                <a:lnTo>
                  <a:pt x="996594" y="1993176"/>
                </a:lnTo>
                <a:lnTo>
                  <a:pt x="996594" y="1251445"/>
                </a:lnTo>
                <a:lnTo>
                  <a:pt x="1251445" y="996594"/>
                </a:lnTo>
                <a:lnTo>
                  <a:pt x="996594" y="741743"/>
                </a:lnTo>
                <a:lnTo>
                  <a:pt x="996594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67929" y="2915794"/>
            <a:ext cx="4819650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0" dirty="0"/>
              <a:t>PREGUNTA </a:t>
            </a:r>
            <a:r>
              <a:rPr spc="5" dirty="0"/>
              <a:t>DE</a:t>
            </a:r>
            <a:r>
              <a:rPr spc="-105" dirty="0"/>
              <a:t> </a:t>
            </a:r>
            <a:r>
              <a:rPr spc="5" dirty="0"/>
              <a:t>INVESTIGACIÓN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67929" y="3264123"/>
            <a:ext cx="4514215" cy="668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¿Las redes de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apoyo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sirven como factor de soporte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para 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mujeres víctimas de violencia sexual en la</a:t>
            </a:r>
            <a:r>
              <a:rPr sz="140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pareja?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77056" y="3793380"/>
            <a:ext cx="1777364" cy="2591435"/>
          </a:xfrm>
          <a:custGeom>
            <a:avLst/>
            <a:gdLst/>
            <a:ahLst/>
            <a:cxnLst/>
            <a:rect l="l" t="t" r="r" b="b"/>
            <a:pathLst>
              <a:path w="1777365" h="2591435">
                <a:moveTo>
                  <a:pt x="1173038" y="419353"/>
                </a:moveTo>
                <a:lnTo>
                  <a:pt x="888403" y="419353"/>
                </a:lnTo>
                <a:lnTo>
                  <a:pt x="928829" y="422855"/>
                </a:lnTo>
                <a:lnTo>
                  <a:pt x="965596" y="433424"/>
                </a:lnTo>
                <a:lnTo>
                  <a:pt x="1029142" y="476148"/>
                </a:lnTo>
                <a:lnTo>
                  <a:pt x="1054131" y="506342"/>
                </a:lnTo>
                <a:lnTo>
                  <a:pt x="1082447" y="576480"/>
                </a:lnTo>
                <a:lnTo>
                  <a:pt x="1085951" y="616902"/>
                </a:lnTo>
                <a:lnTo>
                  <a:pt x="1079843" y="671928"/>
                </a:lnTo>
                <a:lnTo>
                  <a:pt x="1063064" y="718674"/>
                </a:lnTo>
                <a:lnTo>
                  <a:pt x="1037929" y="757945"/>
                </a:lnTo>
                <a:lnTo>
                  <a:pt x="1006756" y="790549"/>
                </a:lnTo>
                <a:lnTo>
                  <a:pt x="971862" y="817292"/>
                </a:lnTo>
                <a:lnTo>
                  <a:pt x="935563" y="838981"/>
                </a:lnTo>
                <a:lnTo>
                  <a:pt x="900176" y="856424"/>
                </a:lnTo>
                <a:lnTo>
                  <a:pt x="855652" y="879098"/>
                </a:lnTo>
                <a:lnTo>
                  <a:pt x="813541" y="905521"/>
                </a:lnTo>
                <a:lnTo>
                  <a:pt x="773884" y="935656"/>
                </a:lnTo>
                <a:lnTo>
                  <a:pt x="736724" y="969463"/>
                </a:lnTo>
                <a:lnTo>
                  <a:pt x="702106" y="1006903"/>
                </a:lnTo>
                <a:lnTo>
                  <a:pt x="670071" y="1047938"/>
                </a:lnTo>
                <a:lnTo>
                  <a:pt x="640664" y="1092530"/>
                </a:lnTo>
                <a:lnTo>
                  <a:pt x="614842" y="1138763"/>
                </a:lnTo>
                <a:lnTo>
                  <a:pt x="592950" y="1185812"/>
                </a:lnTo>
                <a:lnTo>
                  <a:pt x="575002" y="1233620"/>
                </a:lnTo>
                <a:lnTo>
                  <a:pt x="561014" y="1282132"/>
                </a:lnTo>
                <a:lnTo>
                  <a:pt x="551003" y="1331294"/>
                </a:lnTo>
                <a:lnTo>
                  <a:pt x="544985" y="1381048"/>
                </a:lnTo>
                <a:lnTo>
                  <a:pt x="542975" y="1431340"/>
                </a:lnTo>
                <a:lnTo>
                  <a:pt x="542975" y="1776755"/>
                </a:lnTo>
                <a:lnTo>
                  <a:pt x="1233817" y="1776755"/>
                </a:lnTo>
                <a:lnTo>
                  <a:pt x="1233817" y="1628889"/>
                </a:lnTo>
                <a:lnTo>
                  <a:pt x="690841" y="1628889"/>
                </a:lnTo>
                <a:lnTo>
                  <a:pt x="690841" y="1431340"/>
                </a:lnTo>
                <a:lnTo>
                  <a:pt x="692927" y="1385929"/>
                </a:lnTo>
                <a:lnTo>
                  <a:pt x="699209" y="1341386"/>
                </a:lnTo>
                <a:lnTo>
                  <a:pt x="709728" y="1297576"/>
                </a:lnTo>
                <a:lnTo>
                  <a:pt x="724524" y="1254362"/>
                </a:lnTo>
                <a:lnTo>
                  <a:pt x="743636" y="1211606"/>
                </a:lnTo>
                <a:lnTo>
                  <a:pt x="767105" y="1169174"/>
                </a:lnTo>
                <a:lnTo>
                  <a:pt x="799011" y="1122117"/>
                </a:lnTo>
                <a:lnTo>
                  <a:pt x="834222" y="1080932"/>
                </a:lnTo>
                <a:lnTo>
                  <a:pt x="872918" y="1045458"/>
                </a:lnTo>
                <a:lnTo>
                  <a:pt x="915278" y="1015532"/>
                </a:lnTo>
                <a:lnTo>
                  <a:pt x="961478" y="990993"/>
                </a:lnTo>
                <a:lnTo>
                  <a:pt x="999295" y="972310"/>
                </a:lnTo>
                <a:lnTo>
                  <a:pt x="1037511" y="950125"/>
                </a:lnTo>
                <a:lnTo>
                  <a:pt x="1075095" y="924191"/>
                </a:lnTo>
                <a:lnTo>
                  <a:pt x="1111100" y="894174"/>
                </a:lnTo>
                <a:lnTo>
                  <a:pt x="1144239" y="860088"/>
                </a:lnTo>
                <a:lnTo>
                  <a:pt x="1173736" y="821423"/>
                </a:lnTo>
                <a:lnTo>
                  <a:pt x="1198474" y="778020"/>
                </a:lnTo>
                <a:lnTo>
                  <a:pt x="1217421" y="729630"/>
                </a:lnTo>
                <a:lnTo>
                  <a:pt x="1229546" y="676007"/>
                </a:lnTo>
                <a:lnTo>
                  <a:pt x="1233817" y="616902"/>
                </a:lnTo>
                <a:lnTo>
                  <a:pt x="1231091" y="571201"/>
                </a:lnTo>
                <a:lnTo>
                  <a:pt x="1230966" y="569661"/>
                </a:lnTo>
                <a:lnTo>
                  <a:pt x="1222624" y="525292"/>
                </a:lnTo>
                <a:lnTo>
                  <a:pt x="1208635" y="483011"/>
                </a:lnTo>
                <a:lnTo>
                  <a:pt x="1189134" y="443288"/>
                </a:lnTo>
                <a:lnTo>
                  <a:pt x="1173038" y="419353"/>
                </a:lnTo>
                <a:close/>
              </a:path>
              <a:path w="1777365" h="2591435">
                <a:moveTo>
                  <a:pt x="1466183" y="147853"/>
                </a:moveTo>
                <a:lnTo>
                  <a:pt x="888403" y="147853"/>
                </a:lnTo>
                <a:lnTo>
                  <a:pt x="940918" y="149063"/>
                </a:lnTo>
                <a:lnTo>
                  <a:pt x="992720" y="152688"/>
                </a:lnTo>
                <a:lnTo>
                  <a:pt x="1043782" y="158721"/>
                </a:lnTo>
                <a:lnTo>
                  <a:pt x="1094076" y="167158"/>
                </a:lnTo>
                <a:lnTo>
                  <a:pt x="1143577" y="177990"/>
                </a:lnTo>
                <a:lnTo>
                  <a:pt x="1192259" y="191212"/>
                </a:lnTo>
                <a:lnTo>
                  <a:pt x="1240093" y="206817"/>
                </a:lnTo>
                <a:lnTo>
                  <a:pt x="1287055" y="224799"/>
                </a:lnTo>
                <a:lnTo>
                  <a:pt x="1333118" y="245151"/>
                </a:lnTo>
                <a:lnTo>
                  <a:pt x="1378254" y="267868"/>
                </a:lnTo>
                <a:lnTo>
                  <a:pt x="1431277" y="298691"/>
                </a:lnTo>
                <a:lnTo>
                  <a:pt x="1477917" y="331378"/>
                </a:lnTo>
                <a:lnTo>
                  <a:pt x="1518213" y="365984"/>
                </a:lnTo>
                <a:lnTo>
                  <a:pt x="1552203" y="402561"/>
                </a:lnTo>
                <a:lnTo>
                  <a:pt x="1579927" y="441164"/>
                </a:lnTo>
                <a:lnTo>
                  <a:pt x="1601422" y="481846"/>
                </a:lnTo>
                <a:lnTo>
                  <a:pt x="1616728" y="524660"/>
                </a:lnTo>
                <a:lnTo>
                  <a:pt x="1625884" y="569661"/>
                </a:lnTo>
                <a:lnTo>
                  <a:pt x="1628927" y="616902"/>
                </a:lnTo>
                <a:lnTo>
                  <a:pt x="1626289" y="658231"/>
                </a:lnTo>
                <a:lnTo>
                  <a:pt x="1618382" y="699016"/>
                </a:lnTo>
                <a:lnTo>
                  <a:pt x="1605221" y="739241"/>
                </a:lnTo>
                <a:lnTo>
                  <a:pt x="1586818" y="778886"/>
                </a:lnTo>
                <a:lnTo>
                  <a:pt x="1563186" y="817936"/>
                </a:lnTo>
                <a:lnTo>
                  <a:pt x="1534291" y="856424"/>
                </a:lnTo>
                <a:lnTo>
                  <a:pt x="1500198" y="894261"/>
                </a:lnTo>
                <a:lnTo>
                  <a:pt x="1461050" y="931329"/>
                </a:lnTo>
                <a:lnTo>
                  <a:pt x="1416635" y="967816"/>
                </a:lnTo>
                <a:lnTo>
                  <a:pt x="1367057" y="1003619"/>
                </a:lnTo>
                <a:lnTo>
                  <a:pt x="1312329" y="1038720"/>
                </a:lnTo>
                <a:lnTo>
                  <a:pt x="1265002" y="1070345"/>
                </a:lnTo>
                <a:lnTo>
                  <a:pt x="1223179" y="1104369"/>
                </a:lnTo>
                <a:lnTo>
                  <a:pt x="1186876" y="1140763"/>
                </a:lnTo>
                <a:lnTo>
                  <a:pt x="1156110" y="1179499"/>
                </a:lnTo>
                <a:lnTo>
                  <a:pt x="1130899" y="1220549"/>
                </a:lnTo>
                <a:lnTo>
                  <a:pt x="1111260" y="1263883"/>
                </a:lnTo>
                <a:lnTo>
                  <a:pt x="1097211" y="1309474"/>
                </a:lnTo>
                <a:lnTo>
                  <a:pt x="1088769" y="1357293"/>
                </a:lnTo>
                <a:lnTo>
                  <a:pt x="1085951" y="1407312"/>
                </a:lnTo>
                <a:lnTo>
                  <a:pt x="1085951" y="1628889"/>
                </a:lnTo>
                <a:lnTo>
                  <a:pt x="1233817" y="1628889"/>
                </a:lnTo>
                <a:lnTo>
                  <a:pt x="1233817" y="1407312"/>
                </a:lnTo>
                <a:lnTo>
                  <a:pt x="1238063" y="1359228"/>
                </a:lnTo>
                <a:lnTo>
                  <a:pt x="1250853" y="1314398"/>
                </a:lnTo>
                <a:lnTo>
                  <a:pt x="1272266" y="1272697"/>
                </a:lnTo>
                <a:lnTo>
                  <a:pt x="1302384" y="1234000"/>
                </a:lnTo>
                <a:lnTo>
                  <a:pt x="1341285" y="1198184"/>
                </a:lnTo>
                <a:lnTo>
                  <a:pt x="1389049" y="1165123"/>
                </a:lnTo>
                <a:lnTo>
                  <a:pt x="1442240" y="1131259"/>
                </a:lnTo>
                <a:lnTo>
                  <a:pt x="1491541" y="1096536"/>
                </a:lnTo>
                <a:lnTo>
                  <a:pt x="1536943" y="1060965"/>
                </a:lnTo>
                <a:lnTo>
                  <a:pt x="1578439" y="1024556"/>
                </a:lnTo>
                <a:lnTo>
                  <a:pt x="1616021" y="987321"/>
                </a:lnTo>
                <a:lnTo>
                  <a:pt x="1649681" y="949272"/>
                </a:lnTo>
                <a:lnTo>
                  <a:pt x="1679411" y="910420"/>
                </a:lnTo>
                <a:lnTo>
                  <a:pt x="1705203" y="870775"/>
                </a:lnTo>
                <a:lnTo>
                  <a:pt x="1727048" y="830349"/>
                </a:lnTo>
                <a:lnTo>
                  <a:pt x="1744940" y="789154"/>
                </a:lnTo>
                <a:lnTo>
                  <a:pt x="1758869" y="747201"/>
                </a:lnTo>
                <a:lnTo>
                  <a:pt x="1768829" y="704500"/>
                </a:lnTo>
                <a:lnTo>
                  <a:pt x="1774810" y="661063"/>
                </a:lnTo>
                <a:lnTo>
                  <a:pt x="1776806" y="616902"/>
                </a:lnTo>
                <a:lnTo>
                  <a:pt x="1774842" y="570998"/>
                </a:lnTo>
                <a:lnTo>
                  <a:pt x="1768955" y="526552"/>
                </a:lnTo>
                <a:lnTo>
                  <a:pt x="1759155" y="483575"/>
                </a:lnTo>
                <a:lnTo>
                  <a:pt x="1745450" y="442082"/>
                </a:lnTo>
                <a:lnTo>
                  <a:pt x="1727849" y="402083"/>
                </a:lnTo>
                <a:lnTo>
                  <a:pt x="1706361" y="363592"/>
                </a:lnTo>
                <a:lnTo>
                  <a:pt x="1680995" y="326621"/>
                </a:lnTo>
                <a:lnTo>
                  <a:pt x="1651759" y="291182"/>
                </a:lnTo>
                <a:lnTo>
                  <a:pt x="1618663" y="257289"/>
                </a:lnTo>
                <a:lnTo>
                  <a:pt x="1581715" y="224952"/>
                </a:lnTo>
                <a:lnTo>
                  <a:pt x="1540925" y="194186"/>
                </a:lnTo>
                <a:lnTo>
                  <a:pt x="1496300" y="165002"/>
                </a:lnTo>
                <a:lnTo>
                  <a:pt x="1466183" y="147853"/>
                </a:lnTo>
                <a:close/>
              </a:path>
              <a:path w="1777365" h="2591435">
                <a:moveTo>
                  <a:pt x="888403" y="0"/>
                </a:moveTo>
                <a:lnTo>
                  <a:pt x="838672" y="962"/>
                </a:lnTo>
                <a:lnTo>
                  <a:pt x="789465" y="3846"/>
                </a:lnTo>
                <a:lnTo>
                  <a:pt x="740802" y="8647"/>
                </a:lnTo>
                <a:lnTo>
                  <a:pt x="692700" y="15362"/>
                </a:lnTo>
                <a:lnTo>
                  <a:pt x="645179" y="23985"/>
                </a:lnTo>
                <a:lnTo>
                  <a:pt x="598257" y="34512"/>
                </a:lnTo>
                <a:lnTo>
                  <a:pt x="551952" y="46938"/>
                </a:lnTo>
                <a:lnTo>
                  <a:pt x="506284" y="61261"/>
                </a:lnTo>
                <a:lnTo>
                  <a:pt x="461271" y="77473"/>
                </a:lnTo>
                <a:lnTo>
                  <a:pt x="416931" y="95573"/>
                </a:lnTo>
                <a:lnTo>
                  <a:pt x="373284" y="115554"/>
                </a:lnTo>
                <a:lnTo>
                  <a:pt x="330349" y="137413"/>
                </a:lnTo>
                <a:lnTo>
                  <a:pt x="281736" y="165178"/>
                </a:lnTo>
                <a:lnTo>
                  <a:pt x="236904" y="194539"/>
                </a:lnTo>
                <a:lnTo>
                  <a:pt x="195926" y="225447"/>
                </a:lnTo>
                <a:lnTo>
                  <a:pt x="158812" y="257890"/>
                </a:lnTo>
                <a:lnTo>
                  <a:pt x="125570" y="291855"/>
                </a:lnTo>
                <a:lnTo>
                  <a:pt x="96207" y="327330"/>
                </a:lnTo>
                <a:lnTo>
                  <a:pt x="70732" y="364303"/>
                </a:lnTo>
                <a:lnTo>
                  <a:pt x="49154" y="402761"/>
                </a:lnTo>
                <a:lnTo>
                  <a:pt x="31480" y="442692"/>
                </a:lnTo>
                <a:lnTo>
                  <a:pt x="17720" y="484084"/>
                </a:lnTo>
                <a:lnTo>
                  <a:pt x="7881" y="526924"/>
                </a:lnTo>
                <a:lnTo>
                  <a:pt x="1971" y="571201"/>
                </a:lnTo>
                <a:lnTo>
                  <a:pt x="0" y="616902"/>
                </a:lnTo>
                <a:lnTo>
                  <a:pt x="0" y="852017"/>
                </a:lnTo>
                <a:lnTo>
                  <a:pt x="690841" y="852017"/>
                </a:lnTo>
                <a:lnTo>
                  <a:pt x="690841" y="704164"/>
                </a:lnTo>
                <a:lnTo>
                  <a:pt x="147853" y="704164"/>
                </a:lnTo>
                <a:lnTo>
                  <a:pt x="147853" y="616902"/>
                </a:lnTo>
                <a:lnTo>
                  <a:pt x="150922" y="569881"/>
                </a:lnTo>
                <a:lnTo>
                  <a:pt x="160127" y="525104"/>
                </a:lnTo>
                <a:lnTo>
                  <a:pt x="175529" y="482413"/>
                </a:lnTo>
                <a:lnTo>
                  <a:pt x="197159" y="441788"/>
                </a:lnTo>
                <a:lnTo>
                  <a:pt x="225058" y="403175"/>
                </a:lnTo>
                <a:lnTo>
                  <a:pt x="259263" y="366522"/>
                </a:lnTo>
                <a:lnTo>
                  <a:pt x="299814" y="331774"/>
                </a:lnTo>
                <a:lnTo>
                  <a:pt x="346751" y="298878"/>
                </a:lnTo>
                <a:lnTo>
                  <a:pt x="400113" y="267779"/>
                </a:lnTo>
                <a:lnTo>
                  <a:pt x="445173" y="245087"/>
                </a:lnTo>
                <a:lnTo>
                  <a:pt x="491143" y="224754"/>
                </a:lnTo>
                <a:lnTo>
                  <a:pt x="537996" y="206787"/>
                </a:lnTo>
                <a:lnTo>
                  <a:pt x="585705" y="191193"/>
                </a:lnTo>
                <a:lnTo>
                  <a:pt x="634242" y="177979"/>
                </a:lnTo>
                <a:lnTo>
                  <a:pt x="683581" y="167152"/>
                </a:lnTo>
                <a:lnTo>
                  <a:pt x="733693" y="158719"/>
                </a:lnTo>
                <a:lnTo>
                  <a:pt x="784552" y="152687"/>
                </a:lnTo>
                <a:lnTo>
                  <a:pt x="836131" y="149063"/>
                </a:lnTo>
                <a:lnTo>
                  <a:pt x="888403" y="147853"/>
                </a:lnTo>
                <a:lnTo>
                  <a:pt x="1466183" y="147853"/>
                </a:lnTo>
                <a:lnTo>
                  <a:pt x="1447775" y="137375"/>
                </a:lnTo>
                <a:lnTo>
                  <a:pt x="1404816" y="115525"/>
                </a:lnTo>
                <a:lnTo>
                  <a:pt x="1361131" y="95551"/>
                </a:lnTo>
                <a:lnTo>
                  <a:pt x="1316740" y="77457"/>
                </a:lnTo>
                <a:lnTo>
                  <a:pt x="1271660" y="61249"/>
                </a:lnTo>
                <a:lnTo>
                  <a:pt x="1225910" y="46931"/>
                </a:lnTo>
                <a:lnTo>
                  <a:pt x="1179507" y="34507"/>
                </a:lnTo>
                <a:lnTo>
                  <a:pt x="1132469" y="23982"/>
                </a:lnTo>
                <a:lnTo>
                  <a:pt x="1084816" y="15360"/>
                </a:lnTo>
                <a:lnTo>
                  <a:pt x="1036564" y="8647"/>
                </a:lnTo>
                <a:lnTo>
                  <a:pt x="987733" y="3846"/>
                </a:lnTo>
                <a:lnTo>
                  <a:pt x="938339" y="962"/>
                </a:lnTo>
                <a:lnTo>
                  <a:pt x="888403" y="0"/>
                </a:lnTo>
                <a:close/>
              </a:path>
              <a:path w="1777365" h="2591435">
                <a:moveTo>
                  <a:pt x="888403" y="271487"/>
                </a:moveTo>
                <a:lnTo>
                  <a:pt x="841372" y="274291"/>
                </a:lnTo>
                <a:lnTo>
                  <a:pt x="796714" y="282682"/>
                </a:lnTo>
                <a:lnTo>
                  <a:pt x="754495" y="296635"/>
                </a:lnTo>
                <a:lnTo>
                  <a:pt x="714779" y="316122"/>
                </a:lnTo>
                <a:lnTo>
                  <a:pt x="677631" y="341115"/>
                </a:lnTo>
                <a:lnTo>
                  <a:pt x="643115" y="371589"/>
                </a:lnTo>
                <a:lnTo>
                  <a:pt x="612598" y="406168"/>
                </a:lnTo>
                <a:lnTo>
                  <a:pt x="587589" y="443353"/>
                </a:lnTo>
                <a:lnTo>
                  <a:pt x="568104" y="483082"/>
                </a:lnTo>
                <a:lnTo>
                  <a:pt x="554160" y="525292"/>
                </a:lnTo>
                <a:lnTo>
                  <a:pt x="545820" y="569661"/>
                </a:lnTo>
                <a:lnTo>
                  <a:pt x="542975" y="616902"/>
                </a:lnTo>
                <a:lnTo>
                  <a:pt x="542975" y="704164"/>
                </a:lnTo>
                <a:lnTo>
                  <a:pt x="690841" y="704164"/>
                </a:lnTo>
                <a:lnTo>
                  <a:pt x="690841" y="616902"/>
                </a:lnTo>
                <a:lnTo>
                  <a:pt x="694340" y="576448"/>
                </a:lnTo>
                <a:lnTo>
                  <a:pt x="704908" y="539672"/>
                </a:lnTo>
                <a:lnTo>
                  <a:pt x="747689" y="476135"/>
                </a:lnTo>
                <a:lnTo>
                  <a:pt x="777819" y="451152"/>
                </a:lnTo>
                <a:lnTo>
                  <a:pt x="847935" y="422854"/>
                </a:lnTo>
                <a:lnTo>
                  <a:pt x="888403" y="419353"/>
                </a:lnTo>
                <a:lnTo>
                  <a:pt x="1173038" y="419353"/>
                </a:lnTo>
                <a:lnTo>
                  <a:pt x="1164135" y="406126"/>
                </a:lnTo>
                <a:lnTo>
                  <a:pt x="1133678" y="371589"/>
                </a:lnTo>
                <a:lnTo>
                  <a:pt x="1091892" y="335673"/>
                </a:lnTo>
                <a:lnTo>
                  <a:pt x="1046359" y="307659"/>
                </a:lnTo>
                <a:lnTo>
                  <a:pt x="997192" y="287594"/>
                </a:lnTo>
                <a:lnTo>
                  <a:pt x="944502" y="275522"/>
                </a:lnTo>
                <a:lnTo>
                  <a:pt x="888403" y="271487"/>
                </a:lnTo>
                <a:close/>
              </a:path>
              <a:path w="1777365" h="2591435">
                <a:moveTo>
                  <a:pt x="888403" y="1900377"/>
                </a:moveTo>
                <a:lnTo>
                  <a:pt x="841397" y="1903180"/>
                </a:lnTo>
                <a:lnTo>
                  <a:pt x="796754" y="1911572"/>
                </a:lnTo>
                <a:lnTo>
                  <a:pt x="754538" y="1925524"/>
                </a:lnTo>
                <a:lnTo>
                  <a:pt x="714816" y="1945011"/>
                </a:lnTo>
                <a:lnTo>
                  <a:pt x="677653" y="1970005"/>
                </a:lnTo>
                <a:lnTo>
                  <a:pt x="643115" y="2000478"/>
                </a:lnTo>
                <a:lnTo>
                  <a:pt x="612599" y="2035055"/>
                </a:lnTo>
                <a:lnTo>
                  <a:pt x="587587" y="2072248"/>
                </a:lnTo>
                <a:lnTo>
                  <a:pt x="568101" y="2111981"/>
                </a:lnTo>
                <a:lnTo>
                  <a:pt x="554158" y="2154193"/>
                </a:lnTo>
                <a:lnTo>
                  <a:pt x="545776" y="2198821"/>
                </a:lnTo>
                <a:lnTo>
                  <a:pt x="542975" y="2245804"/>
                </a:lnTo>
                <a:lnTo>
                  <a:pt x="545779" y="2292830"/>
                </a:lnTo>
                <a:lnTo>
                  <a:pt x="554170" y="2337483"/>
                </a:lnTo>
                <a:lnTo>
                  <a:pt x="568123" y="2379700"/>
                </a:lnTo>
                <a:lnTo>
                  <a:pt x="587610" y="2419415"/>
                </a:lnTo>
                <a:lnTo>
                  <a:pt x="612603" y="2456563"/>
                </a:lnTo>
                <a:lnTo>
                  <a:pt x="643077" y="2491079"/>
                </a:lnTo>
                <a:lnTo>
                  <a:pt x="677616" y="2521573"/>
                </a:lnTo>
                <a:lnTo>
                  <a:pt x="714780" y="2546579"/>
                </a:lnTo>
                <a:lnTo>
                  <a:pt x="754505" y="2566071"/>
                </a:lnTo>
                <a:lnTo>
                  <a:pt x="796728" y="2580025"/>
                </a:lnTo>
                <a:lnTo>
                  <a:pt x="841386" y="2588416"/>
                </a:lnTo>
                <a:lnTo>
                  <a:pt x="888403" y="2591219"/>
                </a:lnTo>
                <a:lnTo>
                  <a:pt x="935395" y="2588415"/>
                </a:lnTo>
                <a:lnTo>
                  <a:pt x="980030" y="2580022"/>
                </a:lnTo>
                <a:lnTo>
                  <a:pt x="1022242" y="2566066"/>
                </a:lnTo>
                <a:lnTo>
                  <a:pt x="1061968" y="2546573"/>
                </a:lnTo>
                <a:lnTo>
                  <a:pt x="1099147" y="2521569"/>
                </a:lnTo>
                <a:lnTo>
                  <a:pt x="1133716" y="2491079"/>
                </a:lnTo>
                <a:lnTo>
                  <a:pt x="1169632" y="2449288"/>
                </a:lnTo>
                <a:lnTo>
                  <a:pt x="1173284" y="2443353"/>
                </a:lnTo>
                <a:lnTo>
                  <a:pt x="888403" y="2443353"/>
                </a:lnTo>
                <a:lnTo>
                  <a:pt x="847928" y="2439852"/>
                </a:lnTo>
                <a:lnTo>
                  <a:pt x="811143" y="2429282"/>
                </a:lnTo>
                <a:lnTo>
                  <a:pt x="747636" y="2386533"/>
                </a:lnTo>
                <a:lnTo>
                  <a:pt x="722619" y="2356350"/>
                </a:lnTo>
                <a:lnTo>
                  <a:pt x="694337" y="2286231"/>
                </a:lnTo>
                <a:lnTo>
                  <a:pt x="690841" y="2245804"/>
                </a:lnTo>
                <a:lnTo>
                  <a:pt x="694340" y="2205343"/>
                </a:lnTo>
                <a:lnTo>
                  <a:pt x="704907" y="2168566"/>
                </a:lnTo>
                <a:lnTo>
                  <a:pt x="747692" y="2105037"/>
                </a:lnTo>
                <a:lnTo>
                  <a:pt x="777840" y="2080047"/>
                </a:lnTo>
                <a:lnTo>
                  <a:pt x="847954" y="2051743"/>
                </a:lnTo>
                <a:lnTo>
                  <a:pt x="888403" y="2048243"/>
                </a:lnTo>
                <a:lnTo>
                  <a:pt x="1173026" y="2048243"/>
                </a:lnTo>
                <a:lnTo>
                  <a:pt x="1164122" y="2035016"/>
                </a:lnTo>
                <a:lnTo>
                  <a:pt x="1133652" y="2000465"/>
                </a:lnTo>
                <a:lnTo>
                  <a:pt x="1091851" y="1964555"/>
                </a:lnTo>
                <a:lnTo>
                  <a:pt x="1046315" y="1936546"/>
                </a:lnTo>
                <a:lnTo>
                  <a:pt x="997155" y="1916482"/>
                </a:lnTo>
                <a:lnTo>
                  <a:pt x="944481" y="1904411"/>
                </a:lnTo>
                <a:lnTo>
                  <a:pt x="888403" y="1900377"/>
                </a:lnTo>
                <a:close/>
              </a:path>
              <a:path w="1777365" h="2591435">
                <a:moveTo>
                  <a:pt x="1173026" y="2048243"/>
                </a:moveTo>
                <a:lnTo>
                  <a:pt x="888403" y="2048243"/>
                </a:lnTo>
                <a:lnTo>
                  <a:pt x="928810" y="2051745"/>
                </a:lnTo>
                <a:lnTo>
                  <a:pt x="965573" y="2062314"/>
                </a:lnTo>
                <a:lnTo>
                  <a:pt x="1029152" y="2105063"/>
                </a:lnTo>
                <a:lnTo>
                  <a:pt x="1054131" y="2135242"/>
                </a:lnTo>
                <a:lnTo>
                  <a:pt x="1082447" y="2205377"/>
                </a:lnTo>
                <a:lnTo>
                  <a:pt x="1085951" y="2245804"/>
                </a:lnTo>
                <a:lnTo>
                  <a:pt x="1082439" y="2286259"/>
                </a:lnTo>
                <a:lnTo>
                  <a:pt x="1071854" y="2323036"/>
                </a:lnTo>
                <a:lnTo>
                  <a:pt x="1029157" y="2386533"/>
                </a:lnTo>
                <a:lnTo>
                  <a:pt x="998949" y="2411549"/>
                </a:lnTo>
                <a:lnTo>
                  <a:pt x="928809" y="2439854"/>
                </a:lnTo>
                <a:lnTo>
                  <a:pt x="888403" y="2443353"/>
                </a:lnTo>
                <a:lnTo>
                  <a:pt x="1173284" y="2443353"/>
                </a:lnTo>
                <a:lnTo>
                  <a:pt x="1197645" y="2403755"/>
                </a:lnTo>
                <a:lnTo>
                  <a:pt x="1217711" y="2354589"/>
                </a:lnTo>
                <a:lnTo>
                  <a:pt x="1229783" y="2301902"/>
                </a:lnTo>
                <a:lnTo>
                  <a:pt x="1233817" y="2245804"/>
                </a:lnTo>
                <a:lnTo>
                  <a:pt x="1231006" y="2198778"/>
                </a:lnTo>
                <a:lnTo>
                  <a:pt x="1222600" y="2154123"/>
                </a:lnTo>
                <a:lnTo>
                  <a:pt x="1208627" y="2111902"/>
                </a:lnTo>
                <a:lnTo>
                  <a:pt x="1189123" y="2072178"/>
                </a:lnTo>
                <a:lnTo>
                  <a:pt x="1173026" y="2048243"/>
                </a:lnTo>
                <a:close/>
              </a:path>
            </a:pathLst>
          </a:custGeom>
          <a:solidFill>
            <a:srgbClr val="99A3C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81278" y="162770"/>
            <a:ext cx="1485903" cy="579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0415" y="2185619"/>
            <a:ext cx="6204585" cy="3008630"/>
          </a:xfrm>
          <a:custGeom>
            <a:avLst/>
            <a:gdLst/>
            <a:ahLst/>
            <a:cxnLst/>
            <a:rect l="l" t="t" r="r" b="b"/>
            <a:pathLst>
              <a:path w="6204584" h="3008629">
                <a:moveTo>
                  <a:pt x="6204038" y="0"/>
                </a:moveTo>
                <a:lnTo>
                  <a:pt x="0" y="0"/>
                </a:lnTo>
                <a:lnTo>
                  <a:pt x="0" y="3008172"/>
                </a:lnTo>
                <a:lnTo>
                  <a:pt x="6204038" y="3008172"/>
                </a:lnTo>
                <a:lnTo>
                  <a:pt x="6204038" y="0"/>
                </a:lnTo>
                <a:close/>
              </a:path>
            </a:pathLst>
          </a:custGeom>
          <a:solidFill>
            <a:srgbClr val="D7E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00415" y="5196611"/>
            <a:ext cx="6204038" cy="517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3889" y="2066785"/>
            <a:ext cx="1593215" cy="1593215"/>
          </a:xfrm>
          <a:custGeom>
            <a:avLst/>
            <a:gdLst/>
            <a:ahLst/>
            <a:cxnLst/>
            <a:rect l="l" t="t" r="r" b="b"/>
            <a:pathLst>
              <a:path w="1593214" h="1593214">
                <a:moveTo>
                  <a:pt x="796531" y="0"/>
                </a:moveTo>
                <a:lnTo>
                  <a:pt x="748009" y="1453"/>
                </a:lnTo>
                <a:lnTo>
                  <a:pt x="700257" y="5759"/>
                </a:lnTo>
                <a:lnTo>
                  <a:pt x="653356" y="12833"/>
                </a:lnTo>
                <a:lnTo>
                  <a:pt x="607390" y="22592"/>
                </a:lnTo>
                <a:lnTo>
                  <a:pt x="562444" y="34953"/>
                </a:lnTo>
                <a:lnTo>
                  <a:pt x="518599" y="49832"/>
                </a:lnTo>
                <a:lnTo>
                  <a:pt x="475940" y="67147"/>
                </a:lnTo>
                <a:lnTo>
                  <a:pt x="434549" y="86813"/>
                </a:lnTo>
                <a:lnTo>
                  <a:pt x="394510" y="108749"/>
                </a:lnTo>
                <a:lnTo>
                  <a:pt x="355907" y="132869"/>
                </a:lnTo>
                <a:lnTo>
                  <a:pt x="318822" y="159092"/>
                </a:lnTo>
                <a:lnTo>
                  <a:pt x="283340" y="187333"/>
                </a:lnTo>
                <a:lnTo>
                  <a:pt x="249542" y="217509"/>
                </a:lnTo>
                <a:lnTo>
                  <a:pt x="217514" y="249537"/>
                </a:lnTo>
                <a:lnTo>
                  <a:pt x="187337" y="283334"/>
                </a:lnTo>
                <a:lnTo>
                  <a:pt x="159095" y="318817"/>
                </a:lnTo>
                <a:lnTo>
                  <a:pt x="132872" y="355901"/>
                </a:lnTo>
                <a:lnTo>
                  <a:pt x="108751" y="394505"/>
                </a:lnTo>
                <a:lnTo>
                  <a:pt x="86816" y="434543"/>
                </a:lnTo>
                <a:lnTo>
                  <a:pt x="67149" y="475934"/>
                </a:lnTo>
                <a:lnTo>
                  <a:pt x="49834" y="518594"/>
                </a:lnTo>
                <a:lnTo>
                  <a:pt x="34954" y="562439"/>
                </a:lnTo>
                <a:lnTo>
                  <a:pt x="22592" y="607386"/>
                </a:lnTo>
                <a:lnTo>
                  <a:pt x="12833" y="653352"/>
                </a:lnTo>
                <a:lnTo>
                  <a:pt x="5759" y="700254"/>
                </a:lnTo>
                <a:lnTo>
                  <a:pt x="1453" y="748008"/>
                </a:lnTo>
                <a:lnTo>
                  <a:pt x="0" y="796531"/>
                </a:lnTo>
                <a:lnTo>
                  <a:pt x="1453" y="845054"/>
                </a:lnTo>
                <a:lnTo>
                  <a:pt x="5759" y="892807"/>
                </a:lnTo>
                <a:lnTo>
                  <a:pt x="12833" y="939709"/>
                </a:lnTo>
                <a:lnTo>
                  <a:pt x="22592" y="985675"/>
                </a:lnTo>
                <a:lnTo>
                  <a:pt x="34954" y="1030623"/>
                </a:lnTo>
                <a:lnTo>
                  <a:pt x="49834" y="1074468"/>
                </a:lnTo>
                <a:lnTo>
                  <a:pt x="67149" y="1117127"/>
                </a:lnTo>
                <a:lnTo>
                  <a:pt x="86816" y="1158518"/>
                </a:lnTo>
                <a:lnTo>
                  <a:pt x="108751" y="1198557"/>
                </a:lnTo>
                <a:lnTo>
                  <a:pt x="132872" y="1237160"/>
                </a:lnTo>
                <a:lnTo>
                  <a:pt x="159095" y="1274245"/>
                </a:lnTo>
                <a:lnTo>
                  <a:pt x="187337" y="1309727"/>
                </a:lnTo>
                <a:lnTo>
                  <a:pt x="217514" y="1343524"/>
                </a:lnTo>
                <a:lnTo>
                  <a:pt x="249542" y="1375553"/>
                </a:lnTo>
                <a:lnTo>
                  <a:pt x="283340" y="1405729"/>
                </a:lnTo>
                <a:lnTo>
                  <a:pt x="318822" y="1433970"/>
                </a:lnTo>
                <a:lnTo>
                  <a:pt x="355907" y="1460192"/>
                </a:lnTo>
                <a:lnTo>
                  <a:pt x="394510" y="1484313"/>
                </a:lnTo>
                <a:lnTo>
                  <a:pt x="434549" y="1506248"/>
                </a:lnTo>
                <a:lnTo>
                  <a:pt x="475940" y="1525915"/>
                </a:lnTo>
                <a:lnTo>
                  <a:pt x="518599" y="1543229"/>
                </a:lnTo>
                <a:lnTo>
                  <a:pt x="562444" y="1558109"/>
                </a:lnTo>
                <a:lnTo>
                  <a:pt x="607390" y="1570470"/>
                </a:lnTo>
                <a:lnTo>
                  <a:pt x="653356" y="1580229"/>
                </a:lnTo>
                <a:lnTo>
                  <a:pt x="700257" y="1587303"/>
                </a:lnTo>
                <a:lnTo>
                  <a:pt x="748009" y="1591608"/>
                </a:lnTo>
                <a:lnTo>
                  <a:pt x="796531" y="1593062"/>
                </a:lnTo>
                <a:lnTo>
                  <a:pt x="845052" y="1591608"/>
                </a:lnTo>
                <a:lnTo>
                  <a:pt x="892805" y="1587303"/>
                </a:lnTo>
                <a:lnTo>
                  <a:pt x="939705" y="1580229"/>
                </a:lnTo>
                <a:lnTo>
                  <a:pt x="985670" y="1570470"/>
                </a:lnTo>
                <a:lnTo>
                  <a:pt x="1030617" y="1558109"/>
                </a:lnTo>
                <a:lnTo>
                  <a:pt x="1074461" y="1543229"/>
                </a:lnTo>
                <a:lnTo>
                  <a:pt x="1117120" y="1525915"/>
                </a:lnTo>
                <a:lnTo>
                  <a:pt x="1158510" y="1506248"/>
                </a:lnTo>
                <a:lnTo>
                  <a:pt x="1198548" y="1484313"/>
                </a:lnTo>
                <a:lnTo>
                  <a:pt x="1237151" y="1460192"/>
                </a:lnTo>
                <a:lnTo>
                  <a:pt x="1274235" y="1433970"/>
                </a:lnTo>
                <a:lnTo>
                  <a:pt x="1309717" y="1405729"/>
                </a:lnTo>
                <a:lnTo>
                  <a:pt x="1343513" y="1375553"/>
                </a:lnTo>
                <a:lnTo>
                  <a:pt x="1375541" y="1343524"/>
                </a:lnTo>
                <a:lnTo>
                  <a:pt x="1405717" y="1309727"/>
                </a:lnTo>
                <a:lnTo>
                  <a:pt x="1433958" y="1274245"/>
                </a:lnTo>
                <a:lnTo>
                  <a:pt x="1460180" y="1237160"/>
                </a:lnTo>
                <a:lnTo>
                  <a:pt x="1484301" y="1198557"/>
                </a:lnTo>
                <a:lnTo>
                  <a:pt x="1506236" y="1158518"/>
                </a:lnTo>
                <a:lnTo>
                  <a:pt x="1525902" y="1117127"/>
                </a:lnTo>
                <a:lnTo>
                  <a:pt x="1543217" y="1074468"/>
                </a:lnTo>
                <a:lnTo>
                  <a:pt x="1558096" y="1030623"/>
                </a:lnTo>
                <a:lnTo>
                  <a:pt x="1570457" y="985675"/>
                </a:lnTo>
                <a:lnTo>
                  <a:pt x="1580216" y="939709"/>
                </a:lnTo>
                <a:lnTo>
                  <a:pt x="1587290" y="892807"/>
                </a:lnTo>
                <a:lnTo>
                  <a:pt x="1591596" y="845054"/>
                </a:lnTo>
                <a:lnTo>
                  <a:pt x="1593049" y="796531"/>
                </a:lnTo>
                <a:lnTo>
                  <a:pt x="1591596" y="748008"/>
                </a:lnTo>
                <a:lnTo>
                  <a:pt x="1587290" y="700254"/>
                </a:lnTo>
                <a:lnTo>
                  <a:pt x="1580216" y="653352"/>
                </a:lnTo>
                <a:lnTo>
                  <a:pt x="1570457" y="607386"/>
                </a:lnTo>
                <a:lnTo>
                  <a:pt x="1558096" y="562439"/>
                </a:lnTo>
                <a:lnTo>
                  <a:pt x="1543217" y="518594"/>
                </a:lnTo>
                <a:lnTo>
                  <a:pt x="1525902" y="475934"/>
                </a:lnTo>
                <a:lnTo>
                  <a:pt x="1506236" y="434543"/>
                </a:lnTo>
                <a:lnTo>
                  <a:pt x="1484301" y="394505"/>
                </a:lnTo>
                <a:lnTo>
                  <a:pt x="1460180" y="355901"/>
                </a:lnTo>
                <a:lnTo>
                  <a:pt x="1433958" y="318817"/>
                </a:lnTo>
                <a:lnTo>
                  <a:pt x="1405717" y="283334"/>
                </a:lnTo>
                <a:lnTo>
                  <a:pt x="1375541" y="249537"/>
                </a:lnTo>
                <a:lnTo>
                  <a:pt x="1343513" y="217509"/>
                </a:lnTo>
                <a:lnTo>
                  <a:pt x="1309717" y="187333"/>
                </a:lnTo>
                <a:lnTo>
                  <a:pt x="1274235" y="159092"/>
                </a:lnTo>
                <a:lnTo>
                  <a:pt x="1237151" y="132869"/>
                </a:lnTo>
                <a:lnTo>
                  <a:pt x="1198548" y="108749"/>
                </a:lnTo>
                <a:lnTo>
                  <a:pt x="1158510" y="86813"/>
                </a:lnTo>
                <a:lnTo>
                  <a:pt x="1117120" y="67147"/>
                </a:lnTo>
                <a:lnTo>
                  <a:pt x="1074461" y="49832"/>
                </a:lnTo>
                <a:lnTo>
                  <a:pt x="1030617" y="34953"/>
                </a:lnTo>
                <a:lnTo>
                  <a:pt x="985670" y="22592"/>
                </a:lnTo>
                <a:lnTo>
                  <a:pt x="939705" y="12833"/>
                </a:lnTo>
                <a:lnTo>
                  <a:pt x="892805" y="5759"/>
                </a:lnTo>
                <a:lnTo>
                  <a:pt x="845052" y="1453"/>
                </a:lnTo>
                <a:lnTo>
                  <a:pt x="796531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4459" y="1887856"/>
            <a:ext cx="1251585" cy="1993264"/>
          </a:xfrm>
          <a:custGeom>
            <a:avLst/>
            <a:gdLst/>
            <a:ahLst/>
            <a:cxnLst/>
            <a:rect l="l" t="t" r="r" b="b"/>
            <a:pathLst>
              <a:path w="1251585" h="1993264">
                <a:moveTo>
                  <a:pt x="996594" y="0"/>
                </a:moveTo>
                <a:lnTo>
                  <a:pt x="948308" y="1149"/>
                </a:lnTo>
                <a:lnTo>
                  <a:pt x="900615" y="4562"/>
                </a:lnTo>
                <a:lnTo>
                  <a:pt x="853567" y="10186"/>
                </a:lnTo>
                <a:lnTo>
                  <a:pt x="807217" y="17970"/>
                </a:lnTo>
                <a:lnTo>
                  <a:pt x="761617" y="27860"/>
                </a:lnTo>
                <a:lnTo>
                  <a:pt x="716819" y="39806"/>
                </a:lnTo>
                <a:lnTo>
                  <a:pt x="672874" y="53754"/>
                </a:lnTo>
                <a:lnTo>
                  <a:pt x="629837" y="69652"/>
                </a:lnTo>
                <a:lnTo>
                  <a:pt x="587757" y="87449"/>
                </a:lnTo>
                <a:lnTo>
                  <a:pt x="546689" y="107092"/>
                </a:lnTo>
                <a:lnTo>
                  <a:pt x="506683" y="128528"/>
                </a:lnTo>
                <a:lnTo>
                  <a:pt x="467792" y="151707"/>
                </a:lnTo>
                <a:lnTo>
                  <a:pt x="430069" y="176574"/>
                </a:lnTo>
                <a:lnTo>
                  <a:pt x="393566" y="203079"/>
                </a:lnTo>
                <a:lnTo>
                  <a:pt x="358334" y="231169"/>
                </a:lnTo>
                <a:lnTo>
                  <a:pt x="324426" y="260792"/>
                </a:lnTo>
                <a:lnTo>
                  <a:pt x="291895" y="291895"/>
                </a:lnTo>
                <a:lnTo>
                  <a:pt x="260792" y="324426"/>
                </a:lnTo>
                <a:lnTo>
                  <a:pt x="231169" y="358334"/>
                </a:lnTo>
                <a:lnTo>
                  <a:pt x="203079" y="393566"/>
                </a:lnTo>
                <a:lnTo>
                  <a:pt x="176574" y="430069"/>
                </a:lnTo>
                <a:lnTo>
                  <a:pt x="151707" y="467792"/>
                </a:lnTo>
                <a:lnTo>
                  <a:pt x="128528" y="506683"/>
                </a:lnTo>
                <a:lnTo>
                  <a:pt x="107092" y="546689"/>
                </a:lnTo>
                <a:lnTo>
                  <a:pt x="87449" y="587757"/>
                </a:lnTo>
                <a:lnTo>
                  <a:pt x="69652" y="629837"/>
                </a:lnTo>
                <a:lnTo>
                  <a:pt x="53754" y="672874"/>
                </a:lnTo>
                <a:lnTo>
                  <a:pt x="39806" y="716819"/>
                </a:lnTo>
                <a:lnTo>
                  <a:pt x="27860" y="761617"/>
                </a:lnTo>
                <a:lnTo>
                  <a:pt x="17970" y="807217"/>
                </a:lnTo>
                <a:lnTo>
                  <a:pt x="10186" y="853567"/>
                </a:lnTo>
                <a:lnTo>
                  <a:pt x="4562" y="900615"/>
                </a:lnTo>
                <a:lnTo>
                  <a:pt x="1149" y="948308"/>
                </a:lnTo>
                <a:lnTo>
                  <a:pt x="0" y="996594"/>
                </a:lnTo>
                <a:lnTo>
                  <a:pt x="1149" y="1044880"/>
                </a:lnTo>
                <a:lnTo>
                  <a:pt x="4562" y="1092573"/>
                </a:lnTo>
                <a:lnTo>
                  <a:pt x="10186" y="1139620"/>
                </a:lnTo>
                <a:lnTo>
                  <a:pt x="17970" y="1185970"/>
                </a:lnTo>
                <a:lnTo>
                  <a:pt x="27860" y="1231571"/>
                </a:lnTo>
                <a:lnTo>
                  <a:pt x="39806" y="1276369"/>
                </a:lnTo>
                <a:lnTo>
                  <a:pt x="53754" y="1320313"/>
                </a:lnTo>
                <a:lnTo>
                  <a:pt x="69652" y="1363351"/>
                </a:lnTo>
                <a:lnTo>
                  <a:pt x="87449" y="1405431"/>
                </a:lnTo>
                <a:lnTo>
                  <a:pt x="107092" y="1446499"/>
                </a:lnTo>
                <a:lnTo>
                  <a:pt x="128528" y="1486505"/>
                </a:lnTo>
                <a:lnTo>
                  <a:pt x="151707" y="1525395"/>
                </a:lnTo>
                <a:lnTo>
                  <a:pt x="176574" y="1563118"/>
                </a:lnTo>
                <a:lnTo>
                  <a:pt x="203079" y="1599622"/>
                </a:lnTo>
                <a:lnTo>
                  <a:pt x="231169" y="1634854"/>
                </a:lnTo>
                <a:lnTo>
                  <a:pt x="260792" y="1668761"/>
                </a:lnTo>
                <a:lnTo>
                  <a:pt x="291895" y="1701293"/>
                </a:lnTo>
                <a:lnTo>
                  <a:pt x="324426" y="1732396"/>
                </a:lnTo>
                <a:lnTo>
                  <a:pt x="358334" y="1762019"/>
                </a:lnTo>
                <a:lnTo>
                  <a:pt x="393566" y="1790109"/>
                </a:lnTo>
                <a:lnTo>
                  <a:pt x="430069" y="1816614"/>
                </a:lnTo>
                <a:lnTo>
                  <a:pt x="467792" y="1841481"/>
                </a:lnTo>
                <a:lnTo>
                  <a:pt x="506683" y="1864659"/>
                </a:lnTo>
                <a:lnTo>
                  <a:pt x="546689" y="1886096"/>
                </a:lnTo>
                <a:lnTo>
                  <a:pt x="587757" y="1905739"/>
                </a:lnTo>
                <a:lnTo>
                  <a:pt x="629837" y="1923536"/>
                </a:lnTo>
                <a:lnTo>
                  <a:pt x="672874" y="1939434"/>
                </a:lnTo>
                <a:lnTo>
                  <a:pt x="716819" y="1953382"/>
                </a:lnTo>
                <a:lnTo>
                  <a:pt x="761617" y="1965328"/>
                </a:lnTo>
                <a:lnTo>
                  <a:pt x="807217" y="1975218"/>
                </a:lnTo>
                <a:lnTo>
                  <a:pt x="853567" y="1983002"/>
                </a:lnTo>
                <a:lnTo>
                  <a:pt x="900615" y="1988626"/>
                </a:lnTo>
                <a:lnTo>
                  <a:pt x="948308" y="1992039"/>
                </a:lnTo>
                <a:lnTo>
                  <a:pt x="996594" y="1993188"/>
                </a:lnTo>
                <a:lnTo>
                  <a:pt x="996594" y="1251445"/>
                </a:lnTo>
                <a:lnTo>
                  <a:pt x="1251445" y="996594"/>
                </a:lnTo>
                <a:lnTo>
                  <a:pt x="996594" y="741743"/>
                </a:lnTo>
                <a:lnTo>
                  <a:pt x="996594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09266" y="2512760"/>
            <a:ext cx="2382520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METODOLOGÍA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09266" y="2863465"/>
            <a:ext cx="489140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 indent="-168275">
              <a:lnSpc>
                <a:spcPct val="100000"/>
              </a:lnSpc>
              <a:spcBef>
                <a:spcPts val="100"/>
              </a:spcBef>
              <a:buChar char="●"/>
              <a:tabLst>
                <a:tab pos="180975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Cuantitativo, Cualitativo, Descriptivo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5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Transversal.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31F20"/>
              </a:buClr>
              <a:buFont typeface="Arial"/>
              <a:buChar char="●"/>
            </a:pPr>
            <a:endParaRPr sz="1550">
              <a:latin typeface="Times New Roman"/>
              <a:cs typeface="Times New Roman"/>
            </a:endParaRPr>
          </a:p>
          <a:p>
            <a:pPr marL="180340" indent="-168275">
              <a:lnSpc>
                <a:spcPct val="100000"/>
              </a:lnSpc>
              <a:buChar char="●"/>
              <a:tabLst>
                <a:tab pos="18097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Muestreo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probabilístico.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231F20"/>
              </a:buClr>
              <a:buFont typeface="Arial"/>
              <a:buChar char="●"/>
            </a:pPr>
            <a:endParaRPr sz="15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har char="●"/>
              <a:tabLst>
                <a:tab pos="18097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Muestra: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75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mujeres (denuncia) víctima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Violencia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 género.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31F20"/>
              </a:buClr>
              <a:buFont typeface="Arial"/>
              <a:buChar char="●"/>
            </a:pPr>
            <a:endParaRPr sz="1550">
              <a:latin typeface="Times New Roman"/>
              <a:cs typeface="Times New Roman"/>
            </a:endParaRPr>
          </a:p>
          <a:p>
            <a:pPr marL="180340" indent="-168275">
              <a:lnSpc>
                <a:spcPct val="100000"/>
              </a:lnSpc>
              <a:buChar char="●"/>
              <a:tabLst>
                <a:tab pos="180975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10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Mujeres víctimas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violencia sexual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sz="15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pareja.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00848" y="4721314"/>
            <a:ext cx="1381760" cy="1791970"/>
          </a:xfrm>
          <a:custGeom>
            <a:avLst/>
            <a:gdLst/>
            <a:ahLst/>
            <a:cxnLst/>
            <a:rect l="l" t="t" r="r" b="b"/>
            <a:pathLst>
              <a:path w="1381759" h="1791970">
                <a:moveTo>
                  <a:pt x="1070432" y="0"/>
                </a:moveTo>
                <a:lnTo>
                  <a:pt x="0" y="0"/>
                </a:lnTo>
                <a:lnTo>
                  <a:pt x="0" y="1791474"/>
                </a:lnTo>
                <a:lnTo>
                  <a:pt x="1381201" y="1791474"/>
                </a:lnTo>
                <a:lnTo>
                  <a:pt x="1381201" y="1746123"/>
                </a:lnTo>
                <a:lnTo>
                  <a:pt x="40881" y="1746123"/>
                </a:lnTo>
                <a:lnTo>
                  <a:pt x="40881" y="33172"/>
                </a:lnTo>
                <a:lnTo>
                  <a:pt x="1101716" y="33172"/>
                </a:lnTo>
                <a:lnTo>
                  <a:pt x="1070432" y="0"/>
                </a:lnTo>
                <a:close/>
              </a:path>
              <a:path w="1381759" h="1791970">
                <a:moveTo>
                  <a:pt x="1101716" y="33172"/>
                </a:moveTo>
                <a:lnTo>
                  <a:pt x="1070432" y="33172"/>
                </a:lnTo>
                <a:lnTo>
                  <a:pt x="1070432" y="329526"/>
                </a:lnTo>
                <a:lnTo>
                  <a:pt x="1341424" y="329526"/>
                </a:lnTo>
                <a:lnTo>
                  <a:pt x="1341424" y="1746123"/>
                </a:lnTo>
                <a:lnTo>
                  <a:pt x="1381201" y="1746123"/>
                </a:lnTo>
                <a:lnTo>
                  <a:pt x="1381201" y="329526"/>
                </a:lnTo>
                <a:lnTo>
                  <a:pt x="1101716" y="33172"/>
                </a:lnTo>
                <a:close/>
              </a:path>
              <a:path w="1381759" h="1791970">
                <a:moveTo>
                  <a:pt x="1231900" y="1425422"/>
                </a:moveTo>
                <a:lnTo>
                  <a:pt x="174688" y="1425422"/>
                </a:lnTo>
                <a:lnTo>
                  <a:pt x="174688" y="1510576"/>
                </a:lnTo>
                <a:lnTo>
                  <a:pt x="1231900" y="1510576"/>
                </a:lnTo>
                <a:lnTo>
                  <a:pt x="1231900" y="1425422"/>
                </a:lnTo>
                <a:close/>
              </a:path>
              <a:path w="1381759" h="1791970">
                <a:moveTo>
                  <a:pt x="1231900" y="1199832"/>
                </a:moveTo>
                <a:lnTo>
                  <a:pt x="174688" y="1199832"/>
                </a:lnTo>
                <a:lnTo>
                  <a:pt x="174688" y="1284998"/>
                </a:lnTo>
                <a:lnTo>
                  <a:pt x="1231900" y="1284998"/>
                </a:lnTo>
                <a:lnTo>
                  <a:pt x="1231900" y="1199832"/>
                </a:lnTo>
                <a:close/>
              </a:path>
              <a:path w="1381759" h="1791970">
                <a:moveTo>
                  <a:pt x="1231900" y="974229"/>
                </a:moveTo>
                <a:lnTo>
                  <a:pt x="174688" y="974229"/>
                </a:lnTo>
                <a:lnTo>
                  <a:pt x="174688" y="1059395"/>
                </a:lnTo>
                <a:lnTo>
                  <a:pt x="1231900" y="1059395"/>
                </a:lnTo>
                <a:lnTo>
                  <a:pt x="1231900" y="974229"/>
                </a:lnTo>
                <a:close/>
              </a:path>
              <a:path w="1381759" h="1791970">
                <a:moveTo>
                  <a:pt x="590486" y="748652"/>
                </a:moveTo>
                <a:lnTo>
                  <a:pt x="174688" y="748652"/>
                </a:lnTo>
                <a:lnTo>
                  <a:pt x="174688" y="833780"/>
                </a:lnTo>
                <a:lnTo>
                  <a:pt x="590486" y="833780"/>
                </a:lnTo>
                <a:lnTo>
                  <a:pt x="590486" y="748652"/>
                </a:lnTo>
                <a:close/>
              </a:path>
              <a:path w="1381759" h="1791970">
                <a:moveTo>
                  <a:pt x="1231900" y="523036"/>
                </a:moveTo>
                <a:lnTo>
                  <a:pt x="174688" y="523036"/>
                </a:lnTo>
                <a:lnTo>
                  <a:pt x="174688" y="608203"/>
                </a:lnTo>
                <a:lnTo>
                  <a:pt x="1231900" y="608203"/>
                </a:lnTo>
                <a:lnTo>
                  <a:pt x="1231900" y="523036"/>
                </a:lnTo>
                <a:close/>
              </a:path>
              <a:path w="1381759" h="1791970">
                <a:moveTo>
                  <a:pt x="966508" y="297459"/>
                </a:moveTo>
                <a:lnTo>
                  <a:pt x="174688" y="297459"/>
                </a:lnTo>
                <a:lnTo>
                  <a:pt x="174688" y="382600"/>
                </a:lnTo>
                <a:lnTo>
                  <a:pt x="966508" y="382600"/>
                </a:lnTo>
                <a:lnTo>
                  <a:pt x="966508" y="297459"/>
                </a:lnTo>
                <a:close/>
              </a:path>
            </a:pathLst>
          </a:custGeom>
          <a:solidFill>
            <a:srgbClr val="99A3C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609</Words>
  <Application>Microsoft Office PowerPoint</Application>
  <PresentationFormat>Personalizado</PresentationFormat>
  <Paragraphs>116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Redes de apoyo como factor de soporte en casos de  violencia sexual en parejas.</vt:lpstr>
      <vt:lpstr>DATOS ENTORNO AL FENÓMENO ESTUDIADO</vt:lpstr>
      <vt:lpstr>PROBLEMA</vt:lpstr>
      <vt:lpstr>RELEVANCIA</vt:lpstr>
      <vt:lpstr>Presentación de PowerPoint</vt:lpstr>
      <vt:lpstr>HIPÓTESIS</vt:lpstr>
      <vt:lpstr>OTROS ESTUDIOS SOBRE EL  TEMA</vt:lpstr>
      <vt:lpstr>PREGUNTA DE INVESTIGACIÓN</vt:lpstr>
      <vt:lpstr>METODOLOGÍA</vt:lpstr>
      <vt:lpstr>MATERIALES</vt:lpstr>
      <vt:lpstr>RESULTADOS Cuantitativos.</vt:lpstr>
      <vt:lpstr>RESULTADOS Cuantitativos.</vt:lpstr>
      <vt:lpstr>RESULTADOS Cualitativos.</vt:lpstr>
      <vt:lpstr>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PresentacionGabi</dc:title>
  <dc:creator>Home</dc:creator>
  <cp:lastModifiedBy>HP</cp:lastModifiedBy>
  <cp:revision>9</cp:revision>
  <dcterms:created xsi:type="dcterms:W3CDTF">2020-03-13T21:53:39Z</dcterms:created>
  <dcterms:modified xsi:type="dcterms:W3CDTF">2020-04-05T01:40:59Z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2020-03-13T00:00:00Z</vt:filetime>
  </property>
  <property fmtid="{D5CDD505-2E9C-101B-9397-08002B2CF9AE}" pid="3" name="Creator">
    <vt:lpwstr>Adobe Illustrator CC 23.0 (Macintosh)</vt:lpwstr>
  </property>
  <property fmtid="{D5CDD505-2E9C-101B-9397-08002B2CF9AE}" pid="4" name="LastSaved">
    <vt:filetime>2020-03-13T00:00:00Z</vt:filetime>
  </property>
</Properties>
</file>