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charts/chartEx1.xml" ContentType="application/vnd.ms-office.chartex+xml"/>
  <Override PartName="/ppt/diagrams/drawing4.xml" ContentType="application/vnd.ms-office.drawingml.diagramDrawing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309" r:id="rId3"/>
    <p:sldId id="261" r:id="rId4"/>
    <p:sldId id="312" r:id="rId5"/>
    <p:sldId id="313" r:id="rId6"/>
    <p:sldId id="310" r:id="rId7"/>
    <p:sldId id="290" r:id="rId8"/>
    <p:sldId id="289" r:id="rId9"/>
    <p:sldId id="291" r:id="rId10"/>
    <p:sldId id="315" r:id="rId11"/>
    <p:sldId id="297" r:id="rId12"/>
    <p:sldId id="298" r:id="rId13"/>
    <p:sldId id="299" r:id="rId14"/>
    <p:sldId id="300" r:id="rId15"/>
    <p:sldId id="301" r:id="rId16"/>
    <p:sldId id="316" r:id="rId17"/>
    <p:sldId id="286" r:id="rId18"/>
    <p:sldId id="292" r:id="rId19"/>
    <p:sldId id="293" r:id="rId20"/>
    <p:sldId id="294" r:id="rId21"/>
    <p:sldId id="314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3178"/>
    <a:srgbClr val="A50021"/>
    <a:srgbClr val="CC0000"/>
    <a:srgbClr val="FFC600"/>
    <a:srgbClr val="1D67B8"/>
    <a:srgbClr val="FFAC00"/>
    <a:srgbClr val="F574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79" autoAdjust="0"/>
    <p:restoredTop sz="94084" autoAdjust="0"/>
  </p:normalViewPr>
  <p:slideViewPr>
    <p:cSldViewPr snapToGrid="0" snapToObjects="1">
      <p:cViewPr varScale="1">
        <p:scale>
          <a:sx n="69" d="100"/>
          <a:sy n="69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HP\Desktop\EFICACIA%20GRUP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grafic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HP\Desktop\ESTRATEGIAS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Adriana\AppData\Local\Packages\Microsoft.MicrosoftEdge_8wekyb3d8bbwe\TempState\Downloads\ESTRATEGIA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8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800" baseline="0"/>
              <a:t>Participantes que se han beneficiado del proceso grupal </a:t>
            </a:r>
            <a:endParaRPr lang="es-EC" sz="280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74-4B6B-A07B-74E8C76EBC38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74-4B6B-A07B-74E8C76EBC3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Hoja3!$D$5:$D$6</c:f>
              <c:strCache>
                <c:ptCount val="2"/>
                <c:pt idx="0">
                  <c:v>&gt; 60 puntos</c:v>
                </c:pt>
                <c:pt idx="1">
                  <c:v>&lt;60 puntos</c:v>
                </c:pt>
              </c:strCache>
            </c:strRef>
          </c:cat>
          <c:val>
            <c:numRef>
              <c:f>Hoja3!$F$5:$F$6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74-4B6B-A07B-74E8C76EBC3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EC" sz="2400" b="1" dirty="0"/>
              <a:t>ESCALA DE EVALUACIÓN DEL FUNCIONAMIENTO GRUPAL (FTG-25)</a:t>
            </a:r>
          </a:p>
        </c:rich>
      </c:tx>
      <c:layout>
        <c:manualLayout>
          <c:xMode val="edge"/>
          <c:yMode val="edge"/>
          <c:x val="0.14408749185615558"/>
          <c:y val="1.1581396884257709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Hoja1!$A$1:$A$3</c:f>
              <c:strCache>
                <c:ptCount val="3"/>
                <c:pt idx="0">
                  <c:v>Semejanza</c:v>
                </c:pt>
                <c:pt idx="1">
                  <c:v>Modelización</c:v>
                </c:pt>
                <c:pt idx="2">
                  <c:v>Confrontación</c:v>
                </c:pt>
              </c:strCache>
            </c:strRef>
          </c:cat>
          <c:val>
            <c:numRef>
              <c:f>Hoja1!$B$1:$B$3</c:f>
              <c:numCache>
                <c:formatCode>General</c:formatCode>
                <c:ptCount val="3"/>
                <c:pt idx="0">
                  <c:v>33.300000000000011</c:v>
                </c:pt>
                <c:pt idx="1">
                  <c:v>15.4</c:v>
                </c:pt>
                <c:pt idx="2">
                  <c:v>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E0-400A-A6AF-6E4D5B6FB158}"/>
            </c:ext>
          </c:extLst>
        </c:ser>
        <c:dLbls>
          <c:showVal val="1"/>
        </c:dLbls>
        <c:gapWidth val="41"/>
        <c:axId val="59647104"/>
        <c:axId val="59648640"/>
      </c:barChart>
      <c:catAx>
        <c:axId val="59647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648640"/>
        <c:crosses val="autoZero"/>
        <c:auto val="1"/>
        <c:lblAlgn val="ctr"/>
        <c:lblOffset val="100"/>
      </c:catAx>
      <c:valAx>
        <c:axId val="596486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964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4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476156990091266E-2"/>
          <c:y val="5.265854283309547E-2"/>
          <c:w val="0.85473126415633072"/>
          <c:h val="0.84738423410975372"/>
        </c:manualLayout>
      </c:layout>
      <c:bar3DChart>
        <c:barDir val="col"/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PUNTAJE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dPt>
            <c:idx val="1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2-48D6-9BF6-42490F29A299}"/>
              </c:ext>
            </c:extLst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2-48D6-9BF6-42490F29A299}"/>
              </c:ext>
            </c:extLst>
          </c:dPt>
          <c:dPt>
            <c:idx val="3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F2-48D6-9BF6-42490F29A299}"/>
              </c:ext>
            </c:extLst>
          </c:dPt>
          <c:dPt>
            <c:idx val="7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F2-48D6-9BF6-42490F29A299}"/>
              </c:ext>
            </c:extLst>
          </c:dPt>
          <c:dPt>
            <c:idx val="8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F2-48D6-9BF6-42490F29A299}"/>
              </c:ext>
            </c:extLst>
          </c:dPt>
          <c:dPt>
            <c:idx val="9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0F2-48D6-9BF6-42490F29A299}"/>
              </c:ext>
            </c:extLst>
          </c:dPt>
          <c:dPt>
            <c:idx val="14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0F2-48D6-9BF6-42490F29A2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Hoja1!$A$2:$A$19</c:f>
              <c:strCache>
                <c:ptCount val="18"/>
                <c:pt idx="0">
                  <c:v>As</c:v>
                </c:pt>
                <c:pt idx="1">
                  <c:v>Rp</c:v>
                </c:pt>
                <c:pt idx="2">
                  <c:v>Es</c:v>
                </c:pt>
                <c:pt idx="3">
                  <c:v>Pr</c:v>
                </c:pt>
                <c:pt idx="4">
                  <c:v>Ai</c:v>
                </c:pt>
                <c:pt idx="5">
                  <c:v>Pe</c:v>
                </c:pt>
                <c:pt idx="6">
                  <c:v>Hi</c:v>
                </c:pt>
                <c:pt idx="7">
                  <c:v>Na</c:v>
                </c:pt>
                <c:pt idx="8">
                  <c:v>Rt</c:v>
                </c:pt>
                <c:pt idx="9">
                  <c:v>So</c:v>
                </c:pt>
                <c:pt idx="10">
                  <c:v>Lp</c:v>
                </c:pt>
                <c:pt idx="11">
                  <c:v>Cu</c:v>
                </c:pt>
                <c:pt idx="12">
                  <c:v>Re</c:v>
                </c:pt>
                <c:pt idx="13">
                  <c:v>Ae</c:v>
                </c:pt>
                <c:pt idx="14">
                  <c:v>Po</c:v>
                </c:pt>
                <c:pt idx="15">
                  <c:v>Ap</c:v>
                </c:pt>
                <c:pt idx="16">
                  <c:v>Dr</c:v>
                </c:pt>
                <c:pt idx="17">
                  <c:v>Fi</c:v>
                </c:pt>
              </c:strCache>
            </c:strRef>
          </c:cat>
          <c:val>
            <c:numRef>
              <c:f>Hoja1!$B$2:$B$19</c:f>
              <c:numCache>
                <c:formatCode>0%</c:formatCode>
                <c:ptCount val="18"/>
                <c:pt idx="0">
                  <c:v>0.60000000000000009</c:v>
                </c:pt>
                <c:pt idx="1">
                  <c:v>0.77000000000000013</c:v>
                </c:pt>
                <c:pt idx="2">
                  <c:v>0.7400000000000001</c:v>
                </c:pt>
                <c:pt idx="3">
                  <c:v>0.73000000000000009</c:v>
                </c:pt>
                <c:pt idx="4">
                  <c:v>0.49000000000000005</c:v>
                </c:pt>
                <c:pt idx="5">
                  <c:v>0.59</c:v>
                </c:pt>
                <c:pt idx="6">
                  <c:v>0.63000000000000012</c:v>
                </c:pt>
                <c:pt idx="7">
                  <c:v>0.47000000000000003</c:v>
                </c:pt>
                <c:pt idx="8">
                  <c:v>0.46</c:v>
                </c:pt>
                <c:pt idx="9">
                  <c:v>0.42000000000000004</c:v>
                </c:pt>
                <c:pt idx="10">
                  <c:v>0.51</c:v>
                </c:pt>
                <c:pt idx="11">
                  <c:v>0.59</c:v>
                </c:pt>
                <c:pt idx="12">
                  <c:v>0.60000000000000009</c:v>
                </c:pt>
                <c:pt idx="13">
                  <c:v>0.68</c:v>
                </c:pt>
                <c:pt idx="14">
                  <c:v>0.76000000000000012</c:v>
                </c:pt>
                <c:pt idx="15">
                  <c:v>0.60000000000000009</c:v>
                </c:pt>
                <c:pt idx="16">
                  <c:v>0.71000000000000008</c:v>
                </c:pt>
                <c:pt idx="17">
                  <c:v>0.69000000000000006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0F2-48D6-9BF6-42490F29A299}"/>
            </c:ext>
          </c:extLst>
        </c:ser>
        <c:dLbls>
          <c:showVal val="1"/>
        </c:dLbls>
        <c:gapDepth val="0"/>
        <c:shape val="box"/>
        <c:axId val="69382144"/>
        <c:axId val="69383680"/>
        <c:axId val="62766592"/>
      </c:bar3DChart>
      <c:catAx>
        <c:axId val="69382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383680"/>
        <c:crosses val="autoZero"/>
        <c:auto val="1"/>
        <c:lblAlgn val="ctr"/>
        <c:lblOffset val="100"/>
      </c:catAx>
      <c:valAx>
        <c:axId val="69383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382144"/>
        <c:crosses val="autoZero"/>
        <c:crossBetween val="between"/>
      </c:valAx>
      <c:serAx>
        <c:axId val="62766592"/>
        <c:scaling>
          <c:orientation val="minMax"/>
        </c:scaling>
        <c:delete val="1"/>
        <c:axPos val="b"/>
        <c:majorTickMark val="none"/>
        <c:tickLblPos val="nextTo"/>
        <c:crossAx val="69383680"/>
        <c:crosses val="autoZero"/>
      </c:ser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1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Hoja1!$A$23:$A$27</cx:f>
        <cx:lvl ptCount="5">
          <cx:pt idx="0">Rp</cx:pt>
          <cx:pt idx="1">Es</cx:pt>
          <cx:pt idx="2">Pr</cx:pt>
          <cx:pt idx="3">Po</cx:pt>
          <cx:pt idx="4">Dr</cx:pt>
        </cx:lvl>
      </cx:strDim>
      <cx:numDim type="size">
        <cx:f>Hoja1!$B$23:$B$27</cx:f>
        <cx:lvl ptCount="5" formatCode="0%">
          <cx:pt idx="0">0.77000000000000002</cx:pt>
          <cx:pt idx="1">0.73999999999999999</cx:pt>
          <cx:pt idx="2">0.72999999999999998</cx:pt>
          <cx:pt idx="3">0.76000000000000001</cx:pt>
          <cx:pt idx="4">0.70999999999999996</cx:pt>
        </cx:lvl>
      </cx:numDim>
    </cx:data>
  </cx:chartData>
  <cx:chart>
    <cx:title pos="t" align="ctr" overlay="0">
      <cx:tx>
        <cx:txData>
          <cx:v>ESTRATEGIAS DE AFRONTAMIENTO QUE SE UTILIZAN A MENUDO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000" b="1" i="0" u="none" strike="noStrike" kern="1200" cap="all" spc="120" normalizeH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kumimoji="0" lang="es-EC" sz="2400" b="1" i="0" u="none" strike="noStrike" kern="1200" cap="all" spc="12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rPr>
            <a:t>ESTRATEGIAS DE AFRONTAMIENTO QUE SE UTILIZAN A MENUDO</a:t>
          </a:r>
        </a:p>
      </cx:txPr>
    </cx:title>
    <cx:plotArea>
      <cx:plotAreaRegion>
        <cx:series layoutId="sunburst" uniqueId="{37A86831-D52F-4DCD-98B2-EAC7586D10CD}"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/>
                </a:pPr>
                <a:endParaRPr lang="es-ES" sz="2000" b="0" i="0" u="none" strike="noStrike" baseline="0">
                  <a:solidFill>
                    <a:prstClr val="white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/>
          </a:pPr>
          <a:endParaRPr lang="es-ES" sz="1800" b="0" i="0" u="none" strike="noStrike" baseline="0">
            <a:solidFill>
              <a:srgbClr val="44546A"/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85">
  <cs:axisTitle>
    <cs:lnRef idx="0"/>
    <cs:fillRef idx="0"/>
    <cs:effectRef idx="0"/>
    <cs:fontRef idx="minor">
      <a:schemeClr val="tx2"/>
    </cs:fontRef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4A61A-7635-4B73-AC21-48B59CD72158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7319B4EB-58D0-4990-884E-21C077E94D19}">
      <dgm:prSet phldrT="[Texto]" custT="1"/>
      <dgm:spPr/>
      <dgm:t>
        <a:bodyPr/>
        <a:lstStyle/>
        <a:p>
          <a:r>
            <a:rPr lang="es-ES" sz="2400" dirty="0"/>
            <a:t>Adolescentes entre 12 y 18 años</a:t>
          </a:r>
          <a:endParaRPr lang="es-EC" sz="2400" dirty="0"/>
        </a:p>
      </dgm:t>
    </dgm:pt>
    <dgm:pt modelId="{0FBEE891-26E5-4862-A953-3B76A786ADA4}" type="parTrans" cxnId="{B8103EC4-A53D-434A-AC63-0B86307EC3C8}">
      <dgm:prSet/>
      <dgm:spPr/>
      <dgm:t>
        <a:bodyPr/>
        <a:lstStyle/>
        <a:p>
          <a:endParaRPr lang="es-EC" sz="2800"/>
        </a:p>
      </dgm:t>
    </dgm:pt>
    <dgm:pt modelId="{0359B041-40FC-49BB-BEB1-AFE043D8D6EE}" type="sibTrans" cxnId="{B8103EC4-A53D-434A-AC63-0B86307EC3C8}">
      <dgm:prSet/>
      <dgm:spPr/>
      <dgm:t>
        <a:bodyPr/>
        <a:lstStyle/>
        <a:p>
          <a:endParaRPr lang="es-EC" sz="2800"/>
        </a:p>
      </dgm:t>
    </dgm:pt>
    <dgm:pt modelId="{41D722DA-DEE5-4349-A99C-234D047C9B33}">
      <dgm:prSet phldrT="[Texto]" custT="1"/>
      <dgm:spPr/>
      <dgm:t>
        <a:bodyPr/>
        <a:lstStyle/>
        <a:p>
          <a:r>
            <a:rPr lang="es-ES" sz="2400" dirty="0"/>
            <a:t>Diferentes Unidades Educativas de la Sierra Centro (Guaranda)</a:t>
          </a:r>
          <a:endParaRPr lang="es-EC" sz="2400" dirty="0"/>
        </a:p>
      </dgm:t>
    </dgm:pt>
    <dgm:pt modelId="{42BFCDD0-61E8-4C6A-8847-F20EB1ED95C6}" type="parTrans" cxnId="{EEE76FA7-3FD3-4970-80B4-683201A4A173}">
      <dgm:prSet/>
      <dgm:spPr/>
      <dgm:t>
        <a:bodyPr/>
        <a:lstStyle/>
        <a:p>
          <a:endParaRPr lang="es-EC" sz="2800"/>
        </a:p>
      </dgm:t>
    </dgm:pt>
    <dgm:pt modelId="{E81A36F9-276E-4BED-A86F-E5CBB2009267}" type="sibTrans" cxnId="{EEE76FA7-3FD3-4970-80B4-683201A4A173}">
      <dgm:prSet/>
      <dgm:spPr/>
      <dgm:t>
        <a:bodyPr/>
        <a:lstStyle/>
        <a:p>
          <a:endParaRPr lang="es-EC" sz="2800"/>
        </a:p>
      </dgm:t>
    </dgm:pt>
    <dgm:pt modelId="{AE847570-B1A1-4E3F-A3EB-6474B4560719}">
      <dgm:prSet phldrT="[Texto]" custT="1"/>
      <dgm:spPr/>
      <dgm:t>
        <a:bodyPr/>
        <a:lstStyle/>
        <a:p>
          <a:r>
            <a:rPr lang="es-ES" sz="2400" dirty="0"/>
            <a:t>Proceso de Psicoterapia Grupal</a:t>
          </a:r>
          <a:endParaRPr lang="es-EC" sz="2400" dirty="0"/>
        </a:p>
      </dgm:t>
    </dgm:pt>
    <dgm:pt modelId="{2CA9DA63-A320-4187-B5F8-AF083A371DF0}" type="parTrans" cxnId="{A48F36B9-050D-44E5-A2A2-2205C591E5F1}">
      <dgm:prSet/>
      <dgm:spPr/>
      <dgm:t>
        <a:bodyPr/>
        <a:lstStyle/>
        <a:p>
          <a:endParaRPr lang="es-EC" sz="2800"/>
        </a:p>
      </dgm:t>
    </dgm:pt>
    <dgm:pt modelId="{B309B9F5-6DB9-44C0-9408-4BAB32F2393D}" type="sibTrans" cxnId="{A48F36B9-050D-44E5-A2A2-2205C591E5F1}">
      <dgm:prSet/>
      <dgm:spPr/>
      <dgm:t>
        <a:bodyPr/>
        <a:lstStyle/>
        <a:p>
          <a:endParaRPr lang="es-EC" sz="2800"/>
        </a:p>
      </dgm:t>
    </dgm:pt>
    <dgm:pt modelId="{A0C8EF06-A79A-43A4-9692-63042D28E718}" type="pres">
      <dgm:prSet presAssocID="{F1B4A61A-7635-4B73-AC21-48B59CD721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9B235D-1D1C-4B95-B5A9-6F172BF35044}" type="pres">
      <dgm:prSet presAssocID="{7319B4EB-58D0-4990-884E-21C077E94D19}" presName="parentLin" presStyleCnt="0"/>
      <dgm:spPr/>
    </dgm:pt>
    <dgm:pt modelId="{3BF51145-D3AF-476F-909D-A2CFC72269F1}" type="pres">
      <dgm:prSet presAssocID="{7319B4EB-58D0-4990-884E-21C077E94D1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50CDC7D-C625-452D-9963-3BD933B9AF20}" type="pres">
      <dgm:prSet presAssocID="{7319B4EB-58D0-4990-884E-21C077E94D1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8B75D3-0E9E-4341-9B7A-35437C71C447}" type="pres">
      <dgm:prSet presAssocID="{7319B4EB-58D0-4990-884E-21C077E94D19}" presName="negativeSpace" presStyleCnt="0"/>
      <dgm:spPr/>
    </dgm:pt>
    <dgm:pt modelId="{FE1B0A85-F7B1-4EAC-AFDC-EA1978887665}" type="pres">
      <dgm:prSet presAssocID="{7319B4EB-58D0-4990-884E-21C077E94D19}" presName="childText" presStyleLbl="conFgAcc1" presStyleIdx="0" presStyleCnt="3">
        <dgm:presLayoutVars>
          <dgm:bulletEnabled val="1"/>
        </dgm:presLayoutVars>
      </dgm:prSet>
      <dgm:spPr/>
    </dgm:pt>
    <dgm:pt modelId="{CE846822-9D3A-4A22-BF10-B0240F1A5BBE}" type="pres">
      <dgm:prSet presAssocID="{0359B041-40FC-49BB-BEB1-AFE043D8D6EE}" presName="spaceBetweenRectangles" presStyleCnt="0"/>
      <dgm:spPr/>
    </dgm:pt>
    <dgm:pt modelId="{0FE3B5D3-EBB8-4464-A7B2-452E26D9ED3A}" type="pres">
      <dgm:prSet presAssocID="{41D722DA-DEE5-4349-A99C-234D047C9B33}" presName="parentLin" presStyleCnt="0"/>
      <dgm:spPr/>
    </dgm:pt>
    <dgm:pt modelId="{C948F63A-4374-4911-A56A-42ABECD206CE}" type="pres">
      <dgm:prSet presAssocID="{41D722DA-DEE5-4349-A99C-234D047C9B3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DCC20B3-4DE5-408C-A9DA-10C1DCE7C2F2}" type="pres">
      <dgm:prSet presAssocID="{41D722DA-DEE5-4349-A99C-234D047C9B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891744-B184-4622-88DE-A364FCA2C548}" type="pres">
      <dgm:prSet presAssocID="{41D722DA-DEE5-4349-A99C-234D047C9B33}" presName="negativeSpace" presStyleCnt="0"/>
      <dgm:spPr/>
    </dgm:pt>
    <dgm:pt modelId="{44875693-9256-4919-97F0-71386F218424}" type="pres">
      <dgm:prSet presAssocID="{41D722DA-DEE5-4349-A99C-234D047C9B33}" presName="childText" presStyleLbl="conFgAcc1" presStyleIdx="1" presStyleCnt="3">
        <dgm:presLayoutVars>
          <dgm:bulletEnabled val="1"/>
        </dgm:presLayoutVars>
      </dgm:prSet>
      <dgm:spPr/>
    </dgm:pt>
    <dgm:pt modelId="{645E425E-08B5-4B03-8682-DEB7A61A40E7}" type="pres">
      <dgm:prSet presAssocID="{E81A36F9-276E-4BED-A86F-E5CBB2009267}" presName="spaceBetweenRectangles" presStyleCnt="0"/>
      <dgm:spPr/>
    </dgm:pt>
    <dgm:pt modelId="{52C8E53C-6570-4338-9401-1CF022D246D9}" type="pres">
      <dgm:prSet presAssocID="{AE847570-B1A1-4E3F-A3EB-6474B4560719}" presName="parentLin" presStyleCnt="0"/>
      <dgm:spPr/>
    </dgm:pt>
    <dgm:pt modelId="{E180BCC4-217D-47DB-A8C8-2C7C2980D1DA}" type="pres">
      <dgm:prSet presAssocID="{AE847570-B1A1-4E3F-A3EB-6474B4560719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57501EAB-7C3E-4B72-B85C-C22C939ECFB2}" type="pres">
      <dgm:prSet presAssocID="{AE847570-B1A1-4E3F-A3EB-6474B45607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E8E48-2FD9-4BF8-9C54-1D3F0E1C95B3}" type="pres">
      <dgm:prSet presAssocID="{AE847570-B1A1-4E3F-A3EB-6474B4560719}" presName="negativeSpace" presStyleCnt="0"/>
      <dgm:spPr/>
    </dgm:pt>
    <dgm:pt modelId="{D60AD40D-6A5A-4DAC-BCD9-F2C4557F5530}" type="pres">
      <dgm:prSet presAssocID="{AE847570-B1A1-4E3F-A3EB-6474B45607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174E6CE-4EF7-459A-A2F9-7337E767E1A4}" type="presOf" srcId="{41D722DA-DEE5-4349-A99C-234D047C9B33}" destId="{C948F63A-4374-4911-A56A-42ABECD206CE}" srcOrd="0" destOrd="0" presId="urn:microsoft.com/office/officeart/2005/8/layout/list1"/>
    <dgm:cxn modelId="{9D9A0136-3AF3-4954-88F0-367AB0E9C232}" type="presOf" srcId="{7319B4EB-58D0-4990-884E-21C077E94D19}" destId="{3BF51145-D3AF-476F-909D-A2CFC72269F1}" srcOrd="0" destOrd="0" presId="urn:microsoft.com/office/officeart/2005/8/layout/list1"/>
    <dgm:cxn modelId="{EEE76FA7-3FD3-4970-80B4-683201A4A173}" srcId="{F1B4A61A-7635-4B73-AC21-48B59CD72158}" destId="{41D722DA-DEE5-4349-A99C-234D047C9B33}" srcOrd="1" destOrd="0" parTransId="{42BFCDD0-61E8-4C6A-8847-F20EB1ED95C6}" sibTransId="{E81A36F9-276E-4BED-A86F-E5CBB2009267}"/>
    <dgm:cxn modelId="{A48F36B9-050D-44E5-A2A2-2205C591E5F1}" srcId="{F1B4A61A-7635-4B73-AC21-48B59CD72158}" destId="{AE847570-B1A1-4E3F-A3EB-6474B4560719}" srcOrd="2" destOrd="0" parTransId="{2CA9DA63-A320-4187-B5F8-AF083A371DF0}" sibTransId="{B309B9F5-6DB9-44C0-9408-4BAB32F2393D}"/>
    <dgm:cxn modelId="{99FABB14-1AD8-42FA-986D-A27A42DC070B}" type="presOf" srcId="{AE847570-B1A1-4E3F-A3EB-6474B4560719}" destId="{E180BCC4-217D-47DB-A8C8-2C7C2980D1DA}" srcOrd="0" destOrd="0" presId="urn:microsoft.com/office/officeart/2005/8/layout/list1"/>
    <dgm:cxn modelId="{DCD8AA64-B976-4C34-A93C-36EE50FFEF9F}" type="presOf" srcId="{F1B4A61A-7635-4B73-AC21-48B59CD72158}" destId="{A0C8EF06-A79A-43A4-9692-63042D28E718}" srcOrd="0" destOrd="0" presId="urn:microsoft.com/office/officeart/2005/8/layout/list1"/>
    <dgm:cxn modelId="{47B0BFF9-4414-443C-B2EF-5B91DA5BB4BB}" type="presOf" srcId="{AE847570-B1A1-4E3F-A3EB-6474B4560719}" destId="{57501EAB-7C3E-4B72-B85C-C22C939ECFB2}" srcOrd="1" destOrd="0" presId="urn:microsoft.com/office/officeart/2005/8/layout/list1"/>
    <dgm:cxn modelId="{B8103EC4-A53D-434A-AC63-0B86307EC3C8}" srcId="{F1B4A61A-7635-4B73-AC21-48B59CD72158}" destId="{7319B4EB-58D0-4990-884E-21C077E94D19}" srcOrd="0" destOrd="0" parTransId="{0FBEE891-26E5-4862-A953-3B76A786ADA4}" sibTransId="{0359B041-40FC-49BB-BEB1-AFE043D8D6EE}"/>
    <dgm:cxn modelId="{38CC0EF9-65B3-4EA2-8167-55FCAD8C14CD}" type="presOf" srcId="{41D722DA-DEE5-4349-A99C-234D047C9B33}" destId="{0DCC20B3-4DE5-408C-A9DA-10C1DCE7C2F2}" srcOrd="1" destOrd="0" presId="urn:microsoft.com/office/officeart/2005/8/layout/list1"/>
    <dgm:cxn modelId="{DADD45A5-E341-4E3E-BA23-588FD4EAF6EA}" type="presOf" srcId="{7319B4EB-58D0-4990-884E-21C077E94D19}" destId="{250CDC7D-C625-452D-9963-3BD933B9AF20}" srcOrd="1" destOrd="0" presId="urn:microsoft.com/office/officeart/2005/8/layout/list1"/>
    <dgm:cxn modelId="{60771FB7-7401-4CFA-A950-850B8071EDA9}" type="presParOf" srcId="{A0C8EF06-A79A-43A4-9692-63042D28E718}" destId="{EC9B235D-1D1C-4B95-B5A9-6F172BF35044}" srcOrd="0" destOrd="0" presId="urn:microsoft.com/office/officeart/2005/8/layout/list1"/>
    <dgm:cxn modelId="{58E43712-C549-4218-B228-DB68654902C0}" type="presParOf" srcId="{EC9B235D-1D1C-4B95-B5A9-6F172BF35044}" destId="{3BF51145-D3AF-476F-909D-A2CFC72269F1}" srcOrd="0" destOrd="0" presId="urn:microsoft.com/office/officeart/2005/8/layout/list1"/>
    <dgm:cxn modelId="{EC44ED91-2F20-4B40-9144-CACE951135D1}" type="presParOf" srcId="{EC9B235D-1D1C-4B95-B5A9-6F172BF35044}" destId="{250CDC7D-C625-452D-9963-3BD933B9AF20}" srcOrd="1" destOrd="0" presId="urn:microsoft.com/office/officeart/2005/8/layout/list1"/>
    <dgm:cxn modelId="{5726EAC7-1F38-40D7-B591-D8E9317BC857}" type="presParOf" srcId="{A0C8EF06-A79A-43A4-9692-63042D28E718}" destId="{E88B75D3-0E9E-4341-9B7A-35437C71C447}" srcOrd="1" destOrd="0" presId="urn:microsoft.com/office/officeart/2005/8/layout/list1"/>
    <dgm:cxn modelId="{38DA1E7D-1CF6-43FF-8125-A9B0AE5389A5}" type="presParOf" srcId="{A0C8EF06-A79A-43A4-9692-63042D28E718}" destId="{FE1B0A85-F7B1-4EAC-AFDC-EA1978887665}" srcOrd="2" destOrd="0" presId="urn:microsoft.com/office/officeart/2005/8/layout/list1"/>
    <dgm:cxn modelId="{08E2765B-8EB3-4411-8C2B-4C7542197082}" type="presParOf" srcId="{A0C8EF06-A79A-43A4-9692-63042D28E718}" destId="{CE846822-9D3A-4A22-BF10-B0240F1A5BBE}" srcOrd="3" destOrd="0" presId="urn:microsoft.com/office/officeart/2005/8/layout/list1"/>
    <dgm:cxn modelId="{315D3493-0CD3-425E-A5A4-3122FE802A60}" type="presParOf" srcId="{A0C8EF06-A79A-43A4-9692-63042D28E718}" destId="{0FE3B5D3-EBB8-4464-A7B2-452E26D9ED3A}" srcOrd="4" destOrd="0" presId="urn:microsoft.com/office/officeart/2005/8/layout/list1"/>
    <dgm:cxn modelId="{778FD6B5-A64D-42C4-88D0-EFF8B1FD3ABD}" type="presParOf" srcId="{0FE3B5D3-EBB8-4464-A7B2-452E26D9ED3A}" destId="{C948F63A-4374-4911-A56A-42ABECD206CE}" srcOrd="0" destOrd="0" presId="urn:microsoft.com/office/officeart/2005/8/layout/list1"/>
    <dgm:cxn modelId="{BC52B464-313D-4ED5-BD3F-EF7DB87DF28C}" type="presParOf" srcId="{0FE3B5D3-EBB8-4464-A7B2-452E26D9ED3A}" destId="{0DCC20B3-4DE5-408C-A9DA-10C1DCE7C2F2}" srcOrd="1" destOrd="0" presId="urn:microsoft.com/office/officeart/2005/8/layout/list1"/>
    <dgm:cxn modelId="{1107D8F6-4C6E-40A1-BEDD-62CF82DABFD9}" type="presParOf" srcId="{A0C8EF06-A79A-43A4-9692-63042D28E718}" destId="{55891744-B184-4622-88DE-A364FCA2C548}" srcOrd="5" destOrd="0" presId="urn:microsoft.com/office/officeart/2005/8/layout/list1"/>
    <dgm:cxn modelId="{8306B0F4-4B7C-4A2D-A1DE-8AD856B96958}" type="presParOf" srcId="{A0C8EF06-A79A-43A4-9692-63042D28E718}" destId="{44875693-9256-4919-97F0-71386F218424}" srcOrd="6" destOrd="0" presId="urn:microsoft.com/office/officeart/2005/8/layout/list1"/>
    <dgm:cxn modelId="{7F8458FE-3E7E-403F-8E84-B449D3283372}" type="presParOf" srcId="{A0C8EF06-A79A-43A4-9692-63042D28E718}" destId="{645E425E-08B5-4B03-8682-DEB7A61A40E7}" srcOrd="7" destOrd="0" presId="urn:microsoft.com/office/officeart/2005/8/layout/list1"/>
    <dgm:cxn modelId="{E2B77B26-0A96-4D03-99DA-AB2855BC98BE}" type="presParOf" srcId="{A0C8EF06-A79A-43A4-9692-63042D28E718}" destId="{52C8E53C-6570-4338-9401-1CF022D246D9}" srcOrd="8" destOrd="0" presId="urn:microsoft.com/office/officeart/2005/8/layout/list1"/>
    <dgm:cxn modelId="{D17E4399-0E36-4C8D-8762-33DE4D325D8A}" type="presParOf" srcId="{52C8E53C-6570-4338-9401-1CF022D246D9}" destId="{E180BCC4-217D-47DB-A8C8-2C7C2980D1DA}" srcOrd="0" destOrd="0" presId="urn:microsoft.com/office/officeart/2005/8/layout/list1"/>
    <dgm:cxn modelId="{C1A3CA07-FF40-46C1-A86D-49764946496A}" type="presParOf" srcId="{52C8E53C-6570-4338-9401-1CF022D246D9}" destId="{57501EAB-7C3E-4B72-B85C-C22C939ECFB2}" srcOrd="1" destOrd="0" presId="urn:microsoft.com/office/officeart/2005/8/layout/list1"/>
    <dgm:cxn modelId="{2DCE1774-719E-4202-A893-43B95E81A51E}" type="presParOf" srcId="{A0C8EF06-A79A-43A4-9692-63042D28E718}" destId="{082E8E48-2FD9-4BF8-9C54-1D3F0E1C95B3}" srcOrd="9" destOrd="0" presId="urn:microsoft.com/office/officeart/2005/8/layout/list1"/>
    <dgm:cxn modelId="{67665A2F-1C78-4EE5-8E31-AED1FC240FB2}" type="presParOf" srcId="{A0C8EF06-A79A-43A4-9692-63042D28E718}" destId="{D60AD40D-6A5A-4DAC-BCD9-F2C4557F55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4709F6-4581-4C54-A7F1-B74A3A5DA404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FB2E4753-E2D8-4DB9-9B97-5CB927BB248A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>
              <a:solidFill>
                <a:schemeClr val="accent4">
                  <a:lumMod val="75000"/>
                </a:schemeClr>
              </a:solidFill>
            </a:rPr>
            <a:t>RESOLVER EL PROBLEMA</a:t>
          </a:r>
          <a:endParaRPr lang="es-EC" b="1" dirty="0">
            <a:solidFill>
              <a:schemeClr val="accent4">
                <a:lumMod val="75000"/>
              </a:schemeClr>
            </a:solidFill>
          </a:endParaRPr>
        </a:p>
      </dgm:t>
    </dgm:pt>
    <dgm:pt modelId="{850EF286-D403-495B-83BD-30CA3A05372C}" type="parTrans" cxnId="{2AEF4FD6-E13E-49DD-BFCB-5B8A0CBE3D91}">
      <dgm:prSet/>
      <dgm:spPr/>
      <dgm:t>
        <a:bodyPr/>
        <a:lstStyle/>
        <a:p>
          <a:endParaRPr lang="es-EC"/>
        </a:p>
      </dgm:t>
    </dgm:pt>
    <dgm:pt modelId="{BF422026-BE62-4878-AFBF-39D37397C7BB}" type="sibTrans" cxnId="{2AEF4FD6-E13E-49DD-BFCB-5B8A0CBE3D91}">
      <dgm:prSet/>
      <dgm:spPr/>
      <dgm:t>
        <a:bodyPr/>
        <a:lstStyle/>
        <a:p>
          <a:endParaRPr lang="es-EC"/>
        </a:p>
      </dgm:t>
    </dgm:pt>
    <dgm:pt modelId="{DE4FF2B0-C0E8-4B8D-A429-1BAB09CE7005}">
      <dgm:prSet phldrT="[Texto]"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s-EC" sz="1800" b="0" i="0" u="none" dirty="0"/>
            <a:t>1. Concentrarse en resolver el problema (Rp)</a:t>
          </a:r>
          <a:endParaRPr lang="es-EC" sz="1800" b="0" dirty="0"/>
        </a:p>
      </dgm:t>
    </dgm:pt>
    <dgm:pt modelId="{495AD312-F5C2-4C44-AA6C-6CF67287AACE}" type="parTrans" cxnId="{FF014D86-897D-40A5-8DEF-61048F79B7E1}">
      <dgm:prSet/>
      <dgm:spPr/>
      <dgm:t>
        <a:bodyPr/>
        <a:lstStyle/>
        <a:p>
          <a:endParaRPr lang="es-EC"/>
        </a:p>
      </dgm:t>
    </dgm:pt>
    <dgm:pt modelId="{50834B65-9BB4-4620-B6C0-367AA04E901B}" type="sibTrans" cxnId="{FF014D86-897D-40A5-8DEF-61048F79B7E1}">
      <dgm:prSet/>
      <dgm:spPr/>
      <dgm:t>
        <a:bodyPr/>
        <a:lstStyle/>
        <a:p>
          <a:endParaRPr lang="es-EC"/>
        </a:p>
      </dgm:t>
    </dgm:pt>
    <dgm:pt modelId="{68BF20D1-519B-48D7-8BFF-88446091553A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>
              <a:solidFill>
                <a:schemeClr val="accent4">
                  <a:lumMod val="75000"/>
                </a:schemeClr>
              </a:solidFill>
            </a:rPr>
            <a:t>REFERENCIA HACIA LOS OTROS</a:t>
          </a:r>
          <a:endParaRPr lang="es-EC" b="1" dirty="0">
            <a:solidFill>
              <a:schemeClr val="accent4">
                <a:lumMod val="75000"/>
              </a:schemeClr>
            </a:solidFill>
          </a:endParaRPr>
        </a:p>
      </dgm:t>
    </dgm:pt>
    <dgm:pt modelId="{9A0B2267-39C3-4D94-8EF0-B2B9D6FB2BA2}" type="parTrans" cxnId="{76968447-ABB1-4841-84C8-F4339409E8EB}">
      <dgm:prSet/>
      <dgm:spPr/>
      <dgm:t>
        <a:bodyPr/>
        <a:lstStyle/>
        <a:p>
          <a:endParaRPr lang="es-EC"/>
        </a:p>
      </dgm:t>
    </dgm:pt>
    <dgm:pt modelId="{07E2218F-EAFF-445B-AF4A-5D374132984B}" type="sibTrans" cxnId="{76968447-ABB1-4841-84C8-F4339409E8EB}">
      <dgm:prSet/>
      <dgm:spPr/>
      <dgm:t>
        <a:bodyPr/>
        <a:lstStyle/>
        <a:p>
          <a:endParaRPr lang="es-EC"/>
        </a:p>
      </dgm:t>
    </dgm:pt>
    <dgm:pt modelId="{EE0EE660-FC24-4B27-90ED-1C122E245453}">
      <dgm:prSet phldrT="[Texto]" custT="1"/>
      <dgm:spPr/>
      <dgm:t>
        <a:bodyPr/>
        <a:lstStyle/>
        <a:p>
          <a:r>
            <a:rPr lang="es-EC" sz="1800" b="0" i="0" u="none" dirty="0"/>
            <a:t>1. Buscar apoyo social (As)</a:t>
          </a:r>
          <a:endParaRPr lang="es-EC" sz="1800" b="0" dirty="0"/>
        </a:p>
      </dgm:t>
    </dgm:pt>
    <dgm:pt modelId="{CAFE143A-9AFF-41A2-ADE5-438D5F7A22A2}" type="parTrans" cxnId="{64B9F2A3-0E18-41D8-AFD6-9A2E2F0850B8}">
      <dgm:prSet/>
      <dgm:spPr/>
      <dgm:t>
        <a:bodyPr/>
        <a:lstStyle/>
        <a:p>
          <a:endParaRPr lang="es-EC"/>
        </a:p>
      </dgm:t>
    </dgm:pt>
    <dgm:pt modelId="{42837086-E32D-40B1-A595-4F91AFC56186}" type="sibTrans" cxnId="{64B9F2A3-0E18-41D8-AFD6-9A2E2F0850B8}">
      <dgm:prSet/>
      <dgm:spPr/>
      <dgm:t>
        <a:bodyPr/>
        <a:lstStyle/>
        <a:p>
          <a:endParaRPr lang="es-EC"/>
        </a:p>
      </dgm:t>
    </dgm:pt>
    <dgm:pt modelId="{2B7BD2E8-10C9-4BF1-BA03-9F52B98958AD}">
      <dgm:prSet phldrT="[Texto]"/>
      <dgm:spPr/>
      <dgm:t>
        <a:bodyPr/>
        <a:lstStyle/>
        <a:p>
          <a:r>
            <a:rPr lang="es-ES" b="1" dirty="0">
              <a:solidFill>
                <a:schemeClr val="accent3">
                  <a:lumMod val="75000"/>
                </a:schemeClr>
              </a:solidFill>
            </a:rPr>
            <a:t>AFRONTAMIENTO NO PRODUCTIVO</a:t>
          </a:r>
          <a:endParaRPr lang="es-EC" b="1" dirty="0">
            <a:solidFill>
              <a:schemeClr val="accent3">
                <a:lumMod val="75000"/>
              </a:schemeClr>
            </a:solidFill>
          </a:endParaRPr>
        </a:p>
      </dgm:t>
    </dgm:pt>
    <dgm:pt modelId="{6AC545E8-9FF7-4615-84E9-C3A567673B89}" type="parTrans" cxnId="{97E7F358-D498-4EBB-8209-18407F835747}">
      <dgm:prSet/>
      <dgm:spPr/>
      <dgm:t>
        <a:bodyPr/>
        <a:lstStyle/>
        <a:p>
          <a:endParaRPr lang="es-EC"/>
        </a:p>
      </dgm:t>
    </dgm:pt>
    <dgm:pt modelId="{3F9C1460-AAA9-459D-8E10-37FA7BCE04DE}" type="sibTrans" cxnId="{97E7F358-D498-4EBB-8209-18407F835747}">
      <dgm:prSet/>
      <dgm:spPr/>
      <dgm:t>
        <a:bodyPr/>
        <a:lstStyle/>
        <a:p>
          <a:endParaRPr lang="es-EC"/>
        </a:p>
      </dgm:t>
    </dgm:pt>
    <dgm:pt modelId="{8ABE7560-4E9E-45C3-A1A1-4FE62065E47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800" b="0" i="0" u="none" dirty="0"/>
            <a:t>1. Preocuparse (Pr)</a:t>
          </a:r>
          <a:endParaRPr lang="es-EC" sz="1800" dirty="0"/>
        </a:p>
      </dgm:t>
    </dgm:pt>
    <dgm:pt modelId="{EDAC77AF-D3E1-4EEB-83D6-4B07AEBCDBEB}" type="parTrans" cxnId="{F43D566A-0901-4F98-9EA8-2F214EB5EB06}">
      <dgm:prSet/>
      <dgm:spPr/>
      <dgm:t>
        <a:bodyPr/>
        <a:lstStyle/>
        <a:p>
          <a:endParaRPr lang="es-EC"/>
        </a:p>
      </dgm:t>
    </dgm:pt>
    <dgm:pt modelId="{4253EB88-91A3-46DF-B0EE-85A5A400A244}" type="sibTrans" cxnId="{F43D566A-0901-4F98-9EA8-2F214EB5EB06}">
      <dgm:prSet/>
      <dgm:spPr/>
      <dgm:t>
        <a:bodyPr/>
        <a:lstStyle/>
        <a:p>
          <a:endParaRPr lang="es-EC"/>
        </a:p>
      </dgm:t>
    </dgm:pt>
    <dgm:pt modelId="{F10E6433-E613-41F3-9446-FD3B29D68406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s-EC" sz="1800" b="0" i="0" u="none" dirty="0"/>
            <a:t>2. Esforzarse y tener éxito (Es)</a:t>
          </a:r>
          <a:endParaRPr lang="es-EC" sz="1800" b="0" dirty="0"/>
        </a:p>
      </dgm:t>
    </dgm:pt>
    <dgm:pt modelId="{3DD812BD-6E18-4549-B762-145CBD9F125E}" type="parTrans" cxnId="{1A8B648A-03F9-429E-BD1B-A2C22A64D29F}">
      <dgm:prSet/>
      <dgm:spPr/>
      <dgm:t>
        <a:bodyPr/>
        <a:lstStyle/>
        <a:p>
          <a:endParaRPr lang="es-EC"/>
        </a:p>
      </dgm:t>
    </dgm:pt>
    <dgm:pt modelId="{00786485-9850-4011-A2BC-BC48BB0DFC87}" type="sibTrans" cxnId="{1A8B648A-03F9-429E-BD1B-A2C22A64D29F}">
      <dgm:prSet/>
      <dgm:spPr/>
      <dgm:t>
        <a:bodyPr/>
        <a:lstStyle/>
        <a:p>
          <a:endParaRPr lang="es-EC"/>
        </a:p>
      </dgm:t>
    </dgm:pt>
    <dgm:pt modelId="{A91DF8BB-45AC-4BC8-AF09-A8869078E4D6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s-EC" sz="1800" b="0" i="0" u="none" dirty="0"/>
            <a:t>3. Invertir en amigos íntimos (</a:t>
          </a:r>
          <a:r>
            <a:rPr lang="es-EC" sz="1800" b="0" i="0" u="none" dirty="0" err="1"/>
            <a:t>Ai</a:t>
          </a:r>
          <a:r>
            <a:rPr lang="es-EC" sz="1800" b="0" i="0" u="none" dirty="0"/>
            <a:t>)</a:t>
          </a:r>
          <a:endParaRPr lang="es-EC" sz="1800" b="0" dirty="0"/>
        </a:p>
      </dgm:t>
    </dgm:pt>
    <dgm:pt modelId="{16857D0E-8027-4AC0-8F77-AF3E65C089B1}" type="parTrans" cxnId="{64678CB9-8413-4741-825B-5FB46E8D15DB}">
      <dgm:prSet/>
      <dgm:spPr/>
      <dgm:t>
        <a:bodyPr/>
        <a:lstStyle/>
        <a:p>
          <a:endParaRPr lang="es-EC"/>
        </a:p>
      </dgm:t>
    </dgm:pt>
    <dgm:pt modelId="{9BEACD33-8CB0-45DD-995B-27B7E9AC9E7C}" type="sibTrans" cxnId="{64678CB9-8413-4741-825B-5FB46E8D15DB}">
      <dgm:prSet/>
      <dgm:spPr/>
      <dgm:t>
        <a:bodyPr/>
        <a:lstStyle/>
        <a:p>
          <a:endParaRPr lang="es-EC"/>
        </a:p>
      </dgm:t>
    </dgm:pt>
    <dgm:pt modelId="{5FC952C4-75DD-428E-B591-6065F10AA4F1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s-EC" sz="1800" b="0" i="0" u="none" dirty="0"/>
            <a:t>4. Buscar pertenencia (Pe)</a:t>
          </a:r>
          <a:endParaRPr lang="es-EC" sz="1800" b="0" dirty="0"/>
        </a:p>
      </dgm:t>
    </dgm:pt>
    <dgm:pt modelId="{4AEDE147-7F5D-4B7D-BE45-0DB3E620C449}" type="parTrans" cxnId="{65636718-3604-4D69-8244-FFC917C2108C}">
      <dgm:prSet/>
      <dgm:spPr/>
      <dgm:t>
        <a:bodyPr/>
        <a:lstStyle/>
        <a:p>
          <a:endParaRPr lang="es-EC"/>
        </a:p>
      </dgm:t>
    </dgm:pt>
    <dgm:pt modelId="{CD44188F-E829-4F29-B489-FFA52CF1F253}" type="sibTrans" cxnId="{65636718-3604-4D69-8244-FFC917C2108C}">
      <dgm:prSet/>
      <dgm:spPr/>
      <dgm:t>
        <a:bodyPr/>
        <a:lstStyle/>
        <a:p>
          <a:endParaRPr lang="es-EC"/>
        </a:p>
      </dgm:t>
    </dgm:pt>
    <dgm:pt modelId="{BFC35023-A19C-4C17-8AF8-907789284B63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s-EC" sz="1800" b="0" i="0" u="none" dirty="0"/>
            <a:t>5. Fijarse en lo positivo (Po)</a:t>
          </a:r>
          <a:endParaRPr lang="es-EC" sz="1800" b="0" dirty="0"/>
        </a:p>
      </dgm:t>
    </dgm:pt>
    <dgm:pt modelId="{A0B0FD75-D886-46AA-98AA-13F83BEBB9B9}" type="parTrans" cxnId="{7B434EF2-1908-45D0-A55A-5A692D066E4C}">
      <dgm:prSet/>
      <dgm:spPr/>
      <dgm:t>
        <a:bodyPr/>
        <a:lstStyle/>
        <a:p>
          <a:endParaRPr lang="es-EC"/>
        </a:p>
      </dgm:t>
    </dgm:pt>
    <dgm:pt modelId="{03716F35-CC4A-4185-8071-E848DF9CC0DA}" type="sibTrans" cxnId="{7B434EF2-1908-45D0-A55A-5A692D066E4C}">
      <dgm:prSet/>
      <dgm:spPr/>
      <dgm:t>
        <a:bodyPr/>
        <a:lstStyle/>
        <a:p>
          <a:endParaRPr lang="es-EC"/>
        </a:p>
      </dgm:t>
    </dgm:pt>
    <dgm:pt modelId="{6BFD81C5-B72D-4710-B0FF-012DFE2E7BF7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s-EC" sz="1800" b="0" i="0" u="none" dirty="0"/>
            <a:t>6. Buscar diversiones relajantes (</a:t>
          </a:r>
          <a:r>
            <a:rPr lang="es-EC" sz="1800" b="0" i="0" u="none" dirty="0" err="1"/>
            <a:t>Dr</a:t>
          </a:r>
          <a:r>
            <a:rPr lang="es-EC" sz="1800" b="0" i="0" u="none" dirty="0"/>
            <a:t>)</a:t>
          </a:r>
          <a:endParaRPr lang="es-EC" sz="1800" b="0" dirty="0"/>
        </a:p>
      </dgm:t>
    </dgm:pt>
    <dgm:pt modelId="{943BC38A-56D2-4B2A-9F0F-297E0E8A2A19}" type="parTrans" cxnId="{B48447C4-1645-46D8-933C-F63218B2A3E3}">
      <dgm:prSet/>
      <dgm:spPr/>
      <dgm:t>
        <a:bodyPr/>
        <a:lstStyle/>
        <a:p>
          <a:endParaRPr lang="es-EC"/>
        </a:p>
      </dgm:t>
    </dgm:pt>
    <dgm:pt modelId="{79C6AB60-2826-4AFC-83C6-D4B35094C46F}" type="sibTrans" cxnId="{B48447C4-1645-46D8-933C-F63218B2A3E3}">
      <dgm:prSet/>
      <dgm:spPr/>
      <dgm:t>
        <a:bodyPr/>
        <a:lstStyle/>
        <a:p>
          <a:endParaRPr lang="es-EC"/>
        </a:p>
      </dgm:t>
    </dgm:pt>
    <dgm:pt modelId="{E5848A71-645C-48CB-A102-E9D340FA2D91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s-EC" sz="1800" b="0" i="0" u="none" dirty="0"/>
            <a:t>7. Distracción física (Fi)</a:t>
          </a:r>
          <a:endParaRPr lang="es-EC" sz="1800" b="0" dirty="0"/>
        </a:p>
      </dgm:t>
    </dgm:pt>
    <dgm:pt modelId="{61E0E8F5-D986-4E7A-ADFC-C5E79C47EC38}" type="parTrans" cxnId="{C52B7C5D-6D8A-469D-81E0-34DC60C68716}">
      <dgm:prSet/>
      <dgm:spPr/>
      <dgm:t>
        <a:bodyPr/>
        <a:lstStyle/>
        <a:p>
          <a:endParaRPr lang="es-EC"/>
        </a:p>
      </dgm:t>
    </dgm:pt>
    <dgm:pt modelId="{BFDAA550-7BA6-4276-88BD-9EEC904F2E02}" type="sibTrans" cxnId="{C52B7C5D-6D8A-469D-81E0-34DC60C68716}">
      <dgm:prSet/>
      <dgm:spPr/>
      <dgm:t>
        <a:bodyPr/>
        <a:lstStyle/>
        <a:p>
          <a:endParaRPr lang="es-EC"/>
        </a:p>
      </dgm:t>
    </dgm:pt>
    <dgm:pt modelId="{FA7A2DBD-2F9F-46F0-AA11-93B770A97AEE}">
      <dgm:prSet custT="1"/>
      <dgm:spPr/>
      <dgm:t>
        <a:bodyPr/>
        <a:lstStyle/>
        <a:p>
          <a:endParaRPr lang="es-EC" sz="1800" b="0" dirty="0"/>
        </a:p>
      </dgm:t>
    </dgm:pt>
    <dgm:pt modelId="{F5F95045-14B1-41AC-AFAA-972D11C47E4A}" type="parTrans" cxnId="{BE16CEB1-3020-446D-B837-4B5771AD7D9C}">
      <dgm:prSet/>
      <dgm:spPr/>
      <dgm:t>
        <a:bodyPr/>
        <a:lstStyle/>
        <a:p>
          <a:endParaRPr lang="es-EC"/>
        </a:p>
      </dgm:t>
    </dgm:pt>
    <dgm:pt modelId="{E0441C18-EB2F-41EF-93A3-C24C0E0FCBDE}" type="sibTrans" cxnId="{BE16CEB1-3020-446D-B837-4B5771AD7D9C}">
      <dgm:prSet/>
      <dgm:spPr/>
      <dgm:t>
        <a:bodyPr/>
        <a:lstStyle/>
        <a:p>
          <a:endParaRPr lang="es-EC"/>
        </a:p>
      </dgm:t>
    </dgm:pt>
    <dgm:pt modelId="{07A46E81-1A61-45C4-985E-68BDBB018B99}">
      <dgm:prSet custT="1"/>
      <dgm:spPr/>
      <dgm:t>
        <a:bodyPr/>
        <a:lstStyle/>
        <a:p>
          <a:r>
            <a:rPr lang="es-EC" sz="1800" b="0" i="0" u="none" dirty="0"/>
            <a:t>2. Acción social (So)</a:t>
          </a:r>
        </a:p>
      </dgm:t>
    </dgm:pt>
    <dgm:pt modelId="{0DC4E558-49A8-4C3E-BAEB-D8A17C107134}" type="parTrans" cxnId="{3947DF27-B291-4B3D-9A53-1BEE77D67E19}">
      <dgm:prSet/>
      <dgm:spPr/>
      <dgm:t>
        <a:bodyPr/>
        <a:lstStyle/>
        <a:p>
          <a:endParaRPr lang="es-EC"/>
        </a:p>
      </dgm:t>
    </dgm:pt>
    <dgm:pt modelId="{3B92EB55-EBD3-4528-86B8-E895D35F7F6F}" type="sibTrans" cxnId="{3947DF27-B291-4B3D-9A53-1BEE77D67E19}">
      <dgm:prSet/>
      <dgm:spPr/>
      <dgm:t>
        <a:bodyPr/>
        <a:lstStyle/>
        <a:p>
          <a:endParaRPr lang="es-EC"/>
        </a:p>
      </dgm:t>
    </dgm:pt>
    <dgm:pt modelId="{41412C64-9B6E-43A1-A2AD-B72E32A51399}">
      <dgm:prSet custT="1"/>
      <dgm:spPr/>
      <dgm:t>
        <a:bodyPr/>
        <a:lstStyle/>
        <a:p>
          <a:endParaRPr lang="es-EC" sz="1800" b="0" dirty="0"/>
        </a:p>
      </dgm:t>
    </dgm:pt>
    <dgm:pt modelId="{33D376CB-777E-4D6B-BDC5-98EF4B3DC941}" type="parTrans" cxnId="{5E9739A8-F08E-4E8F-95B4-0BAC3E378261}">
      <dgm:prSet/>
      <dgm:spPr/>
      <dgm:t>
        <a:bodyPr/>
        <a:lstStyle/>
        <a:p>
          <a:endParaRPr lang="es-EC"/>
        </a:p>
      </dgm:t>
    </dgm:pt>
    <dgm:pt modelId="{59337A48-9609-49A4-8A14-2B36EA2DBB4B}" type="sibTrans" cxnId="{5E9739A8-F08E-4E8F-95B4-0BAC3E378261}">
      <dgm:prSet/>
      <dgm:spPr/>
      <dgm:t>
        <a:bodyPr/>
        <a:lstStyle/>
        <a:p>
          <a:endParaRPr lang="es-EC"/>
        </a:p>
      </dgm:t>
    </dgm:pt>
    <dgm:pt modelId="{610C82CB-6352-4518-BFE0-0E3B77876710}">
      <dgm:prSet custT="1"/>
      <dgm:spPr/>
      <dgm:t>
        <a:bodyPr/>
        <a:lstStyle/>
        <a:p>
          <a:r>
            <a:rPr lang="es-EC" sz="1800" b="0" i="0" u="none" dirty="0"/>
            <a:t>3. Buscar apoyo espiritual (</a:t>
          </a:r>
          <a:r>
            <a:rPr lang="es-EC" sz="1800" b="0" i="0" u="none" dirty="0" err="1"/>
            <a:t>Ae</a:t>
          </a:r>
          <a:r>
            <a:rPr lang="es-EC" sz="1800" b="0" i="0" u="none" dirty="0"/>
            <a:t>)</a:t>
          </a:r>
        </a:p>
      </dgm:t>
    </dgm:pt>
    <dgm:pt modelId="{F588B188-7F00-41EB-8BA3-031907C5695B}" type="parTrans" cxnId="{DF78F57D-04BA-48CB-A0E7-2C835063618B}">
      <dgm:prSet/>
      <dgm:spPr/>
      <dgm:t>
        <a:bodyPr/>
        <a:lstStyle/>
        <a:p>
          <a:endParaRPr lang="es-EC"/>
        </a:p>
      </dgm:t>
    </dgm:pt>
    <dgm:pt modelId="{F6C3FA5D-69DC-4E12-91B6-3E7D41239258}" type="sibTrans" cxnId="{DF78F57D-04BA-48CB-A0E7-2C835063618B}">
      <dgm:prSet/>
      <dgm:spPr/>
      <dgm:t>
        <a:bodyPr/>
        <a:lstStyle/>
        <a:p>
          <a:endParaRPr lang="es-EC"/>
        </a:p>
      </dgm:t>
    </dgm:pt>
    <dgm:pt modelId="{068D8ADC-24B9-4756-B736-816AAACD885D}">
      <dgm:prSet custT="1"/>
      <dgm:spPr/>
      <dgm:t>
        <a:bodyPr/>
        <a:lstStyle/>
        <a:p>
          <a:endParaRPr lang="es-EC" sz="1800" b="0" dirty="0"/>
        </a:p>
      </dgm:t>
    </dgm:pt>
    <dgm:pt modelId="{98B0923C-1C6F-4F92-B0AF-8EFF579714A5}" type="parTrans" cxnId="{6A43BFB1-8225-43B1-84BB-493ED8756A2F}">
      <dgm:prSet/>
      <dgm:spPr/>
      <dgm:t>
        <a:bodyPr/>
        <a:lstStyle/>
        <a:p>
          <a:endParaRPr lang="es-EC"/>
        </a:p>
      </dgm:t>
    </dgm:pt>
    <dgm:pt modelId="{D224BBDD-5587-4F91-A46F-C81EFFCECD6A}" type="sibTrans" cxnId="{6A43BFB1-8225-43B1-84BB-493ED8756A2F}">
      <dgm:prSet/>
      <dgm:spPr/>
      <dgm:t>
        <a:bodyPr/>
        <a:lstStyle/>
        <a:p>
          <a:endParaRPr lang="es-EC"/>
        </a:p>
      </dgm:t>
    </dgm:pt>
    <dgm:pt modelId="{301C6440-21A1-489F-B0E5-38467EC5FB1D}">
      <dgm:prSet custT="1"/>
      <dgm:spPr/>
      <dgm:t>
        <a:bodyPr/>
        <a:lstStyle/>
        <a:p>
          <a:r>
            <a:rPr lang="es-EC" sz="1800" b="0" i="0" u="none" dirty="0"/>
            <a:t>4. Buscar ayuda profesional (</a:t>
          </a:r>
          <a:r>
            <a:rPr lang="es-EC" sz="1800" b="0" i="0" u="none" dirty="0" err="1"/>
            <a:t>Ap</a:t>
          </a:r>
          <a:r>
            <a:rPr lang="es-EC" sz="1800" b="0" i="0" u="none" dirty="0"/>
            <a:t>)</a:t>
          </a:r>
        </a:p>
      </dgm:t>
    </dgm:pt>
    <dgm:pt modelId="{346A0C79-C59C-4F79-BC93-B82E1863A7E8}" type="parTrans" cxnId="{11987D1F-9EA3-4660-9591-EAB9BA8A4401}">
      <dgm:prSet/>
      <dgm:spPr/>
      <dgm:t>
        <a:bodyPr/>
        <a:lstStyle/>
        <a:p>
          <a:endParaRPr lang="es-EC"/>
        </a:p>
      </dgm:t>
    </dgm:pt>
    <dgm:pt modelId="{4235DF7C-C864-4C2A-A5E1-C56FEBEB2B01}" type="sibTrans" cxnId="{11987D1F-9EA3-4660-9591-EAB9BA8A4401}">
      <dgm:prSet/>
      <dgm:spPr/>
      <dgm:t>
        <a:bodyPr/>
        <a:lstStyle/>
        <a:p>
          <a:endParaRPr lang="es-EC"/>
        </a:p>
      </dgm:t>
    </dgm:pt>
    <dgm:pt modelId="{A953119E-89E0-4EDB-BB7B-1F6F4F3F0E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C" sz="1800" b="0" i="0" u="none" dirty="0"/>
            <a:t>2. Hacerse ilusiones (Hi)</a:t>
          </a:r>
          <a:endParaRPr lang="es-EC" sz="1800" dirty="0"/>
        </a:p>
      </dgm:t>
    </dgm:pt>
    <dgm:pt modelId="{DFFCAAAD-B2D2-475B-9EE9-8BC4A400E555}" type="parTrans" cxnId="{67174C77-76B6-4406-8ECA-8C1F909F9BE8}">
      <dgm:prSet/>
      <dgm:spPr/>
      <dgm:t>
        <a:bodyPr/>
        <a:lstStyle/>
        <a:p>
          <a:endParaRPr lang="es-EC"/>
        </a:p>
      </dgm:t>
    </dgm:pt>
    <dgm:pt modelId="{2D6309AE-992A-4D20-8C3F-E7ECAA464463}" type="sibTrans" cxnId="{67174C77-76B6-4406-8ECA-8C1F909F9BE8}">
      <dgm:prSet/>
      <dgm:spPr/>
      <dgm:t>
        <a:bodyPr/>
        <a:lstStyle/>
        <a:p>
          <a:endParaRPr lang="es-EC"/>
        </a:p>
      </dgm:t>
    </dgm:pt>
    <dgm:pt modelId="{9A3C7133-B0D8-4DD1-873D-9537A20A3E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C" sz="1800" b="0" i="0" u="none" dirty="0"/>
            <a:t>3. Falta de afrontamiento (</a:t>
          </a:r>
          <a:r>
            <a:rPr lang="es-EC" sz="1800" b="0" i="0" u="none" dirty="0" err="1"/>
            <a:t>Na</a:t>
          </a:r>
          <a:r>
            <a:rPr lang="es-EC" sz="1800" b="0" i="0" u="none" dirty="0"/>
            <a:t>)</a:t>
          </a:r>
          <a:endParaRPr lang="es-EC" sz="1800" dirty="0"/>
        </a:p>
      </dgm:t>
    </dgm:pt>
    <dgm:pt modelId="{C5AB80A2-288F-4CE1-8B74-D35C02E07EE2}" type="parTrans" cxnId="{B4D4BB28-9710-4D7F-A2ED-16FC82F4B2A4}">
      <dgm:prSet/>
      <dgm:spPr/>
      <dgm:t>
        <a:bodyPr/>
        <a:lstStyle/>
        <a:p>
          <a:endParaRPr lang="es-EC"/>
        </a:p>
      </dgm:t>
    </dgm:pt>
    <dgm:pt modelId="{70F59D8B-4849-47AB-ABCB-63FFAB3256E8}" type="sibTrans" cxnId="{B4D4BB28-9710-4D7F-A2ED-16FC82F4B2A4}">
      <dgm:prSet/>
      <dgm:spPr/>
      <dgm:t>
        <a:bodyPr/>
        <a:lstStyle/>
        <a:p>
          <a:endParaRPr lang="es-EC"/>
        </a:p>
      </dgm:t>
    </dgm:pt>
    <dgm:pt modelId="{7CAC997E-B0DB-47E8-B975-660C46B980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C" sz="1800" b="0" i="0" u="none" dirty="0"/>
            <a:t>5. Ignorar el problema (</a:t>
          </a:r>
          <a:r>
            <a:rPr lang="es-EC" sz="1800" b="0" i="0" u="none" dirty="0" err="1"/>
            <a:t>Ip</a:t>
          </a:r>
          <a:r>
            <a:rPr lang="es-EC" sz="1800" b="0" i="0" u="none" dirty="0"/>
            <a:t>)</a:t>
          </a:r>
          <a:endParaRPr lang="es-EC" sz="1800" dirty="0"/>
        </a:p>
      </dgm:t>
    </dgm:pt>
    <dgm:pt modelId="{F06DA526-310D-49A8-B406-B5E915E5CA81}" type="parTrans" cxnId="{12CECC1B-DE77-4359-8B69-35D61B0B5F85}">
      <dgm:prSet/>
      <dgm:spPr/>
      <dgm:t>
        <a:bodyPr/>
        <a:lstStyle/>
        <a:p>
          <a:endParaRPr lang="es-EC"/>
        </a:p>
      </dgm:t>
    </dgm:pt>
    <dgm:pt modelId="{DE43E5C5-2322-42AE-8F14-EB1560E094D2}" type="sibTrans" cxnId="{12CECC1B-DE77-4359-8B69-35D61B0B5F85}">
      <dgm:prSet/>
      <dgm:spPr/>
      <dgm:t>
        <a:bodyPr/>
        <a:lstStyle/>
        <a:p>
          <a:endParaRPr lang="es-EC"/>
        </a:p>
      </dgm:t>
    </dgm:pt>
    <dgm:pt modelId="{DA7DCEC9-96B2-4CA4-B734-B1D356C68F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C" sz="1800" b="0" i="0" u="none" dirty="0"/>
            <a:t>6. Reducción de la tensión (</a:t>
          </a:r>
          <a:r>
            <a:rPr lang="es-EC" sz="1800" b="0" i="0" u="none" dirty="0" err="1"/>
            <a:t>Rt</a:t>
          </a:r>
          <a:r>
            <a:rPr lang="es-EC" sz="1800" b="0" i="0" u="none" dirty="0"/>
            <a:t>)</a:t>
          </a:r>
          <a:endParaRPr lang="es-EC" sz="1800" dirty="0"/>
        </a:p>
      </dgm:t>
    </dgm:pt>
    <dgm:pt modelId="{2F4ED8CD-1B17-487C-8EF3-7F6CA7457CA4}" type="parTrans" cxnId="{6DE94BA1-3AAC-4737-AAB9-AA940B20F804}">
      <dgm:prSet/>
      <dgm:spPr/>
      <dgm:t>
        <a:bodyPr/>
        <a:lstStyle/>
        <a:p>
          <a:endParaRPr lang="es-EC"/>
        </a:p>
      </dgm:t>
    </dgm:pt>
    <dgm:pt modelId="{BB7E92CE-5484-4857-911B-B4CD55116CAC}" type="sibTrans" cxnId="{6DE94BA1-3AAC-4737-AAB9-AA940B20F804}">
      <dgm:prSet/>
      <dgm:spPr/>
      <dgm:t>
        <a:bodyPr/>
        <a:lstStyle/>
        <a:p>
          <a:endParaRPr lang="es-EC"/>
        </a:p>
      </dgm:t>
    </dgm:pt>
    <dgm:pt modelId="{4BAE426D-7074-47B9-8FF0-2AEEF9C069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C" sz="1800" b="0" i="0" u="none" dirty="0"/>
            <a:t>7. Reservarlo para sí (Re)</a:t>
          </a:r>
          <a:endParaRPr lang="es-EC" sz="1800" dirty="0"/>
        </a:p>
      </dgm:t>
    </dgm:pt>
    <dgm:pt modelId="{E0714D57-4417-4B8E-895C-16C6B492300F}" type="parTrans" cxnId="{7FC85B1F-5F25-4906-B107-9709D3F79441}">
      <dgm:prSet/>
      <dgm:spPr/>
      <dgm:t>
        <a:bodyPr/>
        <a:lstStyle/>
        <a:p>
          <a:endParaRPr lang="es-EC"/>
        </a:p>
      </dgm:t>
    </dgm:pt>
    <dgm:pt modelId="{68BACFF5-0E6E-4BA9-8DE4-8CC695DCF309}" type="sibTrans" cxnId="{7FC85B1F-5F25-4906-B107-9709D3F79441}">
      <dgm:prSet/>
      <dgm:spPr/>
      <dgm:t>
        <a:bodyPr/>
        <a:lstStyle/>
        <a:p>
          <a:endParaRPr lang="es-EC"/>
        </a:p>
      </dgm:t>
    </dgm:pt>
    <dgm:pt modelId="{BBA7E1E6-7FC5-4044-A6B6-ABF340F6C7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C" sz="1800" b="0" i="0" u="none" dirty="0"/>
            <a:t>8. </a:t>
          </a:r>
          <a:r>
            <a:rPr lang="es-EC" sz="1800" b="0" i="0" u="none" dirty="0" err="1"/>
            <a:t>Autoinculparse</a:t>
          </a:r>
          <a:r>
            <a:rPr lang="es-EC" sz="1800" b="0" i="0" u="none" dirty="0"/>
            <a:t> (Cu)</a:t>
          </a:r>
          <a:endParaRPr lang="es-EC" sz="1800" dirty="0"/>
        </a:p>
      </dgm:t>
    </dgm:pt>
    <dgm:pt modelId="{C6D45982-CB40-42F1-90EA-11EDFCB355AD}" type="parTrans" cxnId="{6C159E81-6E2D-426B-B7EE-0F91AEC5F7BD}">
      <dgm:prSet/>
      <dgm:spPr/>
      <dgm:t>
        <a:bodyPr/>
        <a:lstStyle/>
        <a:p>
          <a:endParaRPr lang="es-EC"/>
        </a:p>
      </dgm:t>
    </dgm:pt>
    <dgm:pt modelId="{A538AD53-647D-4B6F-BD42-7D11872182D5}" type="sibTrans" cxnId="{6C159E81-6E2D-426B-B7EE-0F91AEC5F7BD}">
      <dgm:prSet/>
      <dgm:spPr/>
      <dgm:t>
        <a:bodyPr/>
        <a:lstStyle/>
        <a:p>
          <a:endParaRPr lang="es-EC"/>
        </a:p>
      </dgm:t>
    </dgm:pt>
    <dgm:pt modelId="{3DC66D25-930F-4581-B8B6-E4EC1F7E1303}" type="pres">
      <dgm:prSet presAssocID="{4F4709F6-4581-4C54-A7F1-B74A3A5DA40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7AF42E1-7B1A-444B-B17A-0BA5FBF2F94E}" type="pres">
      <dgm:prSet presAssocID="{FB2E4753-E2D8-4DB9-9B97-5CB927BB248A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8F6A6-FE9E-4A14-BCE5-DE77E2DA5E28}" type="pres">
      <dgm:prSet presAssocID="{FB2E4753-E2D8-4DB9-9B97-5CB927BB248A}" presName="childText_1" presStyleLbl="node1" presStyleIdx="0" presStyleCnt="3" custScaleX="128136" custLinFactNeighborX="-22726" custLinFactNeighborY="4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16BB08-ECAF-4D71-B73A-49949387084F}" type="pres">
      <dgm:prSet presAssocID="{FB2E4753-E2D8-4DB9-9B97-5CB927BB248A}" presName="accentShape_1" presStyleCnt="0"/>
      <dgm:spPr/>
    </dgm:pt>
    <dgm:pt modelId="{A6630343-EC86-47BD-BD8E-CB1E8369DA8B}" type="pres">
      <dgm:prSet presAssocID="{FB2E4753-E2D8-4DB9-9B97-5CB927BB248A}" presName="imageRepeatNode" presStyleLbl="node1" presStyleIdx="0" presStyleCnt="3" custScaleX="122465" custScaleY="95669" custLinFactNeighborX="-17930" custLinFactNeighborY="1894"/>
      <dgm:spPr/>
      <dgm:t>
        <a:bodyPr/>
        <a:lstStyle/>
        <a:p>
          <a:endParaRPr lang="es-ES"/>
        </a:p>
      </dgm:t>
    </dgm:pt>
    <dgm:pt modelId="{4172B413-FB57-482B-ACED-EAFFBB33B170}" type="pres">
      <dgm:prSet presAssocID="{68BF20D1-519B-48D7-8BFF-88446091553A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916A86-7BEA-4084-80F1-8542E0FC61F0}" type="pres">
      <dgm:prSet presAssocID="{68BF20D1-519B-48D7-8BFF-88446091553A}" presName="childText_2" presStyleLbl="node2" presStyleIdx="0" presStyleCnt="0" custScaleX="124977" custLinFactNeighborX="3343" custLinFactNeighborY="1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5CD8A7-4203-4C36-A1D2-DC934B84D363}" type="pres">
      <dgm:prSet presAssocID="{68BF20D1-519B-48D7-8BFF-88446091553A}" presName="accentShape_2" presStyleCnt="0"/>
      <dgm:spPr/>
    </dgm:pt>
    <dgm:pt modelId="{95EF253B-421B-4772-9767-25ACC39E300D}" type="pres">
      <dgm:prSet presAssocID="{68BF20D1-519B-48D7-8BFF-88446091553A}" presName="imageRepeatNode" presStyleLbl="node1" presStyleIdx="1" presStyleCnt="3" custScaleX="115548"/>
      <dgm:spPr/>
      <dgm:t>
        <a:bodyPr/>
        <a:lstStyle/>
        <a:p>
          <a:endParaRPr lang="es-ES"/>
        </a:p>
      </dgm:t>
    </dgm:pt>
    <dgm:pt modelId="{AADB9B63-D878-4911-8DCD-C9B0C56898D0}" type="pres">
      <dgm:prSet presAssocID="{2B7BD2E8-10C9-4BF1-BA03-9F52B98958AD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3E0878-ECB3-4A28-AF63-D7EB37B8182B}" type="pres">
      <dgm:prSet presAssocID="{2B7BD2E8-10C9-4BF1-BA03-9F52B98958AD}" presName="childText_3" presStyleLbl="node2" presStyleIdx="0" presStyleCnt="0" custScaleX="117875" custLinFactNeighborX="19361" custLinFactNeighborY="-207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AE072A-54DE-44D4-94DA-C886E7955499}" type="pres">
      <dgm:prSet presAssocID="{2B7BD2E8-10C9-4BF1-BA03-9F52B98958AD}" presName="accentShape_3" presStyleCnt="0"/>
      <dgm:spPr/>
    </dgm:pt>
    <dgm:pt modelId="{03007C0F-DE43-4044-9F36-9548FC8D611E}" type="pres">
      <dgm:prSet presAssocID="{2B7BD2E8-10C9-4BF1-BA03-9F52B98958AD}" presName="imageRepeatNode" presStyleLbl="node1" presStyleIdx="2" presStyleCnt="3" custScaleX="113623" custScaleY="122722" custLinFactNeighborX="14942" custLinFactNeighborY="-10681"/>
      <dgm:spPr/>
      <dgm:t>
        <a:bodyPr/>
        <a:lstStyle/>
        <a:p>
          <a:endParaRPr lang="es-ES"/>
        </a:p>
      </dgm:t>
    </dgm:pt>
  </dgm:ptLst>
  <dgm:cxnLst>
    <dgm:cxn modelId="{2FCD87A5-32C9-46D8-A7E6-ED6A0E291691}" type="presOf" srcId="{4F4709F6-4581-4C54-A7F1-B74A3A5DA404}" destId="{3DC66D25-930F-4581-B8B6-E4EC1F7E1303}" srcOrd="0" destOrd="0" presId="urn:microsoft.com/office/officeart/2009/3/layout/BlockDescendingList"/>
    <dgm:cxn modelId="{11987D1F-9EA3-4660-9591-EAB9BA8A4401}" srcId="{68BF20D1-519B-48D7-8BFF-88446091553A}" destId="{301C6440-21A1-489F-B0E5-38467EC5FB1D}" srcOrd="6" destOrd="0" parTransId="{346A0C79-C59C-4F79-BC93-B82E1863A7E8}" sibTransId="{4235DF7C-C864-4C2A-A5E1-C56FEBEB2B01}"/>
    <dgm:cxn modelId="{B4C36843-B040-4932-9FB6-85D5D0F56060}" type="presOf" srcId="{EE0EE660-FC24-4B27-90ED-1C122E245453}" destId="{71916A86-7BEA-4084-80F1-8542E0FC61F0}" srcOrd="0" destOrd="0" presId="urn:microsoft.com/office/officeart/2009/3/layout/BlockDescendingList"/>
    <dgm:cxn modelId="{C66FDE7C-A9F6-43FA-8922-3B4005F892E3}" type="presOf" srcId="{FA7A2DBD-2F9F-46F0-AA11-93B770A97AEE}" destId="{71916A86-7BEA-4084-80F1-8542E0FC61F0}" srcOrd="0" destOrd="1" presId="urn:microsoft.com/office/officeart/2009/3/layout/BlockDescendingList"/>
    <dgm:cxn modelId="{E1166872-A8FE-43D9-8BAF-913D05D510A5}" type="presOf" srcId="{F10E6433-E613-41F3-9446-FD3B29D68406}" destId="{B748F6A6-FE9E-4A14-BCE5-DE77E2DA5E28}" srcOrd="0" destOrd="1" presId="urn:microsoft.com/office/officeart/2009/3/layout/BlockDescendingList"/>
    <dgm:cxn modelId="{929EFC72-53C1-40DA-9FE2-0D9C119CF883}" type="presOf" srcId="{DE4FF2B0-C0E8-4B8D-A429-1BAB09CE7005}" destId="{B748F6A6-FE9E-4A14-BCE5-DE77E2DA5E28}" srcOrd="0" destOrd="0" presId="urn:microsoft.com/office/officeart/2009/3/layout/BlockDescendingList"/>
    <dgm:cxn modelId="{76968447-ABB1-4841-84C8-F4339409E8EB}" srcId="{4F4709F6-4581-4C54-A7F1-B74A3A5DA404}" destId="{68BF20D1-519B-48D7-8BFF-88446091553A}" srcOrd="1" destOrd="0" parTransId="{9A0B2267-39C3-4D94-8EF0-B2B9D6FB2BA2}" sibTransId="{07E2218F-EAFF-445B-AF4A-5D374132984B}"/>
    <dgm:cxn modelId="{5E9739A8-F08E-4E8F-95B4-0BAC3E378261}" srcId="{68BF20D1-519B-48D7-8BFF-88446091553A}" destId="{41412C64-9B6E-43A1-A2AD-B72E32A51399}" srcOrd="3" destOrd="0" parTransId="{33D376CB-777E-4D6B-BDC5-98EF4B3DC941}" sibTransId="{59337A48-9609-49A4-8A14-2B36EA2DBB4B}"/>
    <dgm:cxn modelId="{7B434EF2-1908-45D0-A55A-5A692D066E4C}" srcId="{FB2E4753-E2D8-4DB9-9B97-5CB927BB248A}" destId="{BFC35023-A19C-4C17-8AF8-907789284B63}" srcOrd="4" destOrd="0" parTransId="{A0B0FD75-D886-46AA-98AA-13F83BEBB9B9}" sibTransId="{03716F35-CC4A-4185-8071-E848DF9CC0DA}"/>
    <dgm:cxn modelId="{6C860D47-55C7-40EE-B03F-E94490FBA2F2}" type="presOf" srcId="{FB2E4753-E2D8-4DB9-9B97-5CB927BB248A}" destId="{47AF42E1-7B1A-444B-B17A-0BA5FBF2F94E}" srcOrd="0" destOrd="0" presId="urn:microsoft.com/office/officeart/2009/3/layout/BlockDescendingList"/>
    <dgm:cxn modelId="{F89D07F2-F15A-4558-A794-0A3AE86A4843}" type="presOf" srcId="{6BFD81C5-B72D-4710-B0FF-012DFE2E7BF7}" destId="{B748F6A6-FE9E-4A14-BCE5-DE77E2DA5E28}" srcOrd="0" destOrd="5" presId="urn:microsoft.com/office/officeart/2009/3/layout/BlockDescendingList"/>
    <dgm:cxn modelId="{DF78F57D-04BA-48CB-A0E7-2C835063618B}" srcId="{68BF20D1-519B-48D7-8BFF-88446091553A}" destId="{610C82CB-6352-4518-BFE0-0E3B77876710}" srcOrd="4" destOrd="0" parTransId="{F588B188-7F00-41EB-8BA3-031907C5695B}" sibTransId="{F6C3FA5D-69DC-4E12-91B6-3E7D41239258}"/>
    <dgm:cxn modelId="{B4D4BB28-9710-4D7F-A2ED-16FC82F4B2A4}" srcId="{2B7BD2E8-10C9-4BF1-BA03-9F52B98958AD}" destId="{9A3C7133-B0D8-4DD1-873D-9537A20A3EA3}" srcOrd="2" destOrd="0" parTransId="{C5AB80A2-288F-4CE1-8B74-D35C02E07EE2}" sibTransId="{70F59D8B-4849-47AB-ABCB-63FFAB3256E8}"/>
    <dgm:cxn modelId="{E08C9525-D3BB-4A72-9C84-ACE575ABE987}" type="presOf" srcId="{068D8ADC-24B9-4756-B736-816AAACD885D}" destId="{71916A86-7BEA-4084-80F1-8542E0FC61F0}" srcOrd="0" destOrd="5" presId="urn:microsoft.com/office/officeart/2009/3/layout/BlockDescendingList"/>
    <dgm:cxn modelId="{1A8B648A-03F9-429E-BD1B-A2C22A64D29F}" srcId="{FB2E4753-E2D8-4DB9-9B97-5CB927BB248A}" destId="{F10E6433-E613-41F3-9446-FD3B29D68406}" srcOrd="1" destOrd="0" parTransId="{3DD812BD-6E18-4549-B762-145CBD9F125E}" sibTransId="{00786485-9850-4011-A2BC-BC48BB0DFC87}"/>
    <dgm:cxn modelId="{CC6D0D68-8C44-49F9-B08D-026D6C9293A9}" type="presOf" srcId="{68BF20D1-519B-48D7-8BFF-88446091553A}" destId="{4172B413-FB57-482B-ACED-EAFFBB33B170}" srcOrd="0" destOrd="0" presId="urn:microsoft.com/office/officeart/2009/3/layout/BlockDescendingList"/>
    <dgm:cxn modelId="{EE8F73C1-826F-4EA1-8BBC-FB686668D437}" type="presOf" srcId="{07A46E81-1A61-45C4-985E-68BDBB018B99}" destId="{71916A86-7BEA-4084-80F1-8542E0FC61F0}" srcOrd="0" destOrd="2" presId="urn:microsoft.com/office/officeart/2009/3/layout/BlockDescendingList"/>
    <dgm:cxn modelId="{97E7F358-D498-4EBB-8209-18407F835747}" srcId="{4F4709F6-4581-4C54-A7F1-B74A3A5DA404}" destId="{2B7BD2E8-10C9-4BF1-BA03-9F52B98958AD}" srcOrd="2" destOrd="0" parTransId="{6AC545E8-9FF7-4615-84E9-C3A567673B89}" sibTransId="{3F9C1460-AAA9-459D-8E10-37FA7BCE04DE}"/>
    <dgm:cxn modelId="{449699FD-4F2F-4A86-A642-86BA86CC264D}" type="presOf" srcId="{BFC35023-A19C-4C17-8AF8-907789284B63}" destId="{B748F6A6-FE9E-4A14-BCE5-DE77E2DA5E28}" srcOrd="0" destOrd="4" presId="urn:microsoft.com/office/officeart/2009/3/layout/BlockDescendingList"/>
    <dgm:cxn modelId="{62AD9E11-064D-49A5-9FA4-BD2EBB2214D7}" type="presOf" srcId="{A953119E-89E0-4EDB-BB7B-1F6F4F3F0EE6}" destId="{9F3E0878-ECB3-4A28-AF63-D7EB37B8182B}" srcOrd="0" destOrd="1" presId="urn:microsoft.com/office/officeart/2009/3/layout/BlockDescendingList"/>
    <dgm:cxn modelId="{2AEF4FD6-E13E-49DD-BFCB-5B8A0CBE3D91}" srcId="{4F4709F6-4581-4C54-A7F1-B74A3A5DA404}" destId="{FB2E4753-E2D8-4DB9-9B97-5CB927BB248A}" srcOrd="0" destOrd="0" parTransId="{850EF286-D403-495B-83BD-30CA3A05372C}" sibTransId="{BF422026-BE62-4878-AFBF-39D37397C7BB}"/>
    <dgm:cxn modelId="{6C159E81-6E2D-426B-B7EE-0F91AEC5F7BD}" srcId="{2B7BD2E8-10C9-4BF1-BA03-9F52B98958AD}" destId="{BBA7E1E6-7FC5-4044-A6B6-ABF340F6C753}" srcOrd="6" destOrd="0" parTransId="{C6D45982-CB40-42F1-90EA-11EDFCB355AD}" sibTransId="{A538AD53-647D-4B6F-BD42-7D11872182D5}"/>
    <dgm:cxn modelId="{E8978ABC-106C-4AD1-888A-7E68530D9C8C}" type="presOf" srcId="{DA7DCEC9-96B2-4CA4-B734-B1D356C68F26}" destId="{9F3E0878-ECB3-4A28-AF63-D7EB37B8182B}" srcOrd="0" destOrd="4" presId="urn:microsoft.com/office/officeart/2009/3/layout/BlockDescendingList"/>
    <dgm:cxn modelId="{01AC258C-89DD-4B2D-AEDC-B323AF503646}" type="presOf" srcId="{A91DF8BB-45AC-4BC8-AF09-A8869078E4D6}" destId="{B748F6A6-FE9E-4A14-BCE5-DE77E2DA5E28}" srcOrd="0" destOrd="2" presId="urn:microsoft.com/office/officeart/2009/3/layout/BlockDescendingList"/>
    <dgm:cxn modelId="{3947DF27-B291-4B3D-9A53-1BEE77D67E19}" srcId="{68BF20D1-519B-48D7-8BFF-88446091553A}" destId="{07A46E81-1A61-45C4-985E-68BDBB018B99}" srcOrd="2" destOrd="0" parTransId="{0DC4E558-49A8-4C3E-BAEB-D8A17C107134}" sibTransId="{3B92EB55-EBD3-4528-86B8-E895D35F7F6F}"/>
    <dgm:cxn modelId="{6DE94BA1-3AAC-4737-AAB9-AA940B20F804}" srcId="{2B7BD2E8-10C9-4BF1-BA03-9F52B98958AD}" destId="{DA7DCEC9-96B2-4CA4-B734-B1D356C68F26}" srcOrd="4" destOrd="0" parTransId="{2F4ED8CD-1B17-487C-8EF3-7F6CA7457CA4}" sibTransId="{BB7E92CE-5484-4857-911B-B4CD55116CAC}"/>
    <dgm:cxn modelId="{F4E1AC0F-1283-45E7-8E07-6FA92C95BA98}" type="presOf" srcId="{2B7BD2E8-10C9-4BF1-BA03-9F52B98958AD}" destId="{03007C0F-DE43-4044-9F36-9548FC8D611E}" srcOrd="1" destOrd="0" presId="urn:microsoft.com/office/officeart/2009/3/layout/BlockDescendingList"/>
    <dgm:cxn modelId="{CBFF6548-A49E-4C10-9570-DDDDE01978CB}" type="presOf" srcId="{FB2E4753-E2D8-4DB9-9B97-5CB927BB248A}" destId="{A6630343-EC86-47BD-BD8E-CB1E8369DA8B}" srcOrd="1" destOrd="0" presId="urn:microsoft.com/office/officeart/2009/3/layout/BlockDescendingList"/>
    <dgm:cxn modelId="{F43D566A-0901-4F98-9EA8-2F214EB5EB06}" srcId="{2B7BD2E8-10C9-4BF1-BA03-9F52B98958AD}" destId="{8ABE7560-4E9E-45C3-A1A1-4FE62065E471}" srcOrd="0" destOrd="0" parTransId="{EDAC77AF-D3E1-4EEB-83D6-4B07AEBCDBEB}" sibTransId="{4253EB88-91A3-46DF-B0EE-85A5A400A244}"/>
    <dgm:cxn modelId="{12CECC1B-DE77-4359-8B69-35D61B0B5F85}" srcId="{2B7BD2E8-10C9-4BF1-BA03-9F52B98958AD}" destId="{7CAC997E-B0DB-47E8-B975-660C46B98035}" srcOrd="3" destOrd="0" parTransId="{F06DA526-310D-49A8-B406-B5E915E5CA81}" sibTransId="{DE43E5C5-2322-42AE-8F14-EB1560E094D2}"/>
    <dgm:cxn modelId="{6A43BFB1-8225-43B1-84BB-493ED8756A2F}" srcId="{68BF20D1-519B-48D7-8BFF-88446091553A}" destId="{068D8ADC-24B9-4756-B736-816AAACD885D}" srcOrd="5" destOrd="0" parTransId="{98B0923C-1C6F-4F92-B0AF-8EFF579714A5}" sibTransId="{D224BBDD-5587-4F91-A46F-C81EFFCECD6A}"/>
    <dgm:cxn modelId="{65636718-3604-4D69-8244-FFC917C2108C}" srcId="{FB2E4753-E2D8-4DB9-9B97-5CB927BB248A}" destId="{5FC952C4-75DD-428E-B591-6065F10AA4F1}" srcOrd="3" destOrd="0" parTransId="{4AEDE147-7F5D-4B7D-BE45-0DB3E620C449}" sibTransId="{CD44188F-E829-4F29-B489-FFA52CF1F253}"/>
    <dgm:cxn modelId="{C52B7C5D-6D8A-469D-81E0-34DC60C68716}" srcId="{FB2E4753-E2D8-4DB9-9B97-5CB927BB248A}" destId="{E5848A71-645C-48CB-A102-E9D340FA2D91}" srcOrd="6" destOrd="0" parTransId="{61E0E8F5-D986-4E7A-ADFC-C5E79C47EC38}" sibTransId="{BFDAA550-7BA6-4276-88BD-9EEC904F2E02}"/>
    <dgm:cxn modelId="{FF014D86-897D-40A5-8DEF-61048F79B7E1}" srcId="{FB2E4753-E2D8-4DB9-9B97-5CB927BB248A}" destId="{DE4FF2B0-C0E8-4B8D-A429-1BAB09CE7005}" srcOrd="0" destOrd="0" parTransId="{495AD312-F5C2-4C44-AA6C-6CF67287AACE}" sibTransId="{50834B65-9BB4-4620-B6C0-367AA04E901B}"/>
    <dgm:cxn modelId="{772963C7-631D-4D32-989E-E984B1560A8E}" type="presOf" srcId="{41412C64-9B6E-43A1-A2AD-B72E32A51399}" destId="{71916A86-7BEA-4084-80F1-8542E0FC61F0}" srcOrd="0" destOrd="3" presId="urn:microsoft.com/office/officeart/2009/3/layout/BlockDescendingList"/>
    <dgm:cxn modelId="{FFCDB39D-9625-4608-B41B-7174A52A1FD5}" type="presOf" srcId="{5FC952C4-75DD-428E-B591-6065F10AA4F1}" destId="{B748F6A6-FE9E-4A14-BCE5-DE77E2DA5E28}" srcOrd="0" destOrd="3" presId="urn:microsoft.com/office/officeart/2009/3/layout/BlockDescendingList"/>
    <dgm:cxn modelId="{67174C77-76B6-4406-8ECA-8C1F909F9BE8}" srcId="{2B7BD2E8-10C9-4BF1-BA03-9F52B98958AD}" destId="{A953119E-89E0-4EDB-BB7B-1F6F4F3F0EE6}" srcOrd="1" destOrd="0" parTransId="{DFFCAAAD-B2D2-475B-9EE9-8BC4A400E555}" sibTransId="{2D6309AE-992A-4D20-8C3F-E7ECAA464463}"/>
    <dgm:cxn modelId="{BE16CEB1-3020-446D-B837-4B5771AD7D9C}" srcId="{68BF20D1-519B-48D7-8BFF-88446091553A}" destId="{FA7A2DBD-2F9F-46F0-AA11-93B770A97AEE}" srcOrd="1" destOrd="0" parTransId="{F5F95045-14B1-41AC-AFAA-972D11C47E4A}" sibTransId="{E0441C18-EB2F-41EF-93A3-C24C0E0FCBDE}"/>
    <dgm:cxn modelId="{63334EBE-DE83-4EB7-A0F9-CC2F39C0632E}" type="presOf" srcId="{7CAC997E-B0DB-47E8-B975-660C46B98035}" destId="{9F3E0878-ECB3-4A28-AF63-D7EB37B8182B}" srcOrd="0" destOrd="3" presId="urn:microsoft.com/office/officeart/2009/3/layout/BlockDescendingList"/>
    <dgm:cxn modelId="{7FC85B1F-5F25-4906-B107-9709D3F79441}" srcId="{2B7BD2E8-10C9-4BF1-BA03-9F52B98958AD}" destId="{4BAE426D-7074-47B9-8FF0-2AEEF9C06920}" srcOrd="5" destOrd="0" parTransId="{E0714D57-4417-4B8E-895C-16C6B492300F}" sibTransId="{68BACFF5-0E6E-4BA9-8DE4-8CC695DCF309}"/>
    <dgm:cxn modelId="{9274D564-F080-4C0F-851D-141A25A7D89A}" type="presOf" srcId="{610C82CB-6352-4518-BFE0-0E3B77876710}" destId="{71916A86-7BEA-4084-80F1-8542E0FC61F0}" srcOrd="0" destOrd="4" presId="urn:microsoft.com/office/officeart/2009/3/layout/BlockDescendingList"/>
    <dgm:cxn modelId="{50598298-915C-4BD0-A2B5-1D631D8EDF59}" type="presOf" srcId="{301C6440-21A1-489F-B0E5-38467EC5FB1D}" destId="{71916A86-7BEA-4084-80F1-8542E0FC61F0}" srcOrd="0" destOrd="6" presId="urn:microsoft.com/office/officeart/2009/3/layout/BlockDescendingList"/>
    <dgm:cxn modelId="{45652619-03D1-4047-B827-C656FD0DF08C}" type="presOf" srcId="{9A3C7133-B0D8-4DD1-873D-9537A20A3EA3}" destId="{9F3E0878-ECB3-4A28-AF63-D7EB37B8182B}" srcOrd="0" destOrd="2" presId="urn:microsoft.com/office/officeart/2009/3/layout/BlockDescendingList"/>
    <dgm:cxn modelId="{00E7BFB6-4B44-41F1-B925-55E33C9141C1}" type="presOf" srcId="{BBA7E1E6-7FC5-4044-A6B6-ABF340F6C753}" destId="{9F3E0878-ECB3-4A28-AF63-D7EB37B8182B}" srcOrd="0" destOrd="6" presId="urn:microsoft.com/office/officeart/2009/3/layout/BlockDescendingList"/>
    <dgm:cxn modelId="{B48447C4-1645-46D8-933C-F63218B2A3E3}" srcId="{FB2E4753-E2D8-4DB9-9B97-5CB927BB248A}" destId="{6BFD81C5-B72D-4710-B0FF-012DFE2E7BF7}" srcOrd="5" destOrd="0" parTransId="{943BC38A-56D2-4B2A-9F0F-297E0E8A2A19}" sibTransId="{79C6AB60-2826-4AFC-83C6-D4B35094C46F}"/>
    <dgm:cxn modelId="{9D9B8B4C-0EA4-49DB-8009-B9ADDCDB4DFC}" type="presOf" srcId="{68BF20D1-519B-48D7-8BFF-88446091553A}" destId="{95EF253B-421B-4772-9767-25ACC39E300D}" srcOrd="1" destOrd="0" presId="urn:microsoft.com/office/officeart/2009/3/layout/BlockDescendingList"/>
    <dgm:cxn modelId="{D1263C43-9293-4D08-BFFB-ED072033B0CB}" type="presOf" srcId="{8ABE7560-4E9E-45C3-A1A1-4FE62065E471}" destId="{9F3E0878-ECB3-4A28-AF63-D7EB37B8182B}" srcOrd="0" destOrd="0" presId="urn:microsoft.com/office/officeart/2009/3/layout/BlockDescendingList"/>
    <dgm:cxn modelId="{64B9F2A3-0E18-41D8-AFD6-9A2E2F0850B8}" srcId="{68BF20D1-519B-48D7-8BFF-88446091553A}" destId="{EE0EE660-FC24-4B27-90ED-1C122E245453}" srcOrd="0" destOrd="0" parTransId="{CAFE143A-9AFF-41A2-ADE5-438D5F7A22A2}" sibTransId="{42837086-E32D-40B1-A595-4F91AFC56186}"/>
    <dgm:cxn modelId="{6C5B74B8-8884-4F75-B8F8-94053965DF29}" type="presOf" srcId="{2B7BD2E8-10C9-4BF1-BA03-9F52B98958AD}" destId="{AADB9B63-D878-4911-8DCD-C9B0C56898D0}" srcOrd="0" destOrd="0" presId="urn:microsoft.com/office/officeart/2009/3/layout/BlockDescendingList"/>
    <dgm:cxn modelId="{F62FF405-88FF-42B1-93BA-177F214DFEF6}" type="presOf" srcId="{E5848A71-645C-48CB-A102-E9D340FA2D91}" destId="{B748F6A6-FE9E-4A14-BCE5-DE77E2DA5E28}" srcOrd="0" destOrd="6" presId="urn:microsoft.com/office/officeart/2009/3/layout/BlockDescendingList"/>
    <dgm:cxn modelId="{64678CB9-8413-4741-825B-5FB46E8D15DB}" srcId="{FB2E4753-E2D8-4DB9-9B97-5CB927BB248A}" destId="{A91DF8BB-45AC-4BC8-AF09-A8869078E4D6}" srcOrd="2" destOrd="0" parTransId="{16857D0E-8027-4AC0-8F77-AF3E65C089B1}" sibTransId="{9BEACD33-8CB0-45DD-995B-27B7E9AC9E7C}"/>
    <dgm:cxn modelId="{927E978A-7241-453F-89BF-27DACF7D8E13}" type="presOf" srcId="{4BAE426D-7074-47B9-8FF0-2AEEF9C06920}" destId="{9F3E0878-ECB3-4A28-AF63-D7EB37B8182B}" srcOrd="0" destOrd="5" presId="urn:microsoft.com/office/officeart/2009/3/layout/BlockDescendingList"/>
    <dgm:cxn modelId="{0E4B2A11-DB05-4BF3-9A83-0235932682D7}" type="presParOf" srcId="{3DC66D25-930F-4581-B8B6-E4EC1F7E1303}" destId="{47AF42E1-7B1A-444B-B17A-0BA5FBF2F94E}" srcOrd="0" destOrd="0" presId="urn:microsoft.com/office/officeart/2009/3/layout/BlockDescendingList"/>
    <dgm:cxn modelId="{8823E038-5A72-464B-A713-B91C0A0A7368}" type="presParOf" srcId="{3DC66D25-930F-4581-B8B6-E4EC1F7E1303}" destId="{B748F6A6-FE9E-4A14-BCE5-DE77E2DA5E28}" srcOrd="1" destOrd="0" presId="urn:microsoft.com/office/officeart/2009/3/layout/BlockDescendingList"/>
    <dgm:cxn modelId="{99A1011D-9E5C-4DB0-95F6-125DDF85D987}" type="presParOf" srcId="{3DC66D25-930F-4581-B8B6-E4EC1F7E1303}" destId="{2016BB08-ECAF-4D71-B73A-49949387084F}" srcOrd="2" destOrd="0" presId="urn:microsoft.com/office/officeart/2009/3/layout/BlockDescendingList"/>
    <dgm:cxn modelId="{00D4DDE9-58E5-40E1-BBA4-E006DD9740D5}" type="presParOf" srcId="{2016BB08-ECAF-4D71-B73A-49949387084F}" destId="{A6630343-EC86-47BD-BD8E-CB1E8369DA8B}" srcOrd="0" destOrd="0" presId="urn:microsoft.com/office/officeart/2009/3/layout/BlockDescendingList"/>
    <dgm:cxn modelId="{99F7E12D-E47B-4758-BF2D-6D70FCE98034}" type="presParOf" srcId="{3DC66D25-930F-4581-B8B6-E4EC1F7E1303}" destId="{4172B413-FB57-482B-ACED-EAFFBB33B170}" srcOrd="3" destOrd="0" presId="urn:microsoft.com/office/officeart/2009/3/layout/BlockDescendingList"/>
    <dgm:cxn modelId="{6AD4C338-69D8-4AA7-81B4-80814ED5067C}" type="presParOf" srcId="{3DC66D25-930F-4581-B8B6-E4EC1F7E1303}" destId="{71916A86-7BEA-4084-80F1-8542E0FC61F0}" srcOrd="4" destOrd="0" presId="urn:microsoft.com/office/officeart/2009/3/layout/BlockDescendingList"/>
    <dgm:cxn modelId="{AE94765D-7109-4175-AF1B-AB68759E11E6}" type="presParOf" srcId="{3DC66D25-930F-4581-B8B6-E4EC1F7E1303}" destId="{C75CD8A7-4203-4C36-A1D2-DC934B84D363}" srcOrd="5" destOrd="0" presId="urn:microsoft.com/office/officeart/2009/3/layout/BlockDescendingList"/>
    <dgm:cxn modelId="{76A31F2B-A701-4B3B-8BC4-B2DFD874AD4A}" type="presParOf" srcId="{C75CD8A7-4203-4C36-A1D2-DC934B84D363}" destId="{95EF253B-421B-4772-9767-25ACC39E300D}" srcOrd="0" destOrd="0" presId="urn:microsoft.com/office/officeart/2009/3/layout/BlockDescendingList"/>
    <dgm:cxn modelId="{80AA4F11-D3B9-46E1-9445-309984780DE0}" type="presParOf" srcId="{3DC66D25-930F-4581-B8B6-E4EC1F7E1303}" destId="{AADB9B63-D878-4911-8DCD-C9B0C56898D0}" srcOrd="6" destOrd="0" presId="urn:microsoft.com/office/officeart/2009/3/layout/BlockDescendingList"/>
    <dgm:cxn modelId="{67FE5CE3-D033-4897-8DE9-CD7F3F31264E}" type="presParOf" srcId="{3DC66D25-930F-4581-B8B6-E4EC1F7E1303}" destId="{9F3E0878-ECB3-4A28-AF63-D7EB37B8182B}" srcOrd="7" destOrd="0" presId="urn:microsoft.com/office/officeart/2009/3/layout/BlockDescendingList"/>
    <dgm:cxn modelId="{09094267-593F-47C5-83D0-FC3DF49CF479}" type="presParOf" srcId="{3DC66D25-930F-4581-B8B6-E4EC1F7E1303}" destId="{AAAE072A-54DE-44D4-94DA-C886E7955499}" srcOrd="8" destOrd="0" presId="urn:microsoft.com/office/officeart/2009/3/layout/BlockDescendingList"/>
    <dgm:cxn modelId="{97E4129D-1F56-4CB9-A329-215BA679B38E}" type="presParOf" srcId="{AAAE072A-54DE-44D4-94DA-C886E7955499}" destId="{03007C0F-DE43-4044-9F36-9548FC8D611E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933BC3-4823-456F-84F4-C57A06753091}" type="doc">
      <dgm:prSet loTypeId="urn:microsoft.com/office/officeart/2005/8/layout/process1" loCatId="process" qsTypeId="urn:microsoft.com/office/officeart/2005/8/quickstyle/simple3" qsCatId="simple" csTypeId="urn:microsoft.com/office/officeart/2005/8/colors/accent3_2" csCatId="accent3" phldr="1"/>
      <dgm:spPr/>
    </dgm:pt>
    <dgm:pt modelId="{E280BF14-D6AB-4F49-99BC-386E90EAE0CE}">
      <dgm:prSet phldrT="[Texto]" custT="1"/>
      <dgm:spPr/>
      <dgm:t>
        <a:bodyPr/>
        <a:lstStyle/>
        <a:p>
          <a:r>
            <a:rPr lang="es-ES" sz="2400" b="1" dirty="0"/>
            <a:t>1. Fase de apertura o caldeamiento</a:t>
          </a:r>
        </a:p>
        <a:p>
          <a:r>
            <a:rPr lang="es-ES" sz="2400" b="1" dirty="0"/>
            <a:t>(2)</a:t>
          </a:r>
        </a:p>
      </dgm:t>
    </dgm:pt>
    <dgm:pt modelId="{460095B6-3A68-4130-80F1-E7F8B20BBFEB}" type="parTrans" cxnId="{6F19D08B-2710-41AC-9E78-1990058A95C5}">
      <dgm:prSet/>
      <dgm:spPr/>
      <dgm:t>
        <a:bodyPr/>
        <a:lstStyle/>
        <a:p>
          <a:endParaRPr lang="es-ES"/>
        </a:p>
      </dgm:t>
    </dgm:pt>
    <dgm:pt modelId="{CC3C7E2D-1604-49B4-BF71-C1E05C2D74DC}" type="sibTrans" cxnId="{6F19D08B-2710-41AC-9E78-1990058A95C5}">
      <dgm:prSet/>
      <dgm:spPr/>
      <dgm:t>
        <a:bodyPr/>
        <a:lstStyle/>
        <a:p>
          <a:endParaRPr lang="es-ES" dirty="0"/>
        </a:p>
      </dgm:t>
    </dgm:pt>
    <dgm:pt modelId="{DBDFE787-0E1C-4E21-B0EF-4A73007F8418}">
      <dgm:prSet phldrT="[Texto]" custT="1"/>
      <dgm:spPr/>
      <dgm:t>
        <a:bodyPr/>
        <a:lstStyle/>
        <a:p>
          <a:r>
            <a:rPr lang="es-ES" sz="2400" b="1" dirty="0"/>
            <a:t>2. Fase ejecutoria</a:t>
          </a:r>
        </a:p>
        <a:p>
          <a:r>
            <a:rPr lang="es-ES" sz="2400" b="1" dirty="0"/>
            <a:t>(8)</a:t>
          </a:r>
        </a:p>
      </dgm:t>
    </dgm:pt>
    <dgm:pt modelId="{DF62C033-1620-4BD3-95F4-2FF98953C44D}" type="parTrans" cxnId="{43DD0295-C276-4DCE-8363-81671F53799D}">
      <dgm:prSet/>
      <dgm:spPr/>
      <dgm:t>
        <a:bodyPr/>
        <a:lstStyle/>
        <a:p>
          <a:endParaRPr lang="es-ES"/>
        </a:p>
      </dgm:t>
    </dgm:pt>
    <dgm:pt modelId="{B1FBCCEE-CA03-41D9-B7E2-D83EE630D051}" type="sibTrans" cxnId="{43DD0295-C276-4DCE-8363-81671F53799D}">
      <dgm:prSet/>
      <dgm:spPr/>
      <dgm:t>
        <a:bodyPr/>
        <a:lstStyle/>
        <a:p>
          <a:endParaRPr lang="es-ES" dirty="0"/>
        </a:p>
      </dgm:t>
    </dgm:pt>
    <dgm:pt modelId="{0F5CA380-826E-45D1-B839-EAA14C1AEEB9}">
      <dgm:prSet phldrT="[Texto]" custT="1"/>
      <dgm:spPr/>
      <dgm:t>
        <a:bodyPr/>
        <a:lstStyle/>
        <a:p>
          <a:r>
            <a:rPr lang="es-ES" sz="2400" b="1" dirty="0"/>
            <a:t>3. Fase de cierre</a:t>
          </a:r>
        </a:p>
        <a:p>
          <a:r>
            <a:rPr lang="es-ES" sz="2400" b="1" dirty="0"/>
            <a:t>(2)</a:t>
          </a:r>
        </a:p>
      </dgm:t>
    </dgm:pt>
    <dgm:pt modelId="{82BF754D-F6BC-4AEA-A6B4-08299E317A66}" type="parTrans" cxnId="{41490C8E-1F23-4A69-8D88-DC32B1B822B7}">
      <dgm:prSet/>
      <dgm:spPr/>
      <dgm:t>
        <a:bodyPr/>
        <a:lstStyle/>
        <a:p>
          <a:endParaRPr lang="es-ES"/>
        </a:p>
      </dgm:t>
    </dgm:pt>
    <dgm:pt modelId="{573AA3DD-0A0A-4AE5-B922-7CC370B441A7}" type="sibTrans" cxnId="{41490C8E-1F23-4A69-8D88-DC32B1B822B7}">
      <dgm:prSet/>
      <dgm:spPr/>
      <dgm:t>
        <a:bodyPr/>
        <a:lstStyle/>
        <a:p>
          <a:endParaRPr lang="es-ES"/>
        </a:p>
      </dgm:t>
    </dgm:pt>
    <dgm:pt modelId="{B2A236B4-CD4A-4AD9-AE40-3817A4BA7448}" type="pres">
      <dgm:prSet presAssocID="{21933BC3-4823-456F-84F4-C57A06753091}" presName="Name0" presStyleCnt="0">
        <dgm:presLayoutVars>
          <dgm:dir/>
          <dgm:resizeHandles val="exact"/>
        </dgm:presLayoutVars>
      </dgm:prSet>
      <dgm:spPr/>
    </dgm:pt>
    <dgm:pt modelId="{DCF44E34-8F4E-444C-B2CD-731EA8096FCC}" type="pres">
      <dgm:prSet presAssocID="{E280BF14-D6AB-4F49-99BC-386E90EAE0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02B132-B84C-418A-A31C-3566774944F4}" type="pres">
      <dgm:prSet presAssocID="{CC3C7E2D-1604-49B4-BF71-C1E05C2D74D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A55B71C-845F-4186-B343-9603E4AE2426}" type="pres">
      <dgm:prSet presAssocID="{CC3C7E2D-1604-49B4-BF71-C1E05C2D74DC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819D8CC6-A735-485B-9CB9-8AC518645436}" type="pres">
      <dgm:prSet presAssocID="{DBDFE787-0E1C-4E21-B0EF-4A73007F84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FBA0F-9EC1-43D8-B3D2-504109D9B8D8}" type="pres">
      <dgm:prSet presAssocID="{B1FBCCEE-CA03-41D9-B7E2-D83EE630D05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A28A8C1-FFF8-4EEF-87AC-174506EACB54}" type="pres">
      <dgm:prSet presAssocID="{B1FBCCEE-CA03-41D9-B7E2-D83EE630D051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97B01EF9-E80F-4325-BA62-E5F9323E1D75}" type="pres">
      <dgm:prSet presAssocID="{0F5CA380-826E-45D1-B839-EAA14C1AEE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325DBB-0A40-46AB-9A26-ADBF2C3E026F}" type="presOf" srcId="{DBDFE787-0E1C-4E21-B0EF-4A73007F8418}" destId="{819D8CC6-A735-485B-9CB9-8AC518645436}" srcOrd="0" destOrd="0" presId="urn:microsoft.com/office/officeart/2005/8/layout/process1"/>
    <dgm:cxn modelId="{6F19D08B-2710-41AC-9E78-1990058A95C5}" srcId="{21933BC3-4823-456F-84F4-C57A06753091}" destId="{E280BF14-D6AB-4F49-99BC-386E90EAE0CE}" srcOrd="0" destOrd="0" parTransId="{460095B6-3A68-4130-80F1-E7F8B20BBFEB}" sibTransId="{CC3C7E2D-1604-49B4-BF71-C1E05C2D74DC}"/>
    <dgm:cxn modelId="{FA4653AF-8953-4230-AA25-51164789AD1E}" type="presOf" srcId="{E280BF14-D6AB-4F49-99BC-386E90EAE0CE}" destId="{DCF44E34-8F4E-444C-B2CD-731EA8096FCC}" srcOrd="0" destOrd="0" presId="urn:microsoft.com/office/officeart/2005/8/layout/process1"/>
    <dgm:cxn modelId="{B004CDD8-DFB1-4F0D-A7C1-110B7DFF58E8}" type="presOf" srcId="{21933BC3-4823-456F-84F4-C57A06753091}" destId="{B2A236B4-CD4A-4AD9-AE40-3817A4BA7448}" srcOrd="0" destOrd="0" presId="urn:microsoft.com/office/officeart/2005/8/layout/process1"/>
    <dgm:cxn modelId="{DAD0A918-42B7-48E3-A5A1-B104BD56FBD9}" type="presOf" srcId="{0F5CA380-826E-45D1-B839-EAA14C1AEEB9}" destId="{97B01EF9-E80F-4325-BA62-E5F9323E1D75}" srcOrd="0" destOrd="0" presId="urn:microsoft.com/office/officeart/2005/8/layout/process1"/>
    <dgm:cxn modelId="{41490C8E-1F23-4A69-8D88-DC32B1B822B7}" srcId="{21933BC3-4823-456F-84F4-C57A06753091}" destId="{0F5CA380-826E-45D1-B839-EAA14C1AEEB9}" srcOrd="2" destOrd="0" parTransId="{82BF754D-F6BC-4AEA-A6B4-08299E317A66}" sibTransId="{573AA3DD-0A0A-4AE5-B922-7CC370B441A7}"/>
    <dgm:cxn modelId="{78AAF0B6-037A-4FDE-9CA2-906CB1F8DFAA}" type="presOf" srcId="{CC3C7E2D-1604-49B4-BF71-C1E05C2D74DC}" destId="{6A55B71C-845F-4186-B343-9603E4AE2426}" srcOrd="1" destOrd="0" presId="urn:microsoft.com/office/officeart/2005/8/layout/process1"/>
    <dgm:cxn modelId="{08AA1169-F11E-416D-88F2-025FCBD76ED7}" type="presOf" srcId="{CC3C7E2D-1604-49B4-BF71-C1E05C2D74DC}" destId="{A702B132-B84C-418A-A31C-3566774944F4}" srcOrd="0" destOrd="0" presId="urn:microsoft.com/office/officeart/2005/8/layout/process1"/>
    <dgm:cxn modelId="{BAEB8729-1254-4678-B924-6114E6C16F59}" type="presOf" srcId="{B1FBCCEE-CA03-41D9-B7E2-D83EE630D051}" destId="{029FBA0F-9EC1-43D8-B3D2-504109D9B8D8}" srcOrd="0" destOrd="0" presId="urn:microsoft.com/office/officeart/2005/8/layout/process1"/>
    <dgm:cxn modelId="{43DD0295-C276-4DCE-8363-81671F53799D}" srcId="{21933BC3-4823-456F-84F4-C57A06753091}" destId="{DBDFE787-0E1C-4E21-B0EF-4A73007F8418}" srcOrd="1" destOrd="0" parTransId="{DF62C033-1620-4BD3-95F4-2FF98953C44D}" sibTransId="{B1FBCCEE-CA03-41D9-B7E2-D83EE630D051}"/>
    <dgm:cxn modelId="{5D086C95-CAC8-4436-9415-550A14EBFD92}" type="presOf" srcId="{B1FBCCEE-CA03-41D9-B7E2-D83EE630D051}" destId="{1A28A8C1-FFF8-4EEF-87AC-174506EACB54}" srcOrd="1" destOrd="0" presId="urn:microsoft.com/office/officeart/2005/8/layout/process1"/>
    <dgm:cxn modelId="{D810457C-7393-4CF8-9835-42948BD392C1}" type="presParOf" srcId="{B2A236B4-CD4A-4AD9-AE40-3817A4BA7448}" destId="{DCF44E34-8F4E-444C-B2CD-731EA8096FCC}" srcOrd="0" destOrd="0" presId="urn:microsoft.com/office/officeart/2005/8/layout/process1"/>
    <dgm:cxn modelId="{3B2DEB13-B098-4D75-8743-4BD1D58B10D4}" type="presParOf" srcId="{B2A236B4-CD4A-4AD9-AE40-3817A4BA7448}" destId="{A702B132-B84C-418A-A31C-3566774944F4}" srcOrd="1" destOrd="0" presId="urn:microsoft.com/office/officeart/2005/8/layout/process1"/>
    <dgm:cxn modelId="{9A932C73-A259-4805-BA4E-FB4C5398A35D}" type="presParOf" srcId="{A702B132-B84C-418A-A31C-3566774944F4}" destId="{6A55B71C-845F-4186-B343-9603E4AE2426}" srcOrd="0" destOrd="0" presId="urn:microsoft.com/office/officeart/2005/8/layout/process1"/>
    <dgm:cxn modelId="{79C21300-66A4-4AA7-BB87-A860B6570529}" type="presParOf" srcId="{B2A236B4-CD4A-4AD9-AE40-3817A4BA7448}" destId="{819D8CC6-A735-485B-9CB9-8AC518645436}" srcOrd="2" destOrd="0" presId="urn:microsoft.com/office/officeart/2005/8/layout/process1"/>
    <dgm:cxn modelId="{A941DFD3-EC18-4409-AF1C-297E4E58BADC}" type="presParOf" srcId="{B2A236B4-CD4A-4AD9-AE40-3817A4BA7448}" destId="{029FBA0F-9EC1-43D8-B3D2-504109D9B8D8}" srcOrd="3" destOrd="0" presId="urn:microsoft.com/office/officeart/2005/8/layout/process1"/>
    <dgm:cxn modelId="{12D5E151-862B-4893-BAE6-7AA62F16D31E}" type="presParOf" srcId="{029FBA0F-9EC1-43D8-B3D2-504109D9B8D8}" destId="{1A28A8C1-FFF8-4EEF-87AC-174506EACB54}" srcOrd="0" destOrd="0" presId="urn:microsoft.com/office/officeart/2005/8/layout/process1"/>
    <dgm:cxn modelId="{5146660D-BEF4-4795-B4D1-7C5C9DBC2D70}" type="presParOf" srcId="{B2A236B4-CD4A-4AD9-AE40-3817A4BA7448}" destId="{97B01EF9-E80F-4325-BA62-E5F9323E1D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BE009D-105D-4F87-AD09-AF8B52815D8D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292B683-66B8-4E10-898B-F2E9DAA69D29}">
      <dgm:prSet phldrT="[Texto]"/>
      <dgm:spPr/>
      <dgm:t>
        <a:bodyPr/>
        <a:lstStyle/>
        <a:p>
          <a:endParaRPr lang="es-EC" dirty="0"/>
        </a:p>
      </dgm:t>
    </dgm:pt>
    <dgm:pt modelId="{ECFFA9C6-8D29-4FE7-9C8C-16DD057007BC}" type="parTrans" cxnId="{A2BAE0F5-3507-4985-BD82-89D2EBD37E14}">
      <dgm:prSet/>
      <dgm:spPr/>
      <dgm:t>
        <a:bodyPr/>
        <a:lstStyle/>
        <a:p>
          <a:endParaRPr lang="es-EC"/>
        </a:p>
      </dgm:t>
    </dgm:pt>
    <dgm:pt modelId="{309077AE-BF56-41C4-9E33-E251F32FA001}" type="sibTrans" cxnId="{A2BAE0F5-3507-4985-BD82-89D2EBD37E14}">
      <dgm:prSet/>
      <dgm:spPr/>
      <dgm:t>
        <a:bodyPr/>
        <a:lstStyle/>
        <a:p>
          <a:endParaRPr lang="es-EC"/>
        </a:p>
      </dgm:t>
    </dgm:pt>
    <dgm:pt modelId="{72064BF8-5FB9-4A61-A525-2672D9CA4115}">
      <dgm:prSet phldrT="[Texto]"/>
      <dgm:spPr/>
      <dgm:t>
        <a:bodyPr/>
        <a:lstStyle/>
        <a:p>
          <a:r>
            <a:rPr lang="es-ES" dirty="0"/>
            <a:t>Cohesión</a:t>
          </a:r>
          <a:endParaRPr lang="es-EC" dirty="0"/>
        </a:p>
      </dgm:t>
    </dgm:pt>
    <dgm:pt modelId="{E7E2F4C8-41CF-4502-AD1E-8F421B65985E}" type="parTrans" cxnId="{7A9A69A9-C17F-4641-B28B-223799111054}">
      <dgm:prSet/>
      <dgm:spPr/>
      <dgm:t>
        <a:bodyPr/>
        <a:lstStyle/>
        <a:p>
          <a:endParaRPr lang="es-EC"/>
        </a:p>
      </dgm:t>
    </dgm:pt>
    <dgm:pt modelId="{1C87499F-D026-49F8-8D56-1C318BD7D26E}" type="sibTrans" cxnId="{7A9A69A9-C17F-4641-B28B-223799111054}">
      <dgm:prSet/>
      <dgm:spPr/>
      <dgm:t>
        <a:bodyPr/>
        <a:lstStyle/>
        <a:p>
          <a:endParaRPr lang="es-EC"/>
        </a:p>
      </dgm:t>
    </dgm:pt>
    <dgm:pt modelId="{1D0222CB-6C5E-4C84-8A25-5453BD187667}">
      <dgm:prSet phldrT="[Texto]"/>
      <dgm:spPr/>
      <dgm:t>
        <a:bodyPr/>
        <a:lstStyle/>
        <a:p>
          <a:r>
            <a:rPr lang="es-ES" dirty="0"/>
            <a:t>Altruismo</a:t>
          </a:r>
          <a:endParaRPr lang="es-EC" dirty="0"/>
        </a:p>
      </dgm:t>
    </dgm:pt>
    <dgm:pt modelId="{9BB6369C-147D-40D6-9576-F53D2CC6FAD2}" type="parTrans" cxnId="{6D89C52F-DE29-437C-A728-2A26020DD103}">
      <dgm:prSet/>
      <dgm:spPr/>
      <dgm:t>
        <a:bodyPr/>
        <a:lstStyle/>
        <a:p>
          <a:endParaRPr lang="es-EC"/>
        </a:p>
      </dgm:t>
    </dgm:pt>
    <dgm:pt modelId="{454034C1-02DA-4C14-93A1-EECCD6289384}" type="sibTrans" cxnId="{6D89C52F-DE29-437C-A728-2A26020DD103}">
      <dgm:prSet/>
      <dgm:spPr/>
      <dgm:t>
        <a:bodyPr/>
        <a:lstStyle/>
        <a:p>
          <a:endParaRPr lang="es-EC"/>
        </a:p>
      </dgm:t>
    </dgm:pt>
    <dgm:pt modelId="{4FB7D3E8-FBE6-4D59-A8B3-48C2136DD8C6}">
      <dgm:prSet/>
      <dgm:spPr/>
      <dgm:t>
        <a:bodyPr/>
        <a:lstStyle/>
        <a:p>
          <a:r>
            <a:rPr lang="es-ES" dirty="0"/>
            <a:t>Universalidad</a:t>
          </a:r>
          <a:endParaRPr lang="es-EC" dirty="0"/>
        </a:p>
      </dgm:t>
    </dgm:pt>
    <dgm:pt modelId="{BD95C6F8-F4FF-4598-9D2A-D7CC8579C1C9}" type="parTrans" cxnId="{6BAFE9BD-945A-4A7A-9FDC-975CC7412376}">
      <dgm:prSet/>
      <dgm:spPr/>
      <dgm:t>
        <a:bodyPr/>
        <a:lstStyle/>
        <a:p>
          <a:endParaRPr lang="es-EC"/>
        </a:p>
      </dgm:t>
    </dgm:pt>
    <dgm:pt modelId="{173945DE-153B-4103-8265-E50529E3DE61}" type="sibTrans" cxnId="{6BAFE9BD-945A-4A7A-9FDC-975CC7412376}">
      <dgm:prSet/>
      <dgm:spPr/>
      <dgm:t>
        <a:bodyPr/>
        <a:lstStyle/>
        <a:p>
          <a:endParaRPr lang="es-EC"/>
        </a:p>
      </dgm:t>
    </dgm:pt>
    <dgm:pt modelId="{89C6FDB9-1DC4-4C87-9E54-3541653D6CEC}">
      <dgm:prSet/>
      <dgm:spPr/>
      <dgm:t>
        <a:bodyPr/>
        <a:lstStyle/>
        <a:p>
          <a:r>
            <a:rPr lang="es-ES" dirty="0"/>
            <a:t>Esperanza</a:t>
          </a:r>
          <a:endParaRPr lang="es-EC" dirty="0"/>
        </a:p>
      </dgm:t>
    </dgm:pt>
    <dgm:pt modelId="{38917403-2B28-4110-8602-E66F7DB49E29}" type="parTrans" cxnId="{A979B8F3-000D-47D8-A879-048665A34FAD}">
      <dgm:prSet/>
      <dgm:spPr/>
      <dgm:t>
        <a:bodyPr/>
        <a:lstStyle/>
        <a:p>
          <a:endParaRPr lang="es-EC"/>
        </a:p>
      </dgm:t>
    </dgm:pt>
    <dgm:pt modelId="{26959C41-C988-479D-9ACA-7DA0DF2CA253}" type="sibTrans" cxnId="{A979B8F3-000D-47D8-A879-048665A34FAD}">
      <dgm:prSet/>
      <dgm:spPr/>
      <dgm:t>
        <a:bodyPr/>
        <a:lstStyle/>
        <a:p>
          <a:endParaRPr lang="es-EC"/>
        </a:p>
      </dgm:t>
    </dgm:pt>
    <dgm:pt modelId="{87FC12B8-CC5C-463C-B39B-9514A7304217}">
      <dgm:prSet/>
      <dgm:spPr/>
      <dgm:t>
        <a:bodyPr/>
        <a:lstStyle/>
        <a:p>
          <a:r>
            <a:rPr lang="es-ES" dirty="0"/>
            <a:t>Imitación</a:t>
          </a:r>
          <a:endParaRPr lang="es-EC" dirty="0"/>
        </a:p>
      </dgm:t>
    </dgm:pt>
    <dgm:pt modelId="{B72C713E-6890-4C62-A81B-E857C9517F14}" type="parTrans" cxnId="{B5D241CA-B8FD-4753-B2A3-7D18B7CD3191}">
      <dgm:prSet/>
      <dgm:spPr/>
      <dgm:t>
        <a:bodyPr/>
        <a:lstStyle/>
        <a:p>
          <a:endParaRPr lang="es-EC"/>
        </a:p>
      </dgm:t>
    </dgm:pt>
    <dgm:pt modelId="{E1FFA4D4-3119-4924-8624-4E449DDF2BE6}" type="sibTrans" cxnId="{B5D241CA-B8FD-4753-B2A3-7D18B7CD3191}">
      <dgm:prSet/>
      <dgm:spPr/>
      <dgm:t>
        <a:bodyPr/>
        <a:lstStyle/>
        <a:p>
          <a:endParaRPr lang="es-EC"/>
        </a:p>
      </dgm:t>
    </dgm:pt>
    <dgm:pt modelId="{5970BF71-36B1-44BB-A886-E6F2DED8BDE6}" type="pres">
      <dgm:prSet presAssocID="{96BE009D-105D-4F87-AD09-AF8B52815D8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D6A754-D571-472A-94F9-34BF3A681022}" type="pres">
      <dgm:prSet presAssocID="{5292B683-66B8-4E10-898B-F2E9DAA69D29}" presName="compNode" presStyleCnt="0"/>
      <dgm:spPr/>
    </dgm:pt>
    <dgm:pt modelId="{469713EA-24A8-4DA1-8C73-8D1A05470850}" type="pres">
      <dgm:prSet presAssocID="{5292B683-66B8-4E10-898B-F2E9DAA69D29}" presName="aNode" presStyleLbl="bgShp" presStyleIdx="0" presStyleCnt="1" custLinFactNeighborY="-20656"/>
      <dgm:spPr/>
      <dgm:t>
        <a:bodyPr/>
        <a:lstStyle/>
        <a:p>
          <a:endParaRPr lang="es-ES"/>
        </a:p>
      </dgm:t>
    </dgm:pt>
    <dgm:pt modelId="{D6FD32B9-7C22-4F86-B2C6-452580263BF8}" type="pres">
      <dgm:prSet presAssocID="{5292B683-66B8-4E10-898B-F2E9DAA69D29}" presName="textNode" presStyleLbl="bgShp" presStyleIdx="0" presStyleCnt="1"/>
      <dgm:spPr/>
      <dgm:t>
        <a:bodyPr/>
        <a:lstStyle/>
        <a:p>
          <a:endParaRPr lang="es-ES"/>
        </a:p>
      </dgm:t>
    </dgm:pt>
    <dgm:pt modelId="{EEB7EF66-2B1D-4E24-9EA1-4F25CD3912F5}" type="pres">
      <dgm:prSet presAssocID="{5292B683-66B8-4E10-898B-F2E9DAA69D29}" presName="compChildNode" presStyleCnt="0"/>
      <dgm:spPr/>
    </dgm:pt>
    <dgm:pt modelId="{19575B06-72F2-493D-8AB8-130430E4B1E7}" type="pres">
      <dgm:prSet presAssocID="{5292B683-66B8-4E10-898B-F2E9DAA69D29}" presName="theInnerList" presStyleCnt="0"/>
      <dgm:spPr/>
    </dgm:pt>
    <dgm:pt modelId="{CE110D7E-B365-455E-8D27-A88595D03D24}" type="pres">
      <dgm:prSet presAssocID="{72064BF8-5FB9-4A61-A525-2672D9CA4115}" presName="childNode" presStyleLbl="node1" presStyleIdx="0" presStyleCnt="5" custLinFactY="-144307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27C514-634C-46B9-BB0A-737FB040B2F9}" type="pres">
      <dgm:prSet presAssocID="{72064BF8-5FB9-4A61-A525-2672D9CA4115}" presName="aSpace2" presStyleCnt="0"/>
      <dgm:spPr/>
    </dgm:pt>
    <dgm:pt modelId="{E2E802E7-C77D-4B9F-9175-ECD3A02384FA}" type="pres">
      <dgm:prSet presAssocID="{4FB7D3E8-FBE6-4D59-A8B3-48C2136DD8C6}" presName="childNode" presStyleLbl="node1" presStyleIdx="1" presStyleCnt="5" custLinFactY="-110774" custLinFactNeighborX="848" custLinFactNeighborY="-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52E187-C3D7-4651-B71D-C1B5C607C4AC}" type="pres">
      <dgm:prSet presAssocID="{4FB7D3E8-FBE6-4D59-A8B3-48C2136DD8C6}" presName="aSpace2" presStyleCnt="0"/>
      <dgm:spPr/>
    </dgm:pt>
    <dgm:pt modelId="{1C0768A8-2161-4CF0-8E0C-6F17A4FBC593}" type="pres">
      <dgm:prSet presAssocID="{89C6FDB9-1DC4-4C87-9E54-3541653D6CEC}" presName="childNode" presStyleLbl="node1" presStyleIdx="2" presStyleCnt="5" custLinFactY="-90807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BD2D27-AF11-4522-AE83-9A1B012B0B52}" type="pres">
      <dgm:prSet presAssocID="{89C6FDB9-1DC4-4C87-9E54-3541653D6CEC}" presName="aSpace2" presStyleCnt="0"/>
      <dgm:spPr/>
    </dgm:pt>
    <dgm:pt modelId="{C221303A-C15E-4F7F-9F43-832AB7E43F2C}" type="pres">
      <dgm:prSet presAssocID="{1D0222CB-6C5E-4C84-8A25-5453BD187667}" presName="childNode" presStyleLbl="node1" presStyleIdx="3" presStyleCnt="5" custLinFactY="-49964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C417D1-BFEE-4172-BF3F-745B14BA2E86}" type="pres">
      <dgm:prSet presAssocID="{1D0222CB-6C5E-4C84-8A25-5453BD187667}" presName="aSpace2" presStyleCnt="0"/>
      <dgm:spPr/>
    </dgm:pt>
    <dgm:pt modelId="{900F26E0-3C01-432D-989A-7689C0438A32}" type="pres">
      <dgm:prSet presAssocID="{87FC12B8-CC5C-463C-B39B-9514A7304217}" presName="childNode" presStyleLbl="node1" presStyleIdx="4" presStyleCnt="5" custLinFactY="-18649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AFE9BD-945A-4A7A-9FDC-975CC7412376}" srcId="{5292B683-66B8-4E10-898B-F2E9DAA69D29}" destId="{4FB7D3E8-FBE6-4D59-A8B3-48C2136DD8C6}" srcOrd="1" destOrd="0" parTransId="{BD95C6F8-F4FF-4598-9D2A-D7CC8579C1C9}" sibTransId="{173945DE-153B-4103-8265-E50529E3DE61}"/>
    <dgm:cxn modelId="{5270E500-6799-43C0-B4F5-DA1E41E45F65}" type="presOf" srcId="{5292B683-66B8-4E10-898B-F2E9DAA69D29}" destId="{469713EA-24A8-4DA1-8C73-8D1A05470850}" srcOrd="0" destOrd="0" presId="urn:microsoft.com/office/officeart/2005/8/layout/lProcess2"/>
    <dgm:cxn modelId="{A9A5165D-772E-4561-B0DE-8F2AFAC6FBBC}" type="presOf" srcId="{89C6FDB9-1DC4-4C87-9E54-3541653D6CEC}" destId="{1C0768A8-2161-4CF0-8E0C-6F17A4FBC593}" srcOrd="0" destOrd="0" presId="urn:microsoft.com/office/officeart/2005/8/layout/lProcess2"/>
    <dgm:cxn modelId="{DCCA52BA-7478-42E4-99F5-E1F9DD3C209D}" type="presOf" srcId="{1D0222CB-6C5E-4C84-8A25-5453BD187667}" destId="{C221303A-C15E-4F7F-9F43-832AB7E43F2C}" srcOrd="0" destOrd="0" presId="urn:microsoft.com/office/officeart/2005/8/layout/lProcess2"/>
    <dgm:cxn modelId="{AFD24C56-4899-48AF-8EE0-73411321025F}" type="presOf" srcId="{4FB7D3E8-FBE6-4D59-A8B3-48C2136DD8C6}" destId="{E2E802E7-C77D-4B9F-9175-ECD3A02384FA}" srcOrd="0" destOrd="0" presId="urn:microsoft.com/office/officeart/2005/8/layout/lProcess2"/>
    <dgm:cxn modelId="{6C2D341F-A38B-4D08-A051-F16021EE5D83}" type="presOf" srcId="{72064BF8-5FB9-4A61-A525-2672D9CA4115}" destId="{CE110D7E-B365-455E-8D27-A88595D03D24}" srcOrd="0" destOrd="0" presId="urn:microsoft.com/office/officeart/2005/8/layout/lProcess2"/>
    <dgm:cxn modelId="{DB533941-9B94-4B48-96E6-A7C11E9F1FCE}" type="presOf" srcId="{96BE009D-105D-4F87-AD09-AF8B52815D8D}" destId="{5970BF71-36B1-44BB-A886-E6F2DED8BDE6}" srcOrd="0" destOrd="0" presId="urn:microsoft.com/office/officeart/2005/8/layout/lProcess2"/>
    <dgm:cxn modelId="{89DCF610-4C7E-4A72-8629-04ECE1CAF248}" type="presOf" srcId="{5292B683-66B8-4E10-898B-F2E9DAA69D29}" destId="{D6FD32B9-7C22-4F86-B2C6-452580263BF8}" srcOrd="1" destOrd="0" presId="urn:microsoft.com/office/officeart/2005/8/layout/lProcess2"/>
    <dgm:cxn modelId="{5104AF8C-1B13-4A2B-A58F-1D9C81C2F5D2}" type="presOf" srcId="{87FC12B8-CC5C-463C-B39B-9514A7304217}" destId="{900F26E0-3C01-432D-989A-7689C0438A32}" srcOrd="0" destOrd="0" presId="urn:microsoft.com/office/officeart/2005/8/layout/lProcess2"/>
    <dgm:cxn modelId="{A2BAE0F5-3507-4985-BD82-89D2EBD37E14}" srcId="{96BE009D-105D-4F87-AD09-AF8B52815D8D}" destId="{5292B683-66B8-4E10-898B-F2E9DAA69D29}" srcOrd="0" destOrd="0" parTransId="{ECFFA9C6-8D29-4FE7-9C8C-16DD057007BC}" sibTransId="{309077AE-BF56-41C4-9E33-E251F32FA001}"/>
    <dgm:cxn modelId="{B5D241CA-B8FD-4753-B2A3-7D18B7CD3191}" srcId="{5292B683-66B8-4E10-898B-F2E9DAA69D29}" destId="{87FC12B8-CC5C-463C-B39B-9514A7304217}" srcOrd="4" destOrd="0" parTransId="{B72C713E-6890-4C62-A81B-E857C9517F14}" sibTransId="{E1FFA4D4-3119-4924-8624-4E449DDF2BE6}"/>
    <dgm:cxn modelId="{6D89C52F-DE29-437C-A728-2A26020DD103}" srcId="{5292B683-66B8-4E10-898B-F2E9DAA69D29}" destId="{1D0222CB-6C5E-4C84-8A25-5453BD187667}" srcOrd="3" destOrd="0" parTransId="{9BB6369C-147D-40D6-9576-F53D2CC6FAD2}" sibTransId="{454034C1-02DA-4C14-93A1-EECCD6289384}"/>
    <dgm:cxn modelId="{A979B8F3-000D-47D8-A879-048665A34FAD}" srcId="{5292B683-66B8-4E10-898B-F2E9DAA69D29}" destId="{89C6FDB9-1DC4-4C87-9E54-3541653D6CEC}" srcOrd="2" destOrd="0" parTransId="{38917403-2B28-4110-8602-E66F7DB49E29}" sibTransId="{26959C41-C988-479D-9ACA-7DA0DF2CA253}"/>
    <dgm:cxn modelId="{7A9A69A9-C17F-4641-B28B-223799111054}" srcId="{5292B683-66B8-4E10-898B-F2E9DAA69D29}" destId="{72064BF8-5FB9-4A61-A525-2672D9CA4115}" srcOrd="0" destOrd="0" parTransId="{E7E2F4C8-41CF-4502-AD1E-8F421B65985E}" sibTransId="{1C87499F-D026-49F8-8D56-1C318BD7D26E}"/>
    <dgm:cxn modelId="{EF6B5A12-81ED-41FF-B271-C2E04B83A0BC}" type="presParOf" srcId="{5970BF71-36B1-44BB-A886-E6F2DED8BDE6}" destId="{35D6A754-D571-472A-94F9-34BF3A681022}" srcOrd="0" destOrd="0" presId="urn:microsoft.com/office/officeart/2005/8/layout/lProcess2"/>
    <dgm:cxn modelId="{3354EEDD-C248-4D73-8D27-789B539874B1}" type="presParOf" srcId="{35D6A754-D571-472A-94F9-34BF3A681022}" destId="{469713EA-24A8-4DA1-8C73-8D1A05470850}" srcOrd="0" destOrd="0" presId="urn:microsoft.com/office/officeart/2005/8/layout/lProcess2"/>
    <dgm:cxn modelId="{C942040A-216A-4758-B190-A8C9CDED839B}" type="presParOf" srcId="{35D6A754-D571-472A-94F9-34BF3A681022}" destId="{D6FD32B9-7C22-4F86-B2C6-452580263BF8}" srcOrd="1" destOrd="0" presId="urn:microsoft.com/office/officeart/2005/8/layout/lProcess2"/>
    <dgm:cxn modelId="{2518FE8B-6409-4D31-9E73-2CCE96FE6CFA}" type="presParOf" srcId="{35D6A754-D571-472A-94F9-34BF3A681022}" destId="{EEB7EF66-2B1D-4E24-9EA1-4F25CD3912F5}" srcOrd="2" destOrd="0" presId="urn:microsoft.com/office/officeart/2005/8/layout/lProcess2"/>
    <dgm:cxn modelId="{6FAA0B61-EB24-411D-808C-6944F85CBA72}" type="presParOf" srcId="{EEB7EF66-2B1D-4E24-9EA1-4F25CD3912F5}" destId="{19575B06-72F2-493D-8AB8-130430E4B1E7}" srcOrd="0" destOrd="0" presId="urn:microsoft.com/office/officeart/2005/8/layout/lProcess2"/>
    <dgm:cxn modelId="{0DE92ABF-9F59-4194-B62D-A7DE07B31357}" type="presParOf" srcId="{19575B06-72F2-493D-8AB8-130430E4B1E7}" destId="{CE110D7E-B365-455E-8D27-A88595D03D24}" srcOrd="0" destOrd="0" presId="urn:microsoft.com/office/officeart/2005/8/layout/lProcess2"/>
    <dgm:cxn modelId="{5E487069-5B17-44F9-8FF5-9F925D0EE19B}" type="presParOf" srcId="{19575B06-72F2-493D-8AB8-130430E4B1E7}" destId="{7027C514-634C-46B9-BB0A-737FB040B2F9}" srcOrd="1" destOrd="0" presId="urn:microsoft.com/office/officeart/2005/8/layout/lProcess2"/>
    <dgm:cxn modelId="{E9410952-E31B-403B-930C-E23F5718AE6C}" type="presParOf" srcId="{19575B06-72F2-493D-8AB8-130430E4B1E7}" destId="{E2E802E7-C77D-4B9F-9175-ECD3A02384FA}" srcOrd="2" destOrd="0" presId="urn:microsoft.com/office/officeart/2005/8/layout/lProcess2"/>
    <dgm:cxn modelId="{8442FC75-982D-4EA2-BD81-0D42782127B9}" type="presParOf" srcId="{19575B06-72F2-493D-8AB8-130430E4B1E7}" destId="{2F52E187-C3D7-4651-B71D-C1B5C607C4AC}" srcOrd="3" destOrd="0" presId="urn:microsoft.com/office/officeart/2005/8/layout/lProcess2"/>
    <dgm:cxn modelId="{7F84D123-DCAC-4F87-9FBE-0FCAA0C39253}" type="presParOf" srcId="{19575B06-72F2-493D-8AB8-130430E4B1E7}" destId="{1C0768A8-2161-4CF0-8E0C-6F17A4FBC593}" srcOrd="4" destOrd="0" presId="urn:microsoft.com/office/officeart/2005/8/layout/lProcess2"/>
    <dgm:cxn modelId="{7BA29B26-2D7C-4854-BD1D-F622409CF5AB}" type="presParOf" srcId="{19575B06-72F2-493D-8AB8-130430E4B1E7}" destId="{86BD2D27-AF11-4522-AE83-9A1B012B0B52}" srcOrd="5" destOrd="0" presId="urn:microsoft.com/office/officeart/2005/8/layout/lProcess2"/>
    <dgm:cxn modelId="{1424EEE1-A108-4AF0-BCDA-456EBAAAC97F}" type="presParOf" srcId="{19575B06-72F2-493D-8AB8-130430E4B1E7}" destId="{C221303A-C15E-4F7F-9F43-832AB7E43F2C}" srcOrd="6" destOrd="0" presId="urn:microsoft.com/office/officeart/2005/8/layout/lProcess2"/>
    <dgm:cxn modelId="{6132A219-2BCD-4712-8D53-EBF71A919BE5}" type="presParOf" srcId="{19575B06-72F2-493D-8AB8-130430E4B1E7}" destId="{5CC417D1-BFEE-4172-BF3F-745B14BA2E86}" srcOrd="7" destOrd="0" presId="urn:microsoft.com/office/officeart/2005/8/layout/lProcess2"/>
    <dgm:cxn modelId="{95208FBD-DFA9-415B-BCB2-36760950B923}" type="presParOf" srcId="{19575B06-72F2-493D-8AB8-130430E4B1E7}" destId="{900F26E0-3C01-432D-989A-7689C0438A3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901DD1-2BFA-4014-AEEA-9AF06B0AAA45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86CDB878-1ECA-4AA5-8F6C-102CC65FC75B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2200" dirty="0"/>
            <a:t>Se determinó que el 80% de participantes de vieron beneficiados por la dinámica e interacción positiva.</a:t>
          </a:r>
        </a:p>
      </dgm:t>
    </dgm:pt>
    <dgm:pt modelId="{539929C3-9235-499F-A2BF-460AC11B1D60}" type="parTrans" cxnId="{2FEA90EE-730C-4E51-B1EB-7262F096E11D}">
      <dgm:prSet/>
      <dgm:spPr/>
      <dgm:t>
        <a:bodyPr/>
        <a:lstStyle/>
        <a:p>
          <a:endParaRPr lang="es-EC" sz="2200"/>
        </a:p>
      </dgm:t>
    </dgm:pt>
    <dgm:pt modelId="{6F5FE781-C51F-4FBF-9F4F-33FF32BD2BB7}" type="sibTrans" cxnId="{2FEA90EE-730C-4E51-B1EB-7262F096E11D}">
      <dgm:prSet/>
      <dgm:spPr/>
      <dgm:t>
        <a:bodyPr/>
        <a:lstStyle/>
        <a:p>
          <a:endParaRPr lang="es-EC" sz="2200"/>
        </a:p>
      </dgm:t>
    </dgm:pt>
    <dgm:pt modelId="{D8DFD97E-6613-4D65-AABC-64228068FA68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EC" sz="2200" dirty="0"/>
            <a:t>EFG-25: el Principio de Semejanza (Cohesión, Universalidad, Esperanza, Altruismo e Imitación) fue el mejor puntuado.</a:t>
          </a:r>
        </a:p>
      </dgm:t>
    </dgm:pt>
    <dgm:pt modelId="{7C6CB0A7-CF85-4C80-8E2A-46A136B2D171}" type="parTrans" cxnId="{D2C30003-099F-48FA-A473-7EEF85A78D5D}">
      <dgm:prSet/>
      <dgm:spPr/>
      <dgm:t>
        <a:bodyPr/>
        <a:lstStyle/>
        <a:p>
          <a:endParaRPr lang="es-EC" sz="2200"/>
        </a:p>
      </dgm:t>
    </dgm:pt>
    <dgm:pt modelId="{31280DCE-E692-4B16-B2B0-75774A50CE08}" type="sibTrans" cxnId="{D2C30003-099F-48FA-A473-7EEF85A78D5D}">
      <dgm:prSet/>
      <dgm:spPr/>
      <dgm:t>
        <a:bodyPr/>
        <a:lstStyle/>
        <a:p>
          <a:endParaRPr lang="es-EC" sz="2200"/>
        </a:p>
      </dgm:t>
    </dgm:pt>
    <dgm:pt modelId="{7E7031D7-8325-4AF1-ACF2-86C90BC4BB1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2200" dirty="0"/>
            <a:t>Fue útil la aplicación del aprendizaje vicario porque permite experimentar y aprender mediante la observación del accionar de los otros y facilita reorganizar las experiencias. </a:t>
          </a:r>
        </a:p>
      </dgm:t>
    </dgm:pt>
    <dgm:pt modelId="{4D1AF540-F6D9-4CDF-8731-8114A595A1B7}" type="parTrans" cxnId="{D7EC8974-6CF9-4996-BAB1-5FBF5391B3DF}">
      <dgm:prSet/>
      <dgm:spPr/>
      <dgm:t>
        <a:bodyPr/>
        <a:lstStyle/>
        <a:p>
          <a:endParaRPr lang="es-EC" sz="2200"/>
        </a:p>
      </dgm:t>
    </dgm:pt>
    <dgm:pt modelId="{7E51E6CE-2977-4256-9106-8001123C80F0}" type="sibTrans" cxnId="{D7EC8974-6CF9-4996-BAB1-5FBF5391B3DF}">
      <dgm:prSet/>
      <dgm:spPr/>
      <dgm:t>
        <a:bodyPr/>
        <a:lstStyle/>
        <a:p>
          <a:endParaRPr lang="es-EC" sz="2200"/>
        </a:p>
      </dgm:t>
    </dgm:pt>
    <dgm:pt modelId="{CCEB78C8-3614-4AEA-8923-F2C07EAB269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2200" dirty="0"/>
            <a:t>Una de las actividades que favoreció el cambio comportamental fue percibir que la opinión de cada uno es escuchada y tomada en cuenta</a:t>
          </a:r>
        </a:p>
      </dgm:t>
    </dgm:pt>
    <dgm:pt modelId="{C179FDD6-22FC-4549-868D-A3A341328CB4}" type="parTrans" cxnId="{A971CE74-00BC-4D6F-ABC5-8E99C15B53AE}">
      <dgm:prSet/>
      <dgm:spPr/>
      <dgm:t>
        <a:bodyPr/>
        <a:lstStyle/>
        <a:p>
          <a:endParaRPr lang="es-EC" sz="2200"/>
        </a:p>
      </dgm:t>
    </dgm:pt>
    <dgm:pt modelId="{59A4D7AF-92C6-4F2E-AAEC-F55E5090AF94}" type="sibTrans" cxnId="{A971CE74-00BC-4D6F-ABC5-8E99C15B53AE}">
      <dgm:prSet/>
      <dgm:spPr/>
      <dgm:t>
        <a:bodyPr/>
        <a:lstStyle/>
        <a:p>
          <a:endParaRPr lang="es-EC" sz="2200"/>
        </a:p>
      </dgm:t>
    </dgm:pt>
    <dgm:pt modelId="{61E9F4C0-6519-4148-8D89-F29A7A3B998A}" type="pres">
      <dgm:prSet presAssocID="{32901DD1-2BFA-4014-AEEA-9AF06B0AAA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FA88E3-6622-4FED-906F-240932122B2D}" type="pres">
      <dgm:prSet presAssocID="{86CDB878-1ECA-4AA5-8F6C-102CC65FC75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EB72F0-6B6B-441D-9DE9-2675004BEEE8}" type="pres">
      <dgm:prSet presAssocID="{6F5FE781-C51F-4FBF-9F4F-33FF32BD2BB7}" presName="spacer" presStyleCnt="0"/>
      <dgm:spPr/>
    </dgm:pt>
    <dgm:pt modelId="{B067AC64-715F-4B12-B243-EEB01F518436}" type="pres">
      <dgm:prSet presAssocID="{D8DFD97E-6613-4D65-AABC-64228068FA6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A00B7E-7E7E-4E90-8AF3-25163BEF01A3}" type="pres">
      <dgm:prSet presAssocID="{31280DCE-E692-4B16-B2B0-75774A50CE08}" presName="spacer" presStyleCnt="0"/>
      <dgm:spPr/>
    </dgm:pt>
    <dgm:pt modelId="{B1603CF2-D5CB-43D2-824C-38AFDF8259E6}" type="pres">
      <dgm:prSet presAssocID="{7E7031D7-8325-4AF1-ACF2-86C90BC4BB1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1F6F0F-514D-4220-B888-80AD6326104C}" type="pres">
      <dgm:prSet presAssocID="{7E51E6CE-2977-4256-9106-8001123C80F0}" presName="spacer" presStyleCnt="0"/>
      <dgm:spPr/>
    </dgm:pt>
    <dgm:pt modelId="{50668971-955A-4C8D-AEFD-30385E93BC59}" type="pres">
      <dgm:prSet presAssocID="{CCEB78C8-3614-4AEA-8923-F2C07EAB269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B398C5-2572-4793-B64D-5F05916FC462}" type="presOf" srcId="{D8DFD97E-6613-4D65-AABC-64228068FA68}" destId="{B067AC64-715F-4B12-B243-EEB01F518436}" srcOrd="0" destOrd="0" presId="urn:microsoft.com/office/officeart/2005/8/layout/vList2"/>
    <dgm:cxn modelId="{154F283F-7159-4DD8-AE14-290D53952AD5}" type="presOf" srcId="{86CDB878-1ECA-4AA5-8F6C-102CC65FC75B}" destId="{09FA88E3-6622-4FED-906F-240932122B2D}" srcOrd="0" destOrd="0" presId="urn:microsoft.com/office/officeart/2005/8/layout/vList2"/>
    <dgm:cxn modelId="{A971CE74-00BC-4D6F-ABC5-8E99C15B53AE}" srcId="{32901DD1-2BFA-4014-AEEA-9AF06B0AAA45}" destId="{CCEB78C8-3614-4AEA-8923-F2C07EAB2694}" srcOrd="3" destOrd="0" parTransId="{C179FDD6-22FC-4549-868D-A3A341328CB4}" sibTransId="{59A4D7AF-92C6-4F2E-AAEC-F55E5090AF94}"/>
    <dgm:cxn modelId="{D7EC8974-6CF9-4996-BAB1-5FBF5391B3DF}" srcId="{32901DD1-2BFA-4014-AEEA-9AF06B0AAA45}" destId="{7E7031D7-8325-4AF1-ACF2-86C90BC4BB1E}" srcOrd="2" destOrd="0" parTransId="{4D1AF540-F6D9-4CDF-8731-8114A595A1B7}" sibTransId="{7E51E6CE-2977-4256-9106-8001123C80F0}"/>
    <dgm:cxn modelId="{42AFEB18-27A8-4C82-AEF3-0DF0EE74D9C7}" type="presOf" srcId="{32901DD1-2BFA-4014-AEEA-9AF06B0AAA45}" destId="{61E9F4C0-6519-4148-8D89-F29A7A3B998A}" srcOrd="0" destOrd="0" presId="urn:microsoft.com/office/officeart/2005/8/layout/vList2"/>
    <dgm:cxn modelId="{EF11E805-82ED-4438-BF20-E5121640E412}" type="presOf" srcId="{CCEB78C8-3614-4AEA-8923-F2C07EAB2694}" destId="{50668971-955A-4C8D-AEFD-30385E93BC59}" srcOrd="0" destOrd="0" presId="urn:microsoft.com/office/officeart/2005/8/layout/vList2"/>
    <dgm:cxn modelId="{2FEA90EE-730C-4E51-B1EB-7262F096E11D}" srcId="{32901DD1-2BFA-4014-AEEA-9AF06B0AAA45}" destId="{86CDB878-1ECA-4AA5-8F6C-102CC65FC75B}" srcOrd="0" destOrd="0" parTransId="{539929C3-9235-499F-A2BF-460AC11B1D60}" sibTransId="{6F5FE781-C51F-4FBF-9F4F-33FF32BD2BB7}"/>
    <dgm:cxn modelId="{C226F19F-D710-4D82-976A-21CB88F3BEE8}" type="presOf" srcId="{7E7031D7-8325-4AF1-ACF2-86C90BC4BB1E}" destId="{B1603CF2-D5CB-43D2-824C-38AFDF8259E6}" srcOrd="0" destOrd="0" presId="urn:microsoft.com/office/officeart/2005/8/layout/vList2"/>
    <dgm:cxn modelId="{D2C30003-099F-48FA-A473-7EEF85A78D5D}" srcId="{32901DD1-2BFA-4014-AEEA-9AF06B0AAA45}" destId="{D8DFD97E-6613-4D65-AABC-64228068FA68}" srcOrd="1" destOrd="0" parTransId="{7C6CB0A7-CF85-4C80-8E2A-46A136B2D171}" sibTransId="{31280DCE-E692-4B16-B2B0-75774A50CE08}"/>
    <dgm:cxn modelId="{65C4F0F9-BC81-48D3-9E8D-E09E2C804FDC}" type="presParOf" srcId="{61E9F4C0-6519-4148-8D89-F29A7A3B998A}" destId="{09FA88E3-6622-4FED-906F-240932122B2D}" srcOrd="0" destOrd="0" presId="urn:microsoft.com/office/officeart/2005/8/layout/vList2"/>
    <dgm:cxn modelId="{15D2692C-BFB3-4C0D-8CF4-02CC9617301D}" type="presParOf" srcId="{61E9F4C0-6519-4148-8D89-F29A7A3B998A}" destId="{EEEB72F0-6B6B-441D-9DE9-2675004BEEE8}" srcOrd="1" destOrd="0" presId="urn:microsoft.com/office/officeart/2005/8/layout/vList2"/>
    <dgm:cxn modelId="{EA8A7BDC-44BB-49C0-90B5-6FE9901AFEAD}" type="presParOf" srcId="{61E9F4C0-6519-4148-8D89-F29A7A3B998A}" destId="{B067AC64-715F-4B12-B243-EEB01F518436}" srcOrd="2" destOrd="0" presId="urn:microsoft.com/office/officeart/2005/8/layout/vList2"/>
    <dgm:cxn modelId="{C050AADD-7099-47BF-98B8-B0600B1C0CAA}" type="presParOf" srcId="{61E9F4C0-6519-4148-8D89-F29A7A3B998A}" destId="{30A00B7E-7E7E-4E90-8AF3-25163BEF01A3}" srcOrd="3" destOrd="0" presId="urn:microsoft.com/office/officeart/2005/8/layout/vList2"/>
    <dgm:cxn modelId="{08BAC873-4A33-4D96-9057-E1F5414426BF}" type="presParOf" srcId="{61E9F4C0-6519-4148-8D89-F29A7A3B998A}" destId="{B1603CF2-D5CB-43D2-824C-38AFDF8259E6}" srcOrd="4" destOrd="0" presId="urn:microsoft.com/office/officeart/2005/8/layout/vList2"/>
    <dgm:cxn modelId="{9DF6A985-FA81-4828-A8FF-4DBC3FDB6957}" type="presParOf" srcId="{61E9F4C0-6519-4148-8D89-F29A7A3B998A}" destId="{C11F6F0F-514D-4220-B888-80AD6326104C}" srcOrd="5" destOrd="0" presId="urn:microsoft.com/office/officeart/2005/8/layout/vList2"/>
    <dgm:cxn modelId="{6F76902B-C100-42F2-8D5D-AF6C826F4F3F}" type="presParOf" srcId="{61E9F4C0-6519-4148-8D89-F29A7A3B998A}" destId="{50668971-955A-4C8D-AEFD-30385E93BC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901DD1-2BFA-4014-AEEA-9AF06B0AAA45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1474587B-D98B-4BC0-975A-6CD80BED40A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2200" dirty="0"/>
            <a:t>El establecimiento de un clima grupal adecuado permite sentir que las emociones son validadas. </a:t>
          </a:r>
        </a:p>
      </dgm:t>
    </dgm:pt>
    <dgm:pt modelId="{E9E6E81C-1F9A-45DB-9B1F-B6C3B9D9267E}" type="parTrans" cxnId="{670409AE-38CF-4196-85C8-40D1AEC0CD02}">
      <dgm:prSet/>
      <dgm:spPr/>
      <dgm:t>
        <a:bodyPr/>
        <a:lstStyle/>
        <a:p>
          <a:endParaRPr lang="es-EC" sz="2200"/>
        </a:p>
      </dgm:t>
    </dgm:pt>
    <dgm:pt modelId="{16AB42BF-E202-4D70-9DB1-0B1DCF64FB16}" type="sibTrans" cxnId="{670409AE-38CF-4196-85C8-40D1AEC0CD02}">
      <dgm:prSet/>
      <dgm:spPr/>
      <dgm:t>
        <a:bodyPr/>
        <a:lstStyle/>
        <a:p>
          <a:endParaRPr lang="es-EC" sz="2200"/>
        </a:p>
      </dgm:t>
    </dgm:pt>
    <dgm:pt modelId="{EF619888-0EDB-4C38-8812-5E2C0BE22B95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EC" sz="2200" dirty="0"/>
            <a:t>Se demuestra mediante la aplicación de dos test, que los participantes han desarrollado estrategias de afrontamiento productivas que aportan a su crecimiento personal.</a:t>
          </a:r>
        </a:p>
      </dgm:t>
    </dgm:pt>
    <dgm:pt modelId="{08696ED7-ED8C-4E52-BF41-74384D5C3A3C}" type="parTrans" cxnId="{3BA67EE7-E7F6-4EA2-854C-2585229104BA}">
      <dgm:prSet/>
      <dgm:spPr/>
      <dgm:t>
        <a:bodyPr/>
        <a:lstStyle/>
        <a:p>
          <a:endParaRPr lang="es-EC" sz="2200"/>
        </a:p>
      </dgm:t>
    </dgm:pt>
    <dgm:pt modelId="{F45E7804-7BEF-4F94-80CC-6BA2CEC30586}" type="sibTrans" cxnId="{3BA67EE7-E7F6-4EA2-854C-2585229104BA}">
      <dgm:prSet/>
      <dgm:spPr/>
      <dgm:t>
        <a:bodyPr/>
        <a:lstStyle/>
        <a:p>
          <a:endParaRPr lang="es-EC" sz="2200"/>
        </a:p>
      </dgm:t>
    </dgm:pt>
    <dgm:pt modelId="{31BD20E7-5200-492E-90E8-D6CC1AF45B8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sz="2200"/>
            <a:t>El trabajo psicoterapéutico grupal brinda una serie de beneficios a los participantes, entre ellos están: abordajes más eficaces, capacidad de colaboración entre pares, semejanza dentro de los niveles adecuados y habilidades sociales globales buenas, involucradas en la madurez social y emocional de cada adolescente.</a:t>
          </a:r>
          <a:endParaRPr lang="es-EC" sz="2200" dirty="0"/>
        </a:p>
      </dgm:t>
    </dgm:pt>
    <dgm:pt modelId="{834F5F10-A40E-44F0-998C-5A2CFE6D926F}" type="parTrans" cxnId="{9B7E5F57-A8E3-44DA-9033-335C77561E1E}">
      <dgm:prSet/>
      <dgm:spPr/>
      <dgm:t>
        <a:bodyPr/>
        <a:lstStyle/>
        <a:p>
          <a:endParaRPr lang="es-EC" sz="2200"/>
        </a:p>
      </dgm:t>
    </dgm:pt>
    <dgm:pt modelId="{7FFC1878-5A8C-469D-8530-5E8D44B50D13}" type="sibTrans" cxnId="{9B7E5F57-A8E3-44DA-9033-335C77561E1E}">
      <dgm:prSet/>
      <dgm:spPr/>
      <dgm:t>
        <a:bodyPr/>
        <a:lstStyle/>
        <a:p>
          <a:endParaRPr lang="es-EC" sz="2200"/>
        </a:p>
      </dgm:t>
    </dgm:pt>
    <dgm:pt modelId="{61E9F4C0-6519-4148-8D89-F29A7A3B998A}" type="pres">
      <dgm:prSet presAssocID="{32901DD1-2BFA-4014-AEEA-9AF06B0AAA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051E6F-1AA6-4B7A-900B-9B4E6EA33CE2}" type="pres">
      <dgm:prSet presAssocID="{1474587B-D98B-4BC0-975A-6CD80BED40A4}" presName="parentText" presStyleLbl="node1" presStyleIdx="0" presStyleCnt="3" custScaleX="94521" custScaleY="80542" custLinFactNeighborY="-1262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3EF002-E19B-40A9-940E-C94FEE692133}" type="pres">
      <dgm:prSet presAssocID="{16AB42BF-E202-4D70-9DB1-0B1DCF64FB16}" presName="spacer" presStyleCnt="0"/>
      <dgm:spPr/>
    </dgm:pt>
    <dgm:pt modelId="{18AE1401-813A-438E-A8D4-BB1ABFC21A29}" type="pres">
      <dgm:prSet presAssocID="{EF619888-0EDB-4C38-8812-5E2C0BE22B95}" presName="parentText" presStyleLbl="node1" presStyleIdx="1" presStyleCnt="3" custScaleX="94863" custScaleY="81957" custLinFactNeighborX="0" custLinFactNeighborY="-722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A809CC-FD0F-48E4-96FE-4B9C2B2F496F}" type="pres">
      <dgm:prSet presAssocID="{F45E7804-7BEF-4F94-80CC-6BA2CEC30586}" presName="spacer" presStyleCnt="0"/>
      <dgm:spPr/>
    </dgm:pt>
    <dgm:pt modelId="{5831DBC1-A9DF-48D6-B65E-9AE726DCA242}" type="pres">
      <dgm:prSet presAssocID="{31BD20E7-5200-492E-90E8-D6CC1AF45B82}" presName="parentText" presStyleLbl="node1" presStyleIdx="2" presStyleCnt="3" custScaleX="95890" custScaleY="9634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446EFF-ED00-4CD2-92E7-1CE0DB61E584}" type="presOf" srcId="{EF619888-0EDB-4C38-8812-5E2C0BE22B95}" destId="{18AE1401-813A-438E-A8D4-BB1ABFC21A29}" srcOrd="0" destOrd="0" presId="urn:microsoft.com/office/officeart/2005/8/layout/vList2"/>
    <dgm:cxn modelId="{670409AE-38CF-4196-85C8-40D1AEC0CD02}" srcId="{32901DD1-2BFA-4014-AEEA-9AF06B0AAA45}" destId="{1474587B-D98B-4BC0-975A-6CD80BED40A4}" srcOrd="0" destOrd="0" parTransId="{E9E6E81C-1F9A-45DB-9B1F-B6C3B9D9267E}" sibTransId="{16AB42BF-E202-4D70-9DB1-0B1DCF64FB16}"/>
    <dgm:cxn modelId="{9B7E5F57-A8E3-44DA-9033-335C77561E1E}" srcId="{32901DD1-2BFA-4014-AEEA-9AF06B0AAA45}" destId="{31BD20E7-5200-492E-90E8-D6CC1AF45B82}" srcOrd="2" destOrd="0" parTransId="{834F5F10-A40E-44F0-998C-5A2CFE6D926F}" sibTransId="{7FFC1878-5A8C-469D-8530-5E8D44B50D13}"/>
    <dgm:cxn modelId="{42AFEB18-27A8-4C82-AEF3-0DF0EE74D9C7}" type="presOf" srcId="{32901DD1-2BFA-4014-AEEA-9AF06B0AAA45}" destId="{61E9F4C0-6519-4148-8D89-F29A7A3B998A}" srcOrd="0" destOrd="0" presId="urn:microsoft.com/office/officeart/2005/8/layout/vList2"/>
    <dgm:cxn modelId="{3BA67EE7-E7F6-4EA2-854C-2585229104BA}" srcId="{32901DD1-2BFA-4014-AEEA-9AF06B0AAA45}" destId="{EF619888-0EDB-4C38-8812-5E2C0BE22B95}" srcOrd="1" destOrd="0" parTransId="{08696ED7-ED8C-4E52-BF41-74384D5C3A3C}" sibTransId="{F45E7804-7BEF-4F94-80CC-6BA2CEC30586}"/>
    <dgm:cxn modelId="{221EAD52-21EB-42B6-A28B-D0093AA4E458}" type="presOf" srcId="{1474587B-D98B-4BC0-975A-6CD80BED40A4}" destId="{FC051E6F-1AA6-4B7A-900B-9B4E6EA33CE2}" srcOrd="0" destOrd="0" presId="urn:microsoft.com/office/officeart/2005/8/layout/vList2"/>
    <dgm:cxn modelId="{545866AD-7D47-47F0-9CC2-E4F5FB55985B}" type="presOf" srcId="{31BD20E7-5200-492E-90E8-D6CC1AF45B82}" destId="{5831DBC1-A9DF-48D6-B65E-9AE726DCA242}" srcOrd="0" destOrd="0" presId="urn:microsoft.com/office/officeart/2005/8/layout/vList2"/>
    <dgm:cxn modelId="{2F7AF051-985E-4EB9-8B16-A86D6F804E21}" type="presParOf" srcId="{61E9F4C0-6519-4148-8D89-F29A7A3B998A}" destId="{FC051E6F-1AA6-4B7A-900B-9B4E6EA33CE2}" srcOrd="0" destOrd="0" presId="urn:microsoft.com/office/officeart/2005/8/layout/vList2"/>
    <dgm:cxn modelId="{8F072679-0EAB-4B77-B983-1A9DBA49836D}" type="presParOf" srcId="{61E9F4C0-6519-4148-8D89-F29A7A3B998A}" destId="{0D3EF002-E19B-40A9-940E-C94FEE692133}" srcOrd="1" destOrd="0" presId="urn:microsoft.com/office/officeart/2005/8/layout/vList2"/>
    <dgm:cxn modelId="{BC514986-DEA3-4E02-AC3C-C6C3655B8E46}" type="presParOf" srcId="{61E9F4C0-6519-4148-8D89-F29A7A3B998A}" destId="{18AE1401-813A-438E-A8D4-BB1ABFC21A29}" srcOrd="2" destOrd="0" presId="urn:microsoft.com/office/officeart/2005/8/layout/vList2"/>
    <dgm:cxn modelId="{86F87111-F6D3-48E7-8E78-C56084BA658D}" type="presParOf" srcId="{61E9F4C0-6519-4148-8D89-F29A7A3B998A}" destId="{98A809CC-FD0F-48E4-96FE-4B9C2B2F496F}" srcOrd="3" destOrd="0" presId="urn:microsoft.com/office/officeart/2005/8/layout/vList2"/>
    <dgm:cxn modelId="{C42A459C-442F-46CF-A8B8-2166720AEA51}" type="presParOf" srcId="{61E9F4C0-6519-4148-8D89-F29A7A3B998A}" destId="{5831DBC1-A9DF-48D6-B65E-9AE726DCA2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054266-7522-431C-8612-B223643A1F14}" type="doc">
      <dgm:prSet loTypeId="urn:microsoft.com/office/officeart/2005/8/layout/matrix3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D8FF2D39-5BDB-42E8-B4AD-419B5CA7FB2C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/>
            <a:t>Seis millones de NNA (INEC, 2017)</a:t>
          </a:r>
          <a:endParaRPr lang="es-EC" sz="2000" dirty="0"/>
        </a:p>
      </dgm:t>
    </dgm:pt>
    <dgm:pt modelId="{260624EB-E75B-43AC-AD18-E93D9C853DB8}" type="parTrans" cxnId="{B9C3EF83-5CB9-445A-81EA-6E5FE0916CCF}">
      <dgm:prSet/>
      <dgm:spPr/>
      <dgm:t>
        <a:bodyPr/>
        <a:lstStyle/>
        <a:p>
          <a:endParaRPr lang="es-EC"/>
        </a:p>
      </dgm:t>
    </dgm:pt>
    <dgm:pt modelId="{3EA693BC-0F4A-41E0-8ABD-81B4CED5BE17}" type="sibTrans" cxnId="{B9C3EF83-5CB9-445A-81EA-6E5FE0916CCF}">
      <dgm:prSet/>
      <dgm:spPr/>
      <dgm:t>
        <a:bodyPr/>
        <a:lstStyle/>
        <a:p>
          <a:endParaRPr lang="es-EC"/>
        </a:p>
      </dgm:t>
    </dgm:pt>
    <dgm:pt modelId="{727CD62C-8332-4DFE-AB7C-BCEE6CFBFB0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/>
            <a:t>6% embarazos, 4% intento de suicidio, 21% consumo de cigarrillo, 4% consumo de alcohol (ENAI, 2015)</a:t>
          </a:r>
          <a:endParaRPr lang="es-EC" sz="2000" dirty="0"/>
        </a:p>
      </dgm:t>
    </dgm:pt>
    <dgm:pt modelId="{B430F568-3AC7-43C7-BD6D-08F8AE561672}" type="parTrans" cxnId="{4BA34AF1-AABE-4F77-BA5B-C67CF6FEAF10}">
      <dgm:prSet/>
      <dgm:spPr/>
      <dgm:t>
        <a:bodyPr/>
        <a:lstStyle/>
        <a:p>
          <a:endParaRPr lang="es-EC"/>
        </a:p>
      </dgm:t>
    </dgm:pt>
    <dgm:pt modelId="{A0291245-01BF-47D8-BE14-48FF728B6A8E}" type="sibTrans" cxnId="{4BA34AF1-AABE-4F77-BA5B-C67CF6FEAF10}">
      <dgm:prSet/>
      <dgm:spPr/>
      <dgm:t>
        <a:bodyPr/>
        <a:lstStyle/>
        <a:p>
          <a:endParaRPr lang="es-EC"/>
        </a:p>
      </dgm:t>
    </dgm:pt>
    <dgm:pt modelId="{9658C98C-CF64-4A59-BE4C-ED5A4D586989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dirty="0"/>
            <a:t>48% observa venta de sustancias alrededor de las I. Educativas (Observatorio Nacional de Drogas, 2013)</a:t>
          </a:r>
          <a:endParaRPr lang="es-EC" sz="2000" dirty="0"/>
        </a:p>
      </dgm:t>
    </dgm:pt>
    <dgm:pt modelId="{F2EFEF2B-714F-48D3-BEF6-E1F415B5FF08}" type="parTrans" cxnId="{885D11AC-12B0-409D-9067-437FDB02ADF8}">
      <dgm:prSet/>
      <dgm:spPr/>
      <dgm:t>
        <a:bodyPr/>
        <a:lstStyle/>
        <a:p>
          <a:endParaRPr lang="es-EC"/>
        </a:p>
      </dgm:t>
    </dgm:pt>
    <dgm:pt modelId="{6F1BF9F6-D135-40E9-9B4E-11C849651168}" type="sibTrans" cxnId="{885D11AC-12B0-409D-9067-437FDB02ADF8}">
      <dgm:prSet/>
      <dgm:spPr/>
      <dgm:t>
        <a:bodyPr/>
        <a:lstStyle/>
        <a:p>
          <a:endParaRPr lang="es-EC"/>
        </a:p>
      </dgm:t>
    </dgm:pt>
    <dgm:pt modelId="{39802662-02C6-4660-A9B5-BA7F2DFCCF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i="1" dirty="0"/>
            <a:t>Familias Fuertes </a:t>
          </a:r>
          <a:r>
            <a:rPr lang="es-ES" sz="2000" dirty="0"/>
            <a:t>(OPS, 2009)</a:t>
          </a:r>
          <a:endParaRPr lang="es-EC" sz="2000" dirty="0"/>
        </a:p>
      </dgm:t>
    </dgm:pt>
    <dgm:pt modelId="{ADFB5D6C-A0CF-4274-89A6-24E3BA6E4B05}" type="parTrans" cxnId="{14AF70CC-41FA-4D89-B5D7-356CBEED9F0C}">
      <dgm:prSet/>
      <dgm:spPr/>
      <dgm:t>
        <a:bodyPr/>
        <a:lstStyle/>
        <a:p>
          <a:endParaRPr lang="es-EC"/>
        </a:p>
      </dgm:t>
    </dgm:pt>
    <dgm:pt modelId="{1736F6D5-3305-449B-B047-728B708E8E25}" type="sibTrans" cxnId="{14AF70CC-41FA-4D89-B5D7-356CBEED9F0C}">
      <dgm:prSet/>
      <dgm:spPr/>
      <dgm:t>
        <a:bodyPr/>
        <a:lstStyle/>
        <a:p>
          <a:endParaRPr lang="es-EC"/>
        </a:p>
      </dgm:t>
    </dgm:pt>
    <dgm:pt modelId="{5B1FCCA7-EB21-4FD4-A73F-39C6B555BE39}" type="pres">
      <dgm:prSet presAssocID="{D4054266-7522-431C-8612-B223643A1F1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79DD93-8A82-4BA6-ABA5-98DB4E41B688}" type="pres">
      <dgm:prSet presAssocID="{D4054266-7522-431C-8612-B223643A1F14}" presName="diamond" presStyleLbl="bgShp" presStyleIdx="0" presStyleCnt="1"/>
      <dgm:spPr/>
    </dgm:pt>
    <dgm:pt modelId="{5395F636-7667-458A-9ED9-2324A1B5E93A}" type="pres">
      <dgm:prSet presAssocID="{D4054266-7522-431C-8612-B223643A1F1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99C099-0139-4581-BB9C-1777D6BEFA35}" type="pres">
      <dgm:prSet presAssocID="{D4054266-7522-431C-8612-B223643A1F1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8B406F-6AF2-46B8-BED7-371D4BA4ACC7}" type="pres">
      <dgm:prSet presAssocID="{D4054266-7522-431C-8612-B223643A1F14}" presName="quad3" presStyleLbl="node1" presStyleIdx="2" presStyleCnt="4" custLinFactNeighborX="3846" custLinFactNeighborY="-2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480E46-3B70-4618-99E6-5C019BB123B0}" type="pres">
      <dgm:prSet presAssocID="{D4054266-7522-431C-8612-B223643A1F1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9C32A1-7DB5-4D60-8079-4CD4A06948DA}" type="presOf" srcId="{727CD62C-8332-4DFE-AB7C-BCEE6CFBFB0D}" destId="{B099C099-0139-4581-BB9C-1777D6BEFA35}" srcOrd="0" destOrd="0" presId="urn:microsoft.com/office/officeart/2005/8/layout/matrix3"/>
    <dgm:cxn modelId="{BAB8B398-4693-4399-8059-E8A549DC1C73}" type="presOf" srcId="{39802662-02C6-4660-A9B5-BA7F2DFCCFD2}" destId="{81480E46-3B70-4618-99E6-5C019BB123B0}" srcOrd="0" destOrd="0" presId="urn:microsoft.com/office/officeart/2005/8/layout/matrix3"/>
    <dgm:cxn modelId="{B9C3EF83-5CB9-445A-81EA-6E5FE0916CCF}" srcId="{D4054266-7522-431C-8612-B223643A1F14}" destId="{D8FF2D39-5BDB-42E8-B4AD-419B5CA7FB2C}" srcOrd="0" destOrd="0" parTransId="{260624EB-E75B-43AC-AD18-E93D9C853DB8}" sibTransId="{3EA693BC-0F4A-41E0-8ABD-81B4CED5BE17}"/>
    <dgm:cxn modelId="{14AF70CC-41FA-4D89-B5D7-356CBEED9F0C}" srcId="{D4054266-7522-431C-8612-B223643A1F14}" destId="{39802662-02C6-4660-A9B5-BA7F2DFCCFD2}" srcOrd="3" destOrd="0" parTransId="{ADFB5D6C-A0CF-4274-89A6-24E3BA6E4B05}" sibTransId="{1736F6D5-3305-449B-B047-728B708E8E25}"/>
    <dgm:cxn modelId="{ABBA109F-431E-41A9-A62A-676D2475C2E7}" type="presOf" srcId="{D4054266-7522-431C-8612-B223643A1F14}" destId="{5B1FCCA7-EB21-4FD4-A73F-39C6B555BE39}" srcOrd="0" destOrd="0" presId="urn:microsoft.com/office/officeart/2005/8/layout/matrix3"/>
    <dgm:cxn modelId="{9B51DB22-D97A-4324-B41E-F585BFA35799}" type="presOf" srcId="{9658C98C-CF64-4A59-BE4C-ED5A4D586989}" destId="{408B406F-6AF2-46B8-BED7-371D4BA4ACC7}" srcOrd="0" destOrd="0" presId="urn:microsoft.com/office/officeart/2005/8/layout/matrix3"/>
    <dgm:cxn modelId="{885D11AC-12B0-409D-9067-437FDB02ADF8}" srcId="{D4054266-7522-431C-8612-B223643A1F14}" destId="{9658C98C-CF64-4A59-BE4C-ED5A4D586989}" srcOrd="2" destOrd="0" parTransId="{F2EFEF2B-714F-48D3-BEF6-E1F415B5FF08}" sibTransId="{6F1BF9F6-D135-40E9-9B4E-11C849651168}"/>
    <dgm:cxn modelId="{389FD434-6AB7-44F3-A23A-47A22DF53129}" type="presOf" srcId="{D8FF2D39-5BDB-42E8-B4AD-419B5CA7FB2C}" destId="{5395F636-7667-458A-9ED9-2324A1B5E93A}" srcOrd="0" destOrd="0" presId="urn:microsoft.com/office/officeart/2005/8/layout/matrix3"/>
    <dgm:cxn modelId="{4BA34AF1-AABE-4F77-BA5B-C67CF6FEAF10}" srcId="{D4054266-7522-431C-8612-B223643A1F14}" destId="{727CD62C-8332-4DFE-AB7C-BCEE6CFBFB0D}" srcOrd="1" destOrd="0" parTransId="{B430F568-3AC7-43C7-BD6D-08F8AE561672}" sibTransId="{A0291245-01BF-47D8-BE14-48FF728B6A8E}"/>
    <dgm:cxn modelId="{784DBE86-03D9-4320-BB95-7862FBA46E2B}" type="presParOf" srcId="{5B1FCCA7-EB21-4FD4-A73F-39C6B555BE39}" destId="{7B79DD93-8A82-4BA6-ABA5-98DB4E41B688}" srcOrd="0" destOrd="0" presId="urn:microsoft.com/office/officeart/2005/8/layout/matrix3"/>
    <dgm:cxn modelId="{5F0DAFCF-0B23-43B8-AE63-3A1352B7A396}" type="presParOf" srcId="{5B1FCCA7-EB21-4FD4-A73F-39C6B555BE39}" destId="{5395F636-7667-458A-9ED9-2324A1B5E93A}" srcOrd="1" destOrd="0" presId="urn:microsoft.com/office/officeart/2005/8/layout/matrix3"/>
    <dgm:cxn modelId="{A0E93BAA-6AED-4B14-BD9D-D9B11AE4EE58}" type="presParOf" srcId="{5B1FCCA7-EB21-4FD4-A73F-39C6B555BE39}" destId="{B099C099-0139-4581-BB9C-1777D6BEFA35}" srcOrd="2" destOrd="0" presId="urn:microsoft.com/office/officeart/2005/8/layout/matrix3"/>
    <dgm:cxn modelId="{0781944C-6A07-4104-830A-AF6452669984}" type="presParOf" srcId="{5B1FCCA7-EB21-4FD4-A73F-39C6B555BE39}" destId="{408B406F-6AF2-46B8-BED7-371D4BA4ACC7}" srcOrd="3" destOrd="0" presId="urn:microsoft.com/office/officeart/2005/8/layout/matrix3"/>
    <dgm:cxn modelId="{D31EDDB3-04B0-47C9-9260-6417D092F004}" type="presParOf" srcId="{5B1FCCA7-EB21-4FD4-A73F-39C6B555BE39}" destId="{81480E46-3B70-4618-99E6-5C019BB123B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532B3A-CFDC-4759-9CC5-5B806FCA45C5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6B5CB2FB-9557-4103-AE2B-339E63AFF622}">
      <dgm:prSet phldrT="[Texto]" custT="1"/>
      <dgm:spPr/>
      <dgm:t>
        <a:bodyPr/>
        <a:lstStyle/>
        <a:p>
          <a:r>
            <a:rPr lang="es-ES" sz="2200" dirty="0"/>
            <a:t>Actualización de la experiencia disfuncional</a:t>
          </a:r>
          <a:endParaRPr lang="es-EC" sz="2200" dirty="0"/>
        </a:p>
      </dgm:t>
    </dgm:pt>
    <dgm:pt modelId="{31FE5EAB-4D77-4E9D-BB06-7F4F2E4C5864}" type="parTrans" cxnId="{223F000D-80B2-4F93-B34B-FF72313E83E4}">
      <dgm:prSet/>
      <dgm:spPr/>
      <dgm:t>
        <a:bodyPr/>
        <a:lstStyle/>
        <a:p>
          <a:endParaRPr lang="es-EC"/>
        </a:p>
      </dgm:t>
    </dgm:pt>
    <dgm:pt modelId="{FE760EB9-AEC0-4E65-A718-F1684E7729F1}" type="sibTrans" cxnId="{223F000D-80B2-4F93-B34B-FF72313E83E4}">
      <dgm:prSet/>
      <dgm:spPr/>
      <dgm:t>
        <a:bodyPr/>
        <a:lstStyle/>
        <a:p>
          <a:endParaRPr lang="es-EC"/>
        </a:p>
      </dgm:t>
    </dgm:pt>
    <dgm:pt modelId="{A3590241-4B1D-4CE8-B749-5AC0A5150AC6}">
      <dgm:prSet phldrT="[Texto]" custT="1"/>
      <dgm:spPr/>
      <dgm:t>
        <a:bodyPr/>
        <a:lstStyle/>
        <a:p>
          <a:r>
            <a:rPr lang="es-ES" sz="2200" dirty="0"/>
            <a:t>Conformación de redes</a:t>
          </a:r>
          <a:endParaRPr lang="es-EC" sz="2200" dirty="0"/>
        </a:p>
      </dgm:t>
    </dgm:pt>
    <dgm:pt modelId="{4ED11ED6-2AD8-4360-BE0C-4645F57EA493}" type="parTrans" cxnId="{9B5A0F37-9BA4-4C43-B4FE-667ECD4AC689}">
      <dgm:prSet/>
      <dgm:spPr/>
      <dgm:t>
        <a:bodyPr/>
        <a:lstStyle/>
        <a:p>
          <a:endParaRPr lang="es-EC"/>
        </a:p>
      </dgm:t>
    </dgm:pt>
    <dgm:pt modelId="{1626EB12-4177-463A-9749-FE18AC9933FE}" type="sibTrans" cxnId="{9B5A0F37-9BA4-4C43-B4FE-667ECD4AC689}">
      <dgm:prSet/>
      <dgm:spPr/>
      <dgm:t>
        <a:bodyPr/>
        <a:lstStyle/>
        <a:p>
          <a:endParaRPr lang="es-EC"/>
        </a:p>
      </dgm:t>
    </dgm:pt>
    <dgm:pt modelId="{12E579C4-6645-4482-AAD3-66425507AEE2}">
      <dgm:prSet phldrT="[Texto]" custT="1"/>
      <dgm:spPr/>
      <dgm:t>
        <a:bodyPr/>
        <a:lstStyle/>
        <a:p>
          <a:r>
            <a:rPr lang="es-ES" sz="2200" dirty="0"/>
            <a:t>Favorece la consistencia de los resultados</a:t>
          </a:r>
          <a:endParaRPr lang="es-EC" sz="2200" dirty="0"/>
        </a:p>
      </dgm:t>
    </dgm:pt>
    <dgm:pt modelId="{084B84F6-FF0E-4392-A1D2-B5F984B77ABD}" type="parTrans" cxnId="{71F02A10-CD14-4A36-9E87-B205F6D9E972}">
      <dgm:prSet/>
      <dgm:spPr/>
      <dgm:t>
        <a:bodyPr/>
        <a:lstStyle/>
        <a:p>
          <a:endParaRPr lang="es-EC"/>
        </a:p>
      </dgm:t>
    </dgm:pt>
    <dgm:pt modelId="{7B479732-23B0-46DF-AF24-B6E98B234ACB}" type="sibTrans" cxnId="{71F02A10-CD14-4A36-9E87-B205F6D9E972}">
      <dgm:prSet/>
      <dgm:spPr/>
      <dgm:t>
        <a:bodyPr/>
        <a:lstStyle/>
        <a:p>
          <a:endParaRPr lang="es-EC"/>
        </a:p>
      </dgm:t>
    </dgm:pt>
    <dgm:pt modelId="{5ED9E507-9ACB-4001-A744-DE2C385FD528}" type="pres">
      <dgm:prSet presAssocID="{70532B3A-CFDC-4759-9CC5-5B806FCA45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0C49D5F8-685D-498A-86FD-1818B35261CB}" type="pres">
      <dgm:prSet presAssocID="{70532B3A-CFDC-4759-9CC5-5B806FCA45C5}" presName="Name1" presStyleCnt="0"/>
      <dgm:spPr/>
    </dgm:pt>
    <dgm:pt modelId="{BD26DB5E-93B7-4AAA-9C89-45AF6384C4A6}" type="pres">
      <dgm:prSet presAssocID="{70532B3A-CFDC-4759-9CC5-5B806FCA45C5}" presName="cycle" presStyleCnt="0"/>
      <dgm:spPr/>
    </dgm:pt>
    <dgm:pt modelId="{7EE4D842-9036-4EE9-8DBC-90513780711B}" type="pres">
      <dgm:prSet presAssocID="{70532B3A-CFDC-4759-9CC5-5B806FCA45C5}" presName="srcNode" presStyleLbl="node1" presStyleIdx="0" presStyleCnt="3"/>
      <dgm:spPr/>
    </dgm:pt>
    <dgm:pt modelId="{FB66B755-2883-40CC-B52D-F128A1697431}" type="pres">
      <dgm:prSet presAssocID="{70532B3A-CFDC-4759-9CC5-5B806FCA45C5}" presName="conn" presStyleLbl="parChTrans1D2" presStyleIdx="0" presStyleCnt="1"/>
      <dgm:spPr/>
      <dgm:t>
        <a:bodyPr/>
        <a:lstStyle/>
        <a:p>
          <a:endParaRPr lang="es-ES"/>
        </a:p>
      </dgm:t>
    </dgm:pt>
    <dgm:pt modelId="{FB541135-71B2-453B-A5F4-D9207DAF604B}" type="pres">
      <dgm:prSet presAssocID="{70532B3A-CFDC-4759-9CC5-5B806FCA45C5}" presName="extraNode" presStyleLbl="node1" presStyleIdx="0" presStyleCnt="3"/>
      <dgm:spPr/>
    </dgm:pt>
    <dgm:pt modelId="{86FAAE6B-9471-4B24-943F-93D5E18AD8A2}" type="pres">
      <dgm:prSet presAssocID="{70532B3A-CFDC-4759-9CC5-5B806FCA45C5}" presName="dstNode" presStyleLbl="node1" presStyleIdx="0" presStyleCnt="3"/>
      <dgm:spPr/>
    </dgm:pt>
    <dgm:pt modelId="{B8FE8024-681E-4271-9641-D486B4253C95}" type="pres">
      <dgm:prSet presAssocID="{6B5CB2FB-9557-4103-AE2B-339E63AFF622}" presName="text_1" presStyleLbl="node1" presStyleIdx="0" presStyleCnt="3" custLinFactNeighborX="-161" custLinFactNeighborY="4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D194A4-7883-458F-A8A2-EFB8491EE415}" type="pres">
      <dgm:prSet presAssocID="{6B5CB2FB-9557-4103-AE2B-339E63AFF622}" presName="accent_1" presStyleCnt="0"/>
      <dgm:spPr/>
    </dgm:pt>
    <dgm:pt modelId="{97182843-3C3C-4F0D-A4CE-87C277030C50}" type="pres">
      <dgm:prSet presAssocID="{6B5CB2FB-9557-4103-AE2B-339E63AFF622}" presName="accentRepeatNode" presStyleLbl="solidFgAcc1" presStyleIdx="0" presStyleCnt="3"/>
      <dgm:spPr/>
    </dgm:pt>
    <dgm:pt modelId="{ADE2BEE1-23BC-4ED6-AE1E-328347C2CA5F}" type="pres">
      <dgm:prSet presAssocID="{A3590241-4B1D-4CE8-B749-5AC0A5150AC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509BCD-68AC-4DC7-A441-21D3E42B93EA}" type="pres">
      <dgm:prSet presAssocID="{A3590241-4B1D-4CE8-B749-5AC0A5150AC6}" presName="accent_2" presStyleCnt="0"/>
      <dgm:spPr/>
    </dgm:pt>
    <dgm:pt modelId="{2107E345-B2E8-4CE8-BD51-7BC5912240D8}" type="pres">
      <dgm:prSet presAssocID="{A3590241-4B1D-4CE8-B749-5AC0A5150AC6}" presName="accentRepeatNode" presStyleLbl="solidFgAcc1" presStyleIdx="1" presStyleCnt="3" custLinFactNeighborX="-6699" custLinFactNeighborY="6511"/>
      <dgm:spPr/>
    </dgm:pt>
    <dgm:pt modelId="{51BD06EF-C67A-40AE-A30D-5AFB31BC7CD6}" type="pres">
      <dgm:prSet presAssocID="{12E579C4-6645-4482-AAD3-66425507AEE2}" presName="text_3" presStyleLbl="node1" presStyleIdx="2" presStyleCnt="3" custLinFactNeighborX="-119" custLinFactNeighborY="2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C09E65-4328-4110-B087-13DD9484D2BC}" type="pres">
      <dgm:prSet presAssocID="{12E579C4-6645-4482-AAD3-66425507AEE2}" presName="accent_3" presStyleCnt="0"/>
      <dgm:spPr/>
    </dgm:pt>
    <dgm:pt modelId="{3AF23AD3-1484-4926-B628-A13FC39CB7E6}" type="pres">
      <dgm:prSet presAssocID="{12E579C4-6645-4482-AAD3-66425507AEE2}" presName="accentRepeatNode" presStyleLbl="solidFgAcc1" presStyleIdx="2" presStyleCnt="3"/>
      <dgm:spPr/>
    </dgm:pt>
  </dgm:ptLst>
  <dgm:cxnLst>
    <dgm:cxn modelId="{523E536B-DCC9-4BF2-AEEB-8382548A4E46}" type="presOf" srcId="{A3590241-4B1D-4CE8-B749-5AC0A5150AC6}" destId="{ADE2BEE1-23BC-4ED6-AE1E-328347C2CA5F}" srcOrd="0" destOrd="0" presId="urn:microsoft.com/office/officeart/2008/layout/VerticalCurvedList"/>
    <dgm:cxn modelId="{CF7ECBD4-D523-4BAC-B49C-88FE0D1CEFE8}" type="presOf" srcId="{FE760EB9-AEC0-4E65-A718-F1684E7729F1}" destId="{FB66B755-2883-40CC-B52D-F128A1697431}" srcOrd="0" destOrd="0" presId="urn:microsoft.com/office/officeart/2008/layout/VerticalCurvedList"/>
    <dgm:cxn modelId="{223F000D-80B2-4F93-B34B-FF72313E83E4}" srcId="{70532B3A-CFDC-4759-9CC5-5B806FCA45C5}" destId="{6B5CB2FB-9557-4103-AE2B-339E63AFF622}" srcOrd="0" destOrd="0" parTransId="{31FE5EAB-4D77-4E9D-BB06-7F4F2E4C5864}" sibTransId="{FE760EB9-AEC0-4E65-A718-F1684E7729F1}"/>
    <dgm:cxn modelId="{39F837A3-CAA9-4FF6-B198-5E9379074CA8}" type="presOf" srcId="{12E579C4-6645-4482-AAD3-66425507AEE2}" destId="{51BD06EF-C67A-40AE-A30D-5AFB31BC7CD6}" srcOrd="0" destOrd="0" presId="urn:microsoft.com/office/officeart/2008/layout/VerticalCurvedList"/>
    <dgm:cxn modelId="{9B5A0F37-9BA4-4C43-B4FE-667ECD4AC689}" srcId="{70532B3A-CFDC-4759-9CC5-5B806FCA45C5}" destId="{A3590241-4B1D-4CE8-B749-5AC0A5150AC6}" srcOrd="1" destOrd="0" parTransId="{4ED11ED6-2AD8-4360-BE0C-4645F57EA493}" sibTransId="{1626EB12-4177-463A-9749-FE18AC9933FE}"/>
    <dgm:cxn modelId="{2634CD2E-0DF3-449E-AFD9-E4A25AA275E8}" type="presOf" srcId="{70532B3A-CFDC-4759-9CC5-5B806FCA45C5}" destId="{5ED9E507-9ACB-4001-A744-DE2C385FD528}" srcOrd="0" destOrd="0" presId="urn:microsoft.com/office/officeart/2008/layout/VerticalCurvedList"/>
    <dgm:cxn modelId="{71F02A10-CD14-4A36-9E87-B205F6D9E972}" srcId="{70532B3A-CFDC-4759-9CC5-5B806FCA45C5}" destId="{12E579C4-6645-4482-AAD3-66425507AEE2}" srcOrd="2" destOrd="0" parTransId="{084B84F6-FF0E-4392-A1D2-B5F984B77ABD}" sibTransId="{7B479732-23B0-46DF-AF24-B6E98B234ACB}"/>
    <dgm:cxn modelId="{C7379999-13AB-465A-9436-020BF57895DD}" type="presOf" srcId="{6B5CB2FB-9557-4103-AE2B-339E63AFF622}" destId="{B8FE8024-681E-4271-9641-D486B4253C95}" srcOrd="0" destOrd="0" presId="urn:microsoft.com/office/officeart/2008/layout/VerticalCurvedList"/>
    <dgm:cxn modelId="{B6CF5C77-3B00-4847-A7D4-51EF9E5E60F2}" type="presParOf" srcId="{5ED9E507-9ACB-4001-A744-DE2C385FD528}" destId="{0C49D5F8-685D-498A-86FD-1818B35261CB}" srcOrd="0" destOrd="0" presId="urn:microsoft.com/office/officeart/2008/layout/VerticalCurvedList"/>
    <dgm:cxn modelId="{6D163399-9B62-4D04-A805-759407C98799}" type="presParOf" srcId="{0C49D5F8-685D-498A-86FD-1818B35261CB}" destId="{BD26DB5E-93B7-4AAA-9C89-45AF6384C4A6}" srcOrd="0" destOrd="0" presId="urn:microsoft.com/office/officeart/2008/layout/VerticalCurvedList"/>
    <dgm:cxn modelId="{DE299C13-8A2B-42E8-9162-5C2DE4C69BFD}" type="presParOf" srcId="{BD26DB5E-93B7-4AAA-9C89-45AF6384C4A6}" destId="{7EE4D842-9036-4EE9-8DBC-90513780711B}" srcOrd="0" destOrd="0" presId="urn:microsoft.com/office/officeart/2008/layout/VerticalCurvedList"/>
    <dgm:cxn modelId="{ECCA3D42-F4AB-41CB-BACA-1EA1B0DC1E44}" type="presParOf" srcId="{BD26DB5E-93B7-4AAA-9C89-45AF6384C4A6}" destId="{FB66B755-2883-40CC-B52D-F128A1697431}" srcOrd="1" destOrd="0" presId="urn:microsoft.com/office/officeart/2008/layout/VerticalCurvedList"/>
    <dgm:cxn modelId="{48E4F48C-FD69-49E8-9699-671F72B9B6D4}" type="presParOf" srcId="{BD26DB5E-93B7-4AAA-9C89-45AF6384C4A6}" destId="{FB541135-71B2-453B-A5F4-D9207DAF604B}" srcOrd="2" destOrd="0" presId="urn:microsoft.com/office/officeart/2008/layout/VerticalCurvedList"/>
    <dgm:cxn modelId="{E3F40EE9-B01D-4481-A706-C48DC707F9E5}" type="presParOf" srcId="{BD26DB5E-93B7-4AAA-9C89-45AF6384C4A6}" destId="{86FAAE6B-9471-4B24-943F-93D5E18AD8A2}" srcOrd="3" destOrd="0" presId="urn:microsoft.com/office/officeart/2008/layout/VerticalCurvedList"/>
    <dgm:cxn modelId="{F6C4A81B-A29A-40B7-97A2-E8DFDDBA36A8}" type="presParOf" srcId="{0C49D5F8-685D-498A-86FD-1818B35261CB}" destId="{B8FE8024-681E-4271-9641-D486B4253C95}" srcOrd="1" destOrd="0" presId="urn:microsoft.com/office/officeart/2008/layout/VerticalCurvedList"/>
    <dgm:cxn modelId="{36EB6CB3-9439-48DF-AF2B-F0C98AA0A76C}" type="presParOf" srcId="{0C49D5F8-685D-498A-86FD-1818B35261CB}" destId="{60D194A4-7883-458F-A8A2-EFB8491EE415}" srcOrd="2" destOrd="0" presId="urn:microsoft.com/office/officeart/2008/layout/VerticalCurvedList"/>
    <dgm:cxn modelId="{C335248E-50BC-41DD-A963-2505E2A829EF}" type="presParOf" srcId="{60D194A4-7883-458F-A8A2-EFB8491EE415}" destId="{97182843-3C3C-4F0D-A4CE-87C277030C50}" srcOrd="0" destOrd="0" presId="urn:microsoft.com/office/officeart/2008/layout/VerticalCurvedList"/>
    <dgm:cxn modelId="{2963D4F6-EF4C-4D51-AE1C-FDA5654391A9}" type="presParOf" srcId="{0C49D5F8-685D-498A-86FD-1818B35261CB}" destId="{ADE2BEE1-23BC-4ED6-AE1E-328347C2CA5F}" srcOrd="3" destOrd="0" presId="urn:microsoft.com/office/officeart/2008/layout/VerticalCurvedList"/>
    <dgm:cxn modelId="{A88A5982-B129-4929-969F-178AEFA4A336}" type="presParOf" srcId="{0C49D5F8-685D-498A-86FD-1818B35261CB}" destId="{54509BCD-68AC-4DC7-A441-21D3E42B93EA}" srcOrd="4" destOrd="0" presId="urn:microsoft.com/office/officeart/2008/layout/VerticalCurvedList"/>
    <dgm:cxn modelId="{1B49DD46-9CED-4BE1-BC82-D7FF1C1F8953}" type="presParOf" srcId="{54509BCD-68AC-4DC7-A441-21D3E42B93EA}" destId="{2107E345-B2E8-4CE8-BD51-7BC5912240D8}" srcOrd="0" destOrd="0" presId="urn:microsoft.com/office/officeart/2008/layout/VerticalCurvedList"/>
    <dgm:cxn modelId="{56EC32BD-F449-4D73-A3FC-91CA8202AA48}" type="presParOf" srcId="{0C49D5F8-685D-498A-86FD-1818B35261CB}" destId="{51BD06EF-C67A-40AE-A30D-5AFB31BC7CD6}" srcOrd="5" destOrd="0" presId="urn:microsoft.com/office/officeart/2008/layout/VerticalCurvedList"/>
    <dgm:cxn modelId="{6046248D-04F3-4005-84CB-71167434903F}" type="presParOf" srcId="{0C49D5F8-685D-498A-86FD-1818B35261CB}" destId="{41C09E65-4328-4110-B087-13DD9484D2BC}" srcOrd="6" destOrd="0" presId="urn:microsoft.com/office/officeart/2008/layout/VerticalCurvedList"/>
    <dgm:cxn modelId="{DED01999-2207-496E-B092-97CA2391CAAD}" type="presParOf" srcId="{41C09E65-4328-4110-B087-13DD9484D2BC}" destId="{3AF23AD3-1484-4926-B628-A13FC39CB7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67A0B-3137-47A8-A9F7-5DCCBA5359E9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6AA5A215-7AE1-4666-9770-2E28D804565E}">
      <dgm:prSet phldrT="[Texto]" custT="1"/>
      <dgm:spPr/>
      <dgm:t>
        <a:bodyPr/>
        <a:lstStyle/>
        <a:p>
          <a:r>
            <a:rPr lang="es-ES" sz="2000" b="1" dirty="0" err="1"/>
            <a:t>Hoag</a:t>
          </a:r>
          <a:r>
            <a:rPr lang="es-ES" sz="2000" b="1" dirty="0"/>
            <a:t> &amp; </a:t>
          </a:r>
          <a:r>
            <a:rPr lang="es-ES" sz="2000" b="1" dirty="0" err="1"/>
            <a:t>Burlingame</a:t>
          </a:r>
          <a:r>
            <a:rPr lang="es-ES" sz="2000" b="1" dirty="0"/>
            <a:t> (1997)</a:t>
          </a:r>
          <a:endParaRPr lang="es-EC" sz="2000" b="1" dirty="0"/>
        </a:p>
      </dgm:t>
    </dgm:pt>
    <dgm:pt modelId="{2EE47E34-E867-44CC-AD0C-84406AFD3A8F}" type="parTrans" cxnId="{E2ECE4FA-877B-4B2B-B4BC-BADBF9308C4D}">
      <dgm:prSet/>
      <dgm:spPr/>
      <dgm:t>
        <a:bodyPr/>
        <a:lstStyle/>
        <a:p>
          <a:endParaRPr lang="es-EC"/>
        </a:p>
      </dgm:t>
    </dgm:pt>
    <dgm:pt modelId="{1865D3C2-E43F-4D85-B675-B489BFF2C800}" type="sibTrans" cxnId="{E2ECE4FA-877B-4B2B-B4BC-BADBF9308C4D}">
      <dgm:prSet/>
      <dgm:spPr/>
      <dgm:t>
        <a:bodyPr/>
        <a:lstStyle/>
        <a:p>
          <a:endParaRPr lang="es-EC"/>
        </a:p>
      </dgm:t>
    </dgm:pt>
    <dgm:pt modelId="{8C864D4D-9C42-412D-A097-BDDC10111E3B}">
      <dgm:prSet phldrT="[Texto]" custT="1"/>
      <dgm:spPr/>
      <dgm:t>
        <a:bodyPr/>
        <a:lstStyle/>
        <a:p>
          <a:r>
            <a:rPr lang="es-ES" sz="2500" dirty="0"/>
            <a:t>Eficacia similar en niños, adolescentes y adultos</a:t>
          </a:r>
          <a:endParaRPr lang="es-EC" sz="2500" dirty="0"/>
        </a:p>
      </dgm:t>
    </dgm:pt>
    <dgm:pt modelId="{8C38033D-56F5-4C12-975F-EF05E49D32D8}" type="sibTrans" cxnId="{99D0597D-056F-442F-B2D2-F47A9B87F876}">
      <dgm:prSet/>
      <dgm:spPr/>
      <dgm:t>
        <a:bodyPr/>
        <a:lstStyle/>
        <a:p>
          <a:endParaRPr lang="es-EC"/>
        </a:p>
      </dgm:t>
    </dgm:pt>
    <dgm:pt modelId="{9C49C69B-4CAF-42E9-98E3-BD068DAE9976}" type="parTrans" cxnId="{99D0597D-056F-442F-B2D2-F47A9B87F876}">
      <dgm:prSet/>
      <dgm:spPr/>
      <dgm:t>
        <a:bodyPr/>
        <a:lstStyle/>
        <a:p>
          <a:endParaRPr lang="es-EC"/>
        </a:p>
      </dgm:t>
    </dgm:pt>
    <dgm:pt modelId="{CDD7ADF5-466E-4431-AD61-2A2A902885BC}" type="pres">
      <dgm:prSet presAssocID="{E2867A0B-3137-47A8-A9F7-5DCCBA5359E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0442597-E77C-4DBA-8521-ED17138654FF}" type="pres">
      <dgm:prSet presAssocID="{6AA5A215-7AE1-4666-9770-2E28D804565E}" presName="thickLine" presStyleLbl="alignNode1" presStyleIdx="0" presStyleCnt="1"/>
      <dgm:spPr/>
    </dgm:pt>
    <dgm:pt modelId="{A876BD59-96CF-4B99-93BE-F5DE773DF04E}" type="pres">
      <dgm:prSet presAssocID="{6AA5A215-7AE1-4666-9770-2E28D804565E}" presName="horz1" presStyleCnt="0"/>
      <dgm:spPr/>
    </dgm:pt>
    <dgm:pt modelId="{CFABF4EC-B043-4552-8E41-E4BCCE183C08}" type="pres">
      <dgm:prSet presAssocID="{6AA5A215-7AE1-4666-9770-2E28D804565E}" presName="tx1" presStyleLbl="revTx" presStyleIdx="0" presStyleCnt="2" custScaleX="139131"/>
      <dgm:spPr/>
      <dgm:t>
        <a:bodyPr/>
        <a:lstStyle/>
        <a:p>
          <a:endParaRPr lang="es-ES"/>
        </a:p>
      </dgm:t>
    </dgm:pt>
    <dgm:pt modelId="{62CAE80E-71B2-46E2-9218-F5E71BA8B28F}" type="pres">
      <dgm:prSet presAssocID="{6AA5A215-7AE1-4666-9770-2E28D804565E}" presName="vert1" presStyleCnt="0"/>
      <dgm:spPr/>
    </dgm:pt>
    <dgm:pt modelId="{D2FE4E99-1A4F-4D87-A361-EAB7B2E022C8}" type="pres">
      <dgm:prSet presAssocID="{8C864D4D-9C42-412D-A097-BDDC10111E3B}" presName="vertSpace2a" presStyleCnt="0"/>
      <dgm:spPr/>
    </dgm:pt>
    <dgm:pt modelId="{1E0C26AF-174A-41EF-BF4D-64381AB09149}" type="pres">
      <dgm:prSet presAssocID="{8C864D4D-9C42-412D-A097-BDDC10111E3B}" presName="horz2" presStyleCnt="0"/>
      <dgm:spPr/>
    </dgm:pt>
    <dgm:pt modelId="{60B4AD74-9D75-4FCF-9F39-30AD8749FF56}" type="pres">
      <dgm:prSet presAssocID="{8C864D4D-9C42-412D-A097-BDDC10111E3B}" presName="horzSpace2" presStyleCnt="0"/>
      <dgm:spPr/>
    </dgm:pt>
    <dgm:pt modelId="{E6B26CD4-A187-4E74-9C9F-62B7069C2461}" type="pres">
      <dgm:prSet presAssocID="{8C864D4D-9C42-412D-A097-BDDC10111E3B}" presName="tx2" presStyleLbl="revTx" presStyleIdx="1" presStyleCnt="2" custScaleX="101013" custLinFactNeighborX="331" custLinFactNeighborY="5161"/>
      <dgm:spPr/>
      <dgm:t>
        <a:bodyPr/>
        <a:lstStyle/>
        <a:p>
          <a:endParaRPr lang="es-ES"/>
        </a:p>
      </dgm:t>
    </dgm:pt>
    <dgm:pt modelId="{CED9BC8C-4BE3-40FC-8ACC-0ABBB307A091}" type="pres">
      <dgm:prSet presAssocID="{8C864D4D-9C42-412D-A097-BDDC10111E3B}" presName="vert2" presStyleCnt="0"/>
      <dgm:spPr/>
    </dgm:pt>
    <dgm:pt modelId="{6D800055-F85F-4116-9160-8A17CD372BA9}" type="pres">
      <dgm:prSet presAssocID="{8C864D4D-9C42-412D-A097-BDDC10111E3B}" presName="thinLine2b" presStyleLbl="callout" presStyleIdx="0" presStyleCnt="1"/>
      <dgm:spPr/>
    </dgm:pt>
    <dgm:pt modelId="{99B9C119-4E52-4585-A67C-CEE673D4B2AF}" type="pres">
      <dgm:prSet presAssocID="{8C864D4D-9C42-412D-A097-BDDC10111E3B}" presName="vertSpace2b" presStyleCnt="0"/>
      <dgm:spPr/>
    </dgm:pt>
  </dgm:ptLst>
  <dgm:cxnLst>
    <dgm:cxn modelId="{99D0597D-056F-442F-B2D2-F47A9B87F876}" srcId="{6AA5A215-7AE1-4666-9770-2E28D804565E}" destId="{8C864D4D-9C42-412D-A097-BDDC10111E3B}" srcOrd="0" destOrd="0" parTransId="{9C49C69B-4CAF-42E9-98E3-BD068DAE9976}" sibTransId="{8C38033D-56F5-4C12-975F-EF05E49D32D8}"/>
    <dgm:cxn modelId="{EDB9D092-5E95-4085-A910-88D3FF64C889}" type="presOf" srcId="{6AA5A215-7AE1-4666-9770-2E28D804565E}" destId="{CFABF4EC-B043-4552-8E41-E4BCCE183C08}" srcOrd="0" destOrd="0" presId="urn:microsoft.com/office/officeart/2008/layout/LinedList"/>
    <dgm:cxn modelId="{0F6BB549-AEC1-4558-9B45-5B1D4C952163}" type="presOf" srcId="{E2867A0B-3137-47A8-A9F7-5DCCBA5359E9}" destId="{CDD7ADF5-466E-4431-AD61-2A2A902885BC}" srcOrd="0" destOrd="0" presId="urn:microsoft.com/office/officeart/2008/layout/LinedList"/>
    <dgm:cxn modelId="{E2ECE4FA-877B-4B2B-B4BC-BADBF9308C4D}" srcId="{E2867A0B-3137-47A8-A9F7-5DCCBA5359E9}" destId="{6AA5A215-7AE1-4666-9770-2E28D804565E}" srcOrd="0" destOrd="0" parTransId="{2EE47E34-E867-44CC-AD0C-84406AFD3A8F}" sibTransId="{1865D3C2-E43F-4D85-B675-B489BFF2C800}"/>
    <dgm:cxn modelId="{376A0443-7E67-4352-90DE-E08C779FC41B}" type="presOf" srcId="{8C864D4D-9C42-412D-A097-BDDC10111E3B}" destId="{E6B26CD4-A187-4E74-9C9F-62B7069C2461}" srcOrd="0" destOrd="0" presId="urn:microsoft.com/office/officeart/2008/layout/LinedList"/>
    <dgm:cxn modelId="{236EDD99-8493-4AE6-AAC0-0FD9748FE5F7}" type="presParOf" srcId="{CDD7ADF5-466E-4431-AD61-2A2A902885BC}" destId="{50442597-E77C-4DBA-8521-ED17138654FF}" srcOrd="0" destOrd="0" presId="urn:microsoft.com/office/officeart/2008/layout/LinedList"/>
    <dgm:cxn modelId="{AD3039E3-613E-4054-940A-28A0D7A12451}" type="presParOf" srcId="{CDD7ADF5-466E-4431-AD61-2A2A902885BC}" destId="{A876BD59-96CF-4B99-93BE-F5DE773DF04E}" srcOrd="1" destOrd="0" presId="urn:microsoft.com/office/officeart/2008/layout/LinedList"/>
    <dgm:cxn modelId="{ED305349-CD62-45AA-BBFA-5B045DD48812}" type="presParOf" srcId="{A876BD59-96CF-4B99-93BE-F5DE773DF04E}" destId="{CFABF4EC-B043-4552-8E41-E4BCCE183C08}" srcOrd="0" destOrd="0" presId="urn:microsoft.com/office/officeart/2008/layout/LinedList"/>
    <dgm:cxn modelId="{5DC220C5-AA88-4AF5-B2A2-0B92CCFF15DD}" type="presParOf" srcId="{A876BD59-96CF-4B99-93BE-F5DE773DF04E}" destId="{62CAE80E-71B2-46E2-9218-F5E71BA8B28F}" srcOrd="1" destOrd="0" presId="urn:microsoft.com/office/officeart/2008/layout/LinedList"/>
    <dgm:cxn modelId="{5F147015-D9A7-42D8-9394-15B1A774DDFE}" type="presParOf" srcId="{62CAE80E-71B2-46E2-9218-F5E71BA8B28F}" destId="{D2FE4E99-1A4F-4D87-A361-EAB7B2E022C8}" srcOrd="0" destOrd="0" presId="urn:microsoft.com/office/officeart/2008/layout/LinedList"/>
    <dgm:cxn modelId="{2664B61F-FECE-447A-AEED-B7376E66EDAB}" type="presParOf" srcId="{62CAE80E-71B2-46E2-9218-F5E71BA8B28F}" destId="{1E0C26AF-174A-41EF-BF4D-64381AB09149}" srcOrd="1" destOrd="0" presId="urn:microsoft.com/office/officeart/2008/layout/LinedList"/>
    <dgm:cxn modelId="{1B1D921D-117D-48B2-A543-7CB18D641D01}" type="presParOf" srcId="{1E0C26AF-174A-41EF-BF4D-64381AB09149}" destId="{60B4AD74-9D75-4FCF-9F39-30AD8749FF56}" srcOrd="0" destOrd="0" presId="urn:microsoft.com/office/officeart/2008/layout/LinedList"/>
    <dgm:cxn modelId="{0E99F9CB-40E6-4D9F-BF74-CA88C178651E}" type="presParOf" srcId="{1E0C26AF-174A-41EF-BF4D-64381AB09149}" destId="{E6B26CD4-A187-4E74-9C9F-62B7069C2461}" srcOrd="1" destOrd="0" presId="urn:microsoft.com/office/officeart/2008/layout/LinedList"/>
    <dgm:cxn modelId="{9B313647-C196-4E18-AD2D-80192C333A86}" type="presParOf" srcId="{1E0C26AF-174A-41EF-BF4D-64381AB09149}" destId="{CED9BC8C-4BE3-40FC-8ACC-0ABBB307A091}" srcOrd="2" destOrd="0" presId="urn:microsoft.com/office/officeart/2008/layout/LinedList"/>
    <dgm:cxn modelId="{921A2AD3-50A3-4067-86B7-93706A0B75D4}" type="presParOf" srcId="{62CAE80E-71B2-46E2-9218-F5E71BA8B28F}" destId="{6D800055-F85F-4116-9160-8A17CD372BA9}" srcOrd="2" destOrd="0" presId="urn:microsoft.com/office/officeart/2008/layout/LinedList"/>
    <dgm:cxn modelId="{D3A65C16-F2E3-4A7A-8604-5E4E2D5B9E78}" type="presParOf" srcId="{62CAE80E-71B2-46E2-9218-F5E71BA8B28F}" destId="{99B9C119-4E52-4585-A67C-CEE673D4B2A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17FDB9-131E-4A9E-9B24-4D2B3F6D7D0F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F76B94A9-2FA2-4058-BF89-4C15C54FA627}">
      <dgm:prSet phldrT="[Texto]" custT="1"/>
      <dgm:spPr/>
      <dgm:t>
        <a:bodyPr/>
        <a:lstStyle/>
        <a:p>
          <a:r>
            <a:rPr lang="es-ES" sz="2000" b="1" dirty="0" err="1"/>
            <a:t>Ovaert</a:t>
          </a:r>
          <a:r>
            <a:rPr lang="es-ES" sz="2000" b="1" dirty="0"/>
            <a:t>, </a:t>
          </a:r>
          <a:r>
            <a:rPr lang="es-ES" sz="2000" b="1" dirty="0" err="1"/>
            <a:t>Cashel</a:t>
          </a:r>
          <a:r>
            <a:rPr lang="es-ES" sz="2000" b="1" dirty="0"/>
            <a:t> &amp; Sewell (2003)</a:t>
          </a:r>
          <a:endParaRPr lang="es-EC" sz="2000" b="1" dirty="0"/>
        </a:p>
      </dgm:t>
    </dgm:pt>
    <dgm:pt modelId="{E60EA272-E314-4EF0-A7C9-A9B48AE03987}" type="parTrans" cxnId="{BF6E574F-84C0-47E0-9152-5713FD35897D}">
      <dgm:prSet/>
      <dgm:spPr/>
      <dgm:t>
        <a:bodyPr/>
        <a:lstStyle/>
        <a:p>
          <a:endParaRPr lang="es-EC"/>
        </a:p>
      </dgm:t>
    </dgm:pt>
    <dgm:pt modelId="{B8B6D878-131F-42F8-9364-95F8D8E44740}" type="sibTrans" cxnId="{BF6E574F-84C0-47E0-9152-5713FD35897D}">
      <dgm:prSet/>
      <dgm:spPr/>
      <dgm:t>
        <a:bodyPr/>
        <a:lstStyle/>
        <a:p>
          <a:endParaRPr lang="es-EC"/>
        </a:p>
      </dgm:t>
    </dgm:pt>
    <dgm:pt modelId="{D7B0B61C-0543-4048-BFB5-F73237309AC6}">
      <dgm:prSet phldrT="[Texto]" custT="1"/>
      <dgm:spPr/>
      <dgm:t>
        <a:bodyPr/>
        <a:lstStyle/>
        <a:p>
          <a:r>
            <a:rPr lang="es-ES" sz="2500" dirty="0"/>
            <a:t>Disminución de síntomas de ansiedad y depresión</a:t>
          </a:r>
          <a:endParaRPr lang="es-EC" sz="2500" dirty="0"/>
        </a:p>
      </dgm:t>
    </dgm:pt>
    <dgm:pt modelId="{ED506BED-8007-415D-8D4C-69583E75F250}" type="parTrans" cxnId="{406E72A8-45BA-42CC-B3EC-B51554E7A5B9}">
      <dgm:prSet/>
      <dgm:spPr/>
      <dgm:t>
        <a:bodyPr/>
        <a:lstStyle/>
        <a:p>
          <a:endParaRPr lang="es-EC"/>
        </a:p>
      </dgm:t>
    </dgm:pt>
    <dgm:pt modelId="{E7A730B0-99ED-48F9-954E-9A1A5F18DE75}" type="sibTrans" cxnId="{406E72A8-45BA-42CC-B3EC-B51554E7A5B9}">
      <dgm:prSet/>
      <dgm:spPr/>
      <dgm:t>
        <a:bodyPr/>
        <a:lstStyle/>
        <a:p>
          <a:endParaRPr lang="es-EC"/>
        </a:p>
      </dgm:t>
    </dgm:pt>
    <dgm:pt modelId="{4997E3B0-F17E-4D77-A44A-AD96D70913C7}" type="pres">
      <dgm:prSet presAssocID="{9A17FDB9-131E-4A9E-9B24-4D2B3F6D7D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339DD1F-E2B2-4ABA-A3BE-856C4DB740D7}" type="pres">
      <dgm:prSet presAssocID="{F76B94A9-2FA2-4058-BF89-4C15C54FA627}" presName="thickLine" presStyleLbl="alignNode1" presStyleIdx="0" presStyleCnt="1"/>
      <dgm:spPr/>
    </dgm:pt>
    <dgm:pt modelId="{882ED262-B493-478A-8832-3E9B1588D7B1}" type="pres">
      <dgm:prSet presAssocID="{F76B94A9-2FA2-4058-BF89-4C15C54FA627}" presName="horz1" presStyleCnt="0"/>
      <dgm:spPr/>
    </dgm:pt>
    <dgm:pt modelId="{61A3F19C-A92D-4E80-9F2A-30E178FEF72A}" type="pres">
      <dgm:prSet presAssocID="{F76B94A9-2FA2-4058-BF89-4C15C54FA627}" presName="tx1" presStyleLbl="revTx" presStyleIdx="0" presStyleCnt="2" custScaleX="133766"/>
      <dgm:spPr/>
      <dgm:t>
        <a:bodyPr/>
        <a:lstStyle/>
        <a:p>
          <a:endParaRPr lang="es-ES"/>
        </a:p>
      </dgm:t>
    </dgm:pt>
    <dgm:pt modelId="{E7ADE36E-E557-4C7F-B89B-FBC61743A6E9}" type="pres">
      <dgm:prSet presAssocID="{F76B94A9-2FA2-4058-BF89-4C15C54FA627}" presName="vert1" presStyleCnt="0"/>
      <dgm:spPr/>
    </dgm:pt>
    <dgm:pt modelId="{7DBB830D-EA15-45CB-A3FA-9B280F5BCAB8}" type="pres">
      <dgm:prSet presAssocID="{D7B0B61C-0543-4048-BFB5-F73237309AC6}" presName="vertSpace2a" presStyleCnt="0"/>
      <dgm:spPr/>
    </dgm:pt>
    <dgm:pt modelId="{68771F5C-05AE-4AD7-BF50-2BE7D623DBC6}" type="pres">
      <dgm:prSet presAssocID="{D7B0B61C-0543-4048-BFB5-F73237309AC6}" presName="horz2" presStyleCnt="0"/>
      <dgm:spPr/>
    </dgm:pt>
    <dgm:pt modelId="{6171A821-571F-4038-851A-1D4D2572B402}" type="pres">
      <dgm:prSet presAssocID="{D7B0B61C-0543-4048-BFB5-F73237309AC6}" presName="horzSpace2" presStyleCnt="0"/>
      <dgm:spPr/>
    </dgm:pt>
    <dgm:pt modelId="{17BD963A-C994-415D-A1A8-DE5CD1B2C056}" type="pres">
      <dgm:prSet presAssocID="{D7B0B61C-0543-4048-BFB5-F73237309AC6}" presName="tx2" presStyleLbl="revTx" presStyleIdx="1" presStyleCnt="2" custScaleX="99094" custLinFactNeighborX="8806"/>
      <dgm:spPr/>
      <dgm:t>
        <a:bodyPr/>
        <a:lstStyle/>
        <a:p>
          <a:endParaRPr lang="es-ES"/>
        </a:p>
      </dgm:t>
    </dgm:pt>
    <dgm:pt modelId="{785C3703-7AF0-427D-B688-C012325FD7DE}" type="pres">
      <dgm:prSet presAssocID="{D7B0B61C-0543-4048-BFB5-F73237309AC6}" presName="vert2" presStyleCnt="0"/>
      <dgm:spPr/>
    </dgm:pt>
    <dgm:pt modelId="{C7711376-1538-4237-8244-43BEE22C076A}" type="pres">
      <dgm:prSet presAssocID="{D7B0B61C-0543-4048-BFB5-F73237309AC6}" presName="thinLine2b" presStyleLbl="callout" presStyleIdx="0" presStyleCnt="1"/>
      <dgm:spPr/>
    </dgm:pt>
    <dgm:pt modelId="{D17971F8-E120-4747-A9A5-A154E67FDC55}" type="pres">
      <dgm:prSet presAssocID="{D7B0B61C-0543-4048-BFB5-F73237309AC6}" presName="vertSpace2b" presStyleCnt="0"/>
      <dgm:spPr/>
    </dgm:pt>
  </dgm:ptLst>
  <dgm:cxnLst>
    <dgm:cxn modelId="{BF6E574F-84C0-47E0-9152-5713FD35897D}" srcId="{9A17FDB9-131E-4A9E-9B24-4D2B3F6D7D0F}" destId="{F76B94A9-2FA2-4058-BF89-4C15C54FA627}" srcOrd="0" destOrd="0" parTransId="{E60EA272-E314-4EF0-A7C9-A9B48AE03987}" sibTransId="{B8B6D878-131F-42F8-9364-95F8D8E44740}"/>
    <dgm:cxn modelId="{752C0F6A-DC88-4E67-B25F-713E532B8839}" type="presOf" srcId="{D7B0B61C-0543-4048-BFB5-F73237309AC6}" destId="{17BD963A-C994-415D-A1A8-DE5CD1B2C056}" srcOrd="0" destOrd="0" presId="urn:microsoft.com/office/officeart/2008/layout/LinedList"/>
    <dgm:cxn modelId="{406E72A8-45BA-42CC-B3EC-B51554E7A5B9}" srcId="{F76B94A9-2FA2-4058-BF89-4C15C54FA627}" destId="{D7B0B61C-0543-4048-BFB5-F73237309AC6}" srcOrd="0" destOrd="0" parTransId="{ED506BED-8007-415D-8D4C-69583E75F250}" sibTransId="{E7A730B0-99ED-48F9-954E-9A1A5F18DE75}"/>
    <dgm:cxn modelId="{2B5DAD37-2CFF-4D2D-B3BD-DF6EB7FEB74B}" type="presOf" srcId="{9A17FDB9-131E-4A9E-9B24-4D2B3F6D7D0F}" destId="{4997E3B0-F17E-4D77-A44A-AD96D70913C7}" srcOrd="0" destOrd="0" presId="urn:microsoft.com/office/officeart/2008/layout/LinedList"/>
    <dgm:cxn modelId="{203A64C5-9E9C-4C7C-9605-874BFDEA6C6E}" type="presOf" srcId="{F76B94A9-2FA2-4058-BF89-4C15C54FA627}" destId="{61A3F19C-A92D-4E80-9F2A-30E178FEF72A}" srcOrd="0" destOrd="0" presId="urn:microsoft.com/office/officeart/2008/layout/LinedList"/>
    <dgm:cxn modelId="{05DA13FE-450B-4CD1-B333-EE633C614E4E}" type="presParOf" srcId="{4997E3B0-F17E-4D77-A44A-AD96D70913C7}" destId="{9339DD1F-E2B2-4ABA-A3BE-856C4DB740D7}" srcOrd="0" destOrd="0" presId="urn:microsoft.com/office/officeart/2008/layout/LinedList"/>
    <dgm:cxn modelId="{ACE1F84A-3E3B-4C84-BF1D-52073F88BE0F}" type="presParOf" srcId="{4997E3B0-F17E-4D77-A44A-AD96D70913C7}" destId="{882ED262-B493-478A-8832-3E9B1588D7B1}" srcOrd="1" destOrd="0" presId="urn:microsoft.com/office/officeart/2008/layout/LinedList"/>
    <dgm:cxn modelId="{7AFFF5AC-EBC7-4118-8DE4-5642D622CBA1}" type="presParOf" srcId="{882ED262-B493-478A-8832-3E9B1588D7B1}" destId="{61A3F19C-A92D-4E80-9F2A-30E178FEF72A}" srcOrd="0" destOrd="0" presId="urn:microsoft.com/office/officeart/2008/layout/LinedList"/>
    <dgm:cxn modelId="{3F225AF2-872E-443B-B42C-5B976C5349EA}" type="presParOf" srcId="{882ED262-B493-478A-8832-3E9B1588D7B1}" destId="{E7ADE36E-E557-4C7F-B89B-FBC61743A6E9}" srcOrd="1" destOrd="0" presId="urn:microsoft.com/office/officeart/2008/layout/LinedList"/>
    <dgm:cxn modelId="{D273DCF1-3D9E-48EB-9BAC-43C4FEBF69E7}" type="presParOf" srcId="{E7ADE36E-E557-4C7F-B89B-FBC61743A6E9}" destId="{7DBB830D-EA15-45CB-A3FA-9B280F5BCAB8}" srcOrd="0" destOrd="0" presId="urn:microsoft.com/office/officeart/2008/layout/LinedList"/>
    <dgm:cxn modelId="{CB99CD72-D16F-4E02-B3F9-6864D920025D}" type="presParOf" srcId="{E7ADE36E-E557-4C7F-B89B-FBC61743A6E9}" destId="{68771F5C-05AE-4AD7-BF50-2BE7D623DBC6}" srcOrd="1" destOrd="0" presId="urn:microsoft.com/office/officeart/2008/layout/LinedList"/>
    <dgm:cxn modelId="{A3301A35-B2D8-4A74-AEF3-E5247F9B7D39}" type="presParOf" srcId="{68771F5C-05AE-4AD7-BF50-2BE7D623DBC6}" destId="{6171A821-571F-4038-851A-1D4D2572B402}" srcOrd="0" destOrd="0" presId="urn:microsoft.com/office/officeart/2008/layout/LinedList"/>
    <dgm:cxn modelId="{02FF8189-69DD-4368-845E-8EBE48A1343C}" type="presParOf" srcId="{68771F5C-05AE-4AD7-BF50-2BE7D623DBC6}" destId="{17BD963A-C994-415D-A1A8-DE5CD1B2C056}" srcOrd="1" destOrd="0" presId="urn:microsoft.com/office/officeart/2008/layout/LinedList"/>
    <dgm:cxn modelId="{212AB4D3-5430-4F66-BA4A-4B5DEF74CA0E}" type="presParOf" srcId="{68771F5C-05AE-4AD7-BF50-2BE7D623DBC6}" destId="{785C3703-7AF0-427D-B688-C012325FD7DE}" srcOrd="2" destOrd="0" presId="urn:microsoft.com/office/officeart/2008/layout/LinedList"/>
    <dgm:cxn modelId="{19D32351-9983-4220-9BA3-13C8FD9D243D}" type="presParOf" srcId="{E7ADE36E-E557-4C7F-B89B-FBC61743A6E9}" destId="{C7711376-1538-4237-8244-43BEE22C076A}" srcOrd="2" destOrd="0" presId="urn:microsoft.com/office/officeart/2008/layout/LinedList"/>
    <dgm:cxn modelId="{07D6CC02-EC3C-48BD-B385-BFD37ED9B7D1}" type="presParOf" srcId="{E7ADE36E-E557-4C7F-B89B-FBC61743A6E9}" destId="{D17971F8-E120-4747-A9A5-A154E67FDC5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17FDB9-131E-4A9E-9B24-4D2B3F6D7D0F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F76B94A9-2FA2-4058-BF89-4C15C54FA627}">
      <dgm:prSet phldrT="[Texto]" custT="1"/>
      <dgm:spPr/>
      <dgm:t>
        <a:bodyPr/>
        <a:lstStyle/>
        <a:p>
          <a:r>
            <a:rPr lang="es-ES" sz="2000" b="1" dirty="0"/>
            <a:t>Romera &amp; Sánchez (2001)</a:t>
          </a:r>
          <a:endParaRPr lang="es-EC" sz="2000" b="1" dirty="0"/>
        </a:p>
      </dgm:t>
    </dgm:pt>
    <dgm:pt modelId="{E60EA272-E314-4EF0-A7C9-A9B48AE03987}" type="parTrans" cxnId="{BF6E574F-84C0-47E0-9152-5713FD35897D}">
      <dgm:prSet/>
      <dgm:spPr/>
      <dgm:t>
        <a:bodyPr/>
        <a:lstStyle/>
        <a:p>
          <a:endParaRPr lang="es-EC"/>
        </a:p>
      </dgm:t>
    </dgm:pt>
    <dgm:pt modelId="{B8B6D878-131F-42F8-9364-95F8D8E44740}" type="sibTrans" cxnId="{BF6E574F-84C0-47E0-9152-5713FD35897D}">
      <dgm:prSet/>
      <dgm:spPr/>
      <dgm:t>
        <a:bodyPr/>
        <a:lstStyle/>
        <a:p>
          <a:endParaRPr lang="es-EC"/>
        </a:p>
      </dgm:t>
    </dgm:pt>
    <dgm:pt modelId="{D7B0B61C-0543-4048-BFB5-F73237309AC6}">
      <dgm:prSet phldrT="[Texto]" custT="1"/>
      <dgm:spPr/>
      <dgm:t>
        <a:bodyPr/>
        <a:lstStyle/>
        <a:p>
          <a:r>
            <a:rPr lang="es-ES" sz="2500" dirty="0"/>
            <a:t>Intervención temprana en conductas que pueden afectar el desarrollo personal</a:t>
          </a:r>
          <a:endParaRPr lang="es-EC" sz="2500" dirty="0"/>
        </a:p>
      </dgm:t>
    </dgm:pt>
    <dgm:pt modelId="{ED506BED-8007-415D-8D4C-69583E75F250}" type="parTrans" cxnId="{406E72A8-45BA-42CC-B3EC-B51554E7A5B9}">
      <dgm:prSet/>
      <dgm:spPr/>
      <dgm:t>
        <a:bodyPr/>
        <a:lstStyle/>
        <a:p>
          <a:endParaRPr lang="es-EC"/>
        </a:p>
      </dgm:t>
    </dgm:pt>
    <dgm:pt modelId="{E7A730B0-99ED-48F9-954E-9A1A5F18DE75}" type="sibTrans" cxnId="{406E72A8-45BA-42CC-B3EC-B51554E7A5B9}">
      <dgm:prSet/>
      <dgm:spPr/>
      <dgm:t>
        <a:bodyPr/>
        <a:lstStyle/>
        <a:p>
          <a:endParaRPr lang="es-EC"/>
        </a:p>
      </dgm:t>
    </dgm:pt>
    <dgm:pt modelId="{4997E3B0-F17E-4D77-A44A-AD96D70913C7}" type="pres">
      <dgm:prSet presAssocID="{9A17FDB9-131E-4A9E-9B24-4D2B3F6D7D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339DD1F-E2B2-4ABA-A3BE-856C4DB740D7}" type="pres">
      <dgm:prSet presAssocID="{F76B94A9-2FA2-4058-BF89-4C15C54FA627}" presName="thickLine" presStyleLbl="alignNode1" presStyleIdx="0" presStyleCnt="1"/>
      <dgm:spPr/>
    </dgm:pt>
    <dgm:pt modelId="{882ED262-B493-478A-8832-3E9B1588D7B1}" type="pres">
      <dgm:prSet presAssocID="{F76B94A9-2FA2-4058-BF89-4C15C54FA627}" presName="horz1" presStyleCnt="0"/>
      <dgm:spPr/>
    </dgm:pt>
    <dgm:pt modelId="{61A3F19C-A92D-4E80-9F2A-30E178FEF72A}" type="pres">
      <dgm:prSet presAssocID="{F76B94A9-2FA2-4058-BF89-4C15C54FA627}" presName="tx1" presStyleLbl="revTx" presStyleIdx="0" presStyleCnt="2" custScaleX="140521"/>
      <dgm:spPr/>
      <dgm:t>
        <a:bodyPr/>
        <a:lstStyle/>
        <a:p>
          <a:endParaRPr lang="es-ES"/>
        </a:p>
      </dgm:t>
    </dgm:pt>
    <dgm:pt modelId="{E7ADE36E-E557-4C7F-B89B-FBC61743A6E9}" type="pres">
      <dgm:prSet presAssocID="{F76B94A9-2FA2-4058-BF89-4C15C54FA627}" presName="vert1" presStyleCnt="0"/>
      <dgm:spPr/>
    </dgm:pt>
    <dgm:pt modelId="{7DBB830D-EA15-45CB-A3FA-9B280F5BCAB8}" type="pres">
      <dgm:prSet presAssocID="{D7B0B61C-0543-4048-BFB5-F73237309AC6}" presName="vertSpace2a" presStyleCnt="0"/>
      <dgm:spPr/>
    </dgm:pt>
    <dgm:pt modelId="{68771F5C-05AE-4AD7-BF50-2BE7D623DBC6}" type="pres">
      <dgm:prSet presAssocID="{D7B0B61C-0543-4048-BFB5-F73237309AC6}" presName="horz2" presStyleCnt="0"/>
      <dgm:spPr/>
    </dgm:pt>
    <dgm:pt modelId="{6171A821-571F-4038-851A-1D4D2572B402}" type="pres">
      <dgm:prSet presAssocID="{D7B0B61C-0543-4048-BFB5-F73237309AC6}" presName="horzSpace2" presStyleCnt="0"/>
      <dgm:spPr/>
    </dgm:pt>
    <dgm:pt modelId="{17BD963A-C994-415D-A1A8-DE5CD1B2C056}" type="pres">
      <dgm:prSet presAssocID="{D7B0B61C-0543-4048-BFB5-F73237309AC6}" presName="tx2" presStyleLbl="revTx" presStyleIdx="1" presStyleCnt="2" custScaleX="104501" custLinFactNeighborX="7770"/>
      <dgm:spPr/>
      <dgm:t>
        <a:bodyPr/>
        <a:lstStyle/>
        <a:p>
          <a:endParaRPr lang="es-ES"/>
        </a:p>
      </dgm:t>
    </dgm:pt>
    <dgm:pt modelId="{785C3703-7AF0-427D-B688-C012325FD7DE}" type="pres">
      <dgm:prSet presAssocID="{D7B0B61C-0543-4048-BFB5-F73237309AC6}" presName="vert2" presStyleCnt="0"/>
      <dgm:spPr/>
    </dgm:pt>
    <dgm:pt modelId="{C7711376-1538-4237-8244-43BEE22C076A}" type="pres">
      <dgm:prSet presAssocID="{D7B0B61C-0543-4048-BFB5-F73237309AC6}" presName="thinLine2b" presStyleLbl="callout" presStyleIdx="0" presStyleCnt="1"/>
      <dgm:spPr/>
    </dgm:pt>
    <dgm:pt modelId="{D17971F8-E120-4747-A9A5-A154E67FDC55}" type="pres">
      <dgm:prSet presAssocID="{D7B0B61C-0543-4048-BFB5-F73237309AC6}" presName="vertSpace2b" presStyleCnt="0"/>
      <dgm:spPr/>
    </dgm:pt>
  </dgm:ptLst>
  <dgm:cxnLst>
    <dgm:cxn modelId="{BF6E574F-84C0-47E0-9152-5713FD35897D}" srcId="{9A17FDB9-131E-4A9E-9B24-4D2B3F6D7D0F}" destId="{F76B94A9-2FA2-4058-BF89-4C15C54FA627}" srcOrd="0" destOrd="0" parTransId="{E60EA272-E314-4EF0-A7C9-A9B48AE03987}" sibTransId="{B8B6D878-131F-42F8-9364-95F8D8E44740}"/>
    <dgm:cxn modelId="{752C0F6A-DC88-4E67-B25F-713E532B8839}" type="presOf" srcId="{D7B0B61C-0543-4048-BFB5-F73237309AC6}" destId="{17BD963A-C994-415D-A1A8-DE5CD1B2C056}" srcOrd="0" destOrd="0" presId="urn:microsoft.com/office/officeart/2008/layout/LinedList"/>
    <dgm:cxn modelId="{406E72A8-45BA-42CC-B3EC-B51554E7A5B9}" srcId="{F76B94A9-2FA2-4058-BF89-4C15C54FA627}" destId="{D7B0B61C-0543-4048-BFB5-F73237309AC6}" srcOrd="0" destOrd="0" parTransId="{ED506BED-8007-415D-8D4C-69583E75F250}" sibTransId="{E7A730B0-99ED-48F9-954E-9A1A5F18DE75}"/>
    <dgm:cxn modelId="{2B5DAD37-2CFF-4D2D-B3BD-DF6EB7FEB74B}" type="presOf" srcId="{9A17FDB9-131E-4A9E-9B24-4D2B3F6D7D0F}" destId="{4997E3B0-F17E-4D77-A44A-AD96D70913C7}" srcOrd="0" destOrd="0" presId="urn:microsoft.com/office/officeart/2008/layout/LinedList"/>
    <dgm:cxn modelId="{203A64C5-9E9C-4C7C-9605-874BFDEA6C6E}" type="presOf" srcId="{F76B94A9-2FA2-4058-BF89-4C15C54FA627}" destId="{61A3F19C-A92D-4E80-9F2A-30E178FEF72A}" srcOrd="0" destOrd="0" presId="urn:microsoft.com/office/officeart/2008/layout/LinedList"/>
    <dgm:cxn modelId="{05DA13FE-450B-4CD1-B333-EE633C614E4E}" type="presParOf" srcId="{4997E3B0-F17E-4D77-A44A-AD96D70913C7}" destId="{9339DD1F-E2B2-4ABA-A3BE-856C4DB740D7}" srcOrd="0" destOrd="0" presId="urn:microsoft.com/office/officeart/2008/layout/LinedList"/>
    <dgm:cxn modelId="{ACE1F84A-3E3B-4C84-BF1D-52073F88BE0F}" type="presParOf" srcId="{4997E3B0-F17E-4D77-A44A-AD96D70913C7}" destId="{882ED262-B493-478A-8832-3E9B1588D7B1}" srcOrd="1" destOrd="0" presId="urn:microsoft.com/office/officeart/2008/layout/LinedList"/>
    <dgm:cxn modelId="{7AFFF5AC-EBC7-4118-8DE4-5642D622CBA1}" type="presParOf" srcId="{882ED262-B493-478A-8832-3E9B1588D7B1}" destId="{61A3F19C-A92D-4E80-9F2A-30E178FEF72A}" srcOrd="0" destOrd="0" presId="urn:microsoft.com/office/officeart/2008/layout/LinedList"/>
    <dgm:cxn modelId="{3F225AF2-872E-443B-B42C-5B976C5349EA}" type="presParOf" srcId="{882ED262-B493-478A-8832-3E9B1588D7B1}" destId="{E7ADE36E-E557-4C7F-B89B-FBC61743A6E9}" srcOrd="1" destOrd="0" presId="urn:microsoft.com/office/officeart/2008/layout/LinedList"/>
    <dgm:cxn modelId="{D273DCF1-3D9E-48EB-9BAC-43C4FEBF69E7}" type="presParOf" srcId="{E7ADE36E-E557-4C7F-B89B-FBC61743A6E9}" destId="{7DBB830D-EA15-45CB-A3FA-9B280F5BCAB8}" srcOrd="0" destOrd="0" presId="urn:microsoft.com/office/officeart/2008/layout/LinedList"/>
    <dgm:cxn modelId="{CB99CD72-D16F-4E02-B3F9-6864D920025D}" type="presParOf" srcId="{E7ADE36E-E557-4C7F-B89B-FBC61743A6E9}" destId="{68771F5C-05AE-4AD7-BF50-2BE7D623DBC6}" srcOrd="1" destOrd="0" presId="urn:microsoft.com/office/officeart/2008/layout/LinedList"/>
    <dgm:cxn modelId="{A3301A35-B2D8-4A74-AEF3-E5247F9B7D39}" type="presParOf" srcId="{68771F5C-05AE-4AD7-BF50-2BE7D623DBC6}" destId="{6171A821-571F-4038-851A-1D4D2572B402}" srcOrd="0" destOrd="0" presId="urn:microsoft.com/office/officeart/2008/layout/LinedList"/>
    <dgm:cxn modelId="{02FF8189-69DD-4368-845E-8EBE48A1343C}" type="presParOf" srcId="{68771F5C-05AE-4AD7-BF50-2BE7D623DBC6}" destId="{17BD963A-C994-415D-A1A8-DE5CD1B2C056}" srcOrd="1" destOrd="0" presId="urn:microsoft.com/office/officeart/2008/layout/LinedList"/>
    <dgm:cxn modelId="{212AB4D3-5430-4F66-BA4A-4B5DEF74CA0E}" type="presParOf" srcId="{68771F5C-05AE-4AD7-BF50-2BE7D623DBC6}" destId="{785C3703-7AF0-427D-B688-C012325FD7DE}" srcOrd="2" destOrd="0" presId="urn:microsoft.com/office/officeart/2008/layout/LinedList"/>
    <dgm:cxn modelId="{19D32351-9983-4220-9BA3-13C8FD9D243D}" type="presParOf" srcId="{E7ADE36E-E557-4C7F-B89B-FBC61743A6E9}" destId="{C7711376-1538-4237-8244-43BEE22C076A}" srcOrd="2" destOrd="0" presId="urn:microsoft.com/office/officeart/2008/layout/LinedList"/>
    <dgm:cxn modelId="{07D6CC02-EC3C-48BD-B385-BFD37ED9B7D1}" type="presParOf" srcId="{E7ADE36E-E557-4C7F-B89B-FBC61743A6E9}" destId="{D17971F8-E120-4747-A9A5-A154E67FDC5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17FDB9-131E-4A9E-9B24-4D2B3F6D7D0F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F76B94A9-2FA2-4058-BF89-4C15C54FA627}">
      <dgm:prSet phldrT="[Texto]" custT="1"/>
      <dgm:spPr/>
      <dgm:t>
        <a:bodyPr/>
        <a:lstStyle/>
        <a:p>
          <a:r>
            <a:rPr lang="es-ES" sz="2000" b="1" dirty="0"/>
            <a:t>Rodríguez (2006)</a:t>
          </a:r>
          <a:endParaRPr lang="es-EC" sz="2000" b="1" dirty="0"/>
        </a:p>
      </dgm:t>
    </dgm:pt>
    <dgm:pt modelId="{E60EA272-E314-4EF0-A7C9-A9B48AE03987}" type="parTrans" cxnId="{BF6E574F-84C0-47E0-9152-5713FD35897D}">
      <dgm:prSet/>
      <dgm:spPr/>
      <dgm:t>
        <a:bodyPr/>
        <a:lstStyle/>
        <a:p>
          <a:endParaRPr lang="es-EC"/>
        </a:p>
      </dgm:t>
    </dgm:pt>
    <dgm:pt modelId="{B8B6D878-131F-42F8-9364-95F8D8E44740}" type="sibTrans" cxnId="{BF6E574F-84C0-47E0-9152-5713FD35897D}">
      <dgm:prSet/>
      <dgm:spPr/>
      <dgm:t>
        <a:bodyPr/>
        <a:lstStyle/>
        <a:p>
          <a:endParaRPr lang="es-EC"/>
        </a:p>
      </dgm:t>
    </dgm:pt>
    <dgm:pt modelId="{D7B0B61C-0543-4048-BFB5-F73237309AC6}">
      <dgm:prSet phldrT="[Texto]" custT="1"/>
      <dgm:spPr/>
      <dgm:t>
        <a:bodyPr/>
        <a:lstStyle/>
        <a:p>
          <a:r>
            <a:rPr lang="es-ES" sz="2500" dirty="0"/>
            <a:t>Disminución de deserción en procesos individuales, redes de apoyo</a:t>
          </a:r>
          <a:endParaRPr lang="es-EC" sz="2500" dirty="0"/>
        </a:p>
      </dgm:t>
    </dgm:pt>
    <dgm:pt modelId="{ED506BED-8007-415D-8D4C-69583E75F250}" type="parTrans" cxnId="{406E72A8-45BA-42CC-B3EC-B51554E7A5B9}">
      <dgm:prSet/>
      <dgm:spPr/>
      <dgm:t>
        <a:bodyPr/>
        <a:lstStyle/>
        <a:p>
          <a:endParaRPr lang="es-EC"/>
        </a:p>
      </dgm:t>
    </dgm:pt>
    <dgm:pt modelId="{E7A730B0-99ED-48F9-954E-9A1A5F18DE75}" type="sibTrans" cxnId="{406E72A8-45BA-42CC-B3EC-B51554E7A5B9}">
      <dgm:prSet/>
      <dgm:spPr/>
      <dgm:t>
        <a:bodyPr/>
        <a:lstStyle/>
        <a:p>
          <a:endParaRPr lang="es-EC"/>
        </a:p>
      </dgm:t>
    </dgm:pt>
    <dgm:pt modelId="{4997E3B0-F17E-4D77-A44A-AD96D70913C7}" type="pres">
      <dgm:prSet presAssocID="{9A17FDB9-131E-4A9E-9B24-4D2B3F6D7D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339DD1F-E2B2-4ABA-A3BE-856C4DB740D7}" type="pres">
      <dgm:prSet presAssocID="{F76B94A9-2FA2-4058-BF89-4C15C54FA627}" presName="thickLine" presStyleLbl="alignNode1" presStyleIdx="0" presStyleCnt="1"/>
      <dgm:spPr/>
    </dgm:pt>
    <dgm:pt modelId="{882ED262-B493-478A-8832-3E9B1588D7B1}" type="pres">
      <dgm:prSet presAssocID="{F76B94A9-2FA2-4058-BF89-4C15C54FA627}" presName="horz1" presStyleCnt="0"/>
      <dgm:spPr/>
    </dgm:pt>
    <dgm:pt modelId="{61A3F19C-A92D-4E80-9F2A-30E178FEF72A}" type="pres">
      <dgm:prSet presAssocID="{F76B94A9-2FA2-4058-BF89-4C15C54FA627}" presName="tx1" presStyleLbl="revTx" presStyleIdx="0" presStyleCnt="2" custScaleX="115909"/>
      <dgm:spPr/>
      <dgm:t>
        <a:bodyPr/>
        <a:lstStyle/>
        <a:p>
          <a:endParaRPr lang="es-ES"/>
        </a:p>
      </dgm:t>
    </dgm:pt>
    <dgm:pt modelId="{E7ADE36E-E557-4C7F-B89B-FBC61743A6E9}" type="pres">
      <dgm:prSet presAssocID="{F76B94A9-2FA2-4058-BF89-4C15C54FA627}" presName="vert1" presStyleCnt="0"/>
      <dgm:spPr/>
    </dgm:pt>
    <dgm:pt modelId="{7DBB830D-EA15-45CB-A3FA-9B280F5BCAB8}" type="pres">
      <dgm:prSet presAssocID="{D7B0B61C-0543-4048-BFB5-F73237309AC6}" presName="vertSpace2a" presStyleCnt="0"/>
      <dgm:spPr/>
    </dgm:pt>
    <dgm:pt modelId="{68771F5C-05AE-4AD7-BF50-2BE7D623DBC6}" type="pres">
      <dgm:prSet presAssocID="{D7B0B61C-0543-4048-BFB5-F73237309AC6}" presName="horz2" presStyleCnt="0"/>
      <dgm:spPr/>
    </dgm:pt>
    <dgm:pt modelId="{6171A821-571F-4038-851A-1D4D2572B402}" type="pres">
      <dgm:prSet presAssocID="{D7B0B61C-0543-4048-BFB5-F73237309AC6}" presName="horzSpace2" presStyleCnt="0"/>
      <dgm:spPr/>
    </dgm:pt>
    <dgm:pt modelId="{17BD963A-C994-415D-A1A8-DE5CD1B2C056}" type="pres">
      <dgm:prSet presAssocID="{D7B0B61C-0543-4048-BFB5-F73237309AC6}" presName="tx2" presStyleLbl="revTx" presStyleIdx="1" presStyleCnt="2" custScaleX="96779" custLinFactNeighborX="12135"/>
      <dgm:spPr/>
      <dgm:t>
        <a:bodyPr/>
        <a:lstStyle/>
        <a:p>
          <a:endParaRPr lang="es-ES"/>
        </a:p>
      </dgm:t>
    </dgm:pt>
    <dgm:pt modelId="{785C3703-7AF0-427D-B688-C012325FD7DE}" type="pres">
      <dgm:prSet presAssocID="{D7B0B61C-0543-4048-BFB5-F73237309AC6}" presName="vert2" presStyleCnt="0"/>
      <dgm:spPr/>
    </dgm:pt>
    <dgm:pt modelId="{C7711376-1538-4237-8244-43BEE22C076A}" type="pres">
      <dgm:prSet presAssocID="{D7B0B61C-0543-4048-BFB5-F73237309AC6}" presName="thinLine2b" presStyleLbl="callout" presStyleIdx="0" presStyleCnt="1"/>
      <dgm:spPr/>
    </dgm:pt>
    <dgm:pt modelId="{D17971F8-E120-4747-A9A5-A154E67FDC55}" type="pres">
      <dgm:prSet presAssocID="{D7B0B61C-0543-4048-BFB5-F73237309AC6}" presName="vertSpace2b" presStyleCnt="0"/>
      <dgm:spPr/>
    </dgm:pt>
  </dgm:ptLst>
  <dgm:cxnLst>
    <dgm:cxn modelId="{BF6E574F-84C0-47E0-9152-5713FD35897D}" srcId="{9A17FDB9-131E-4A9E-9B24-4D2B3F6D7D0F}" destId="{F76B94A9-2FA2-4058-BF89-4C15C54FA627}" srcOrd="0" destOrd="0" parTransId="{E60EA272-E314-4EF0-A7C9-A9B48AE03987}" sibTransId="{B8B6D878-131F-42F8-9364-95F8D8E44740}"/>
    <dgm:cxn modelId="{752C0F6A-DC88-4E67-B25F-713E532B8839}" type="presOf" srcId="{D7B0B61C-0543-4048-BFB5-F73237309AC6}" destId="{17BD963A-C994-415D-A1A8-DE5CD1B2C056}" srcOrd="0" destOrd="0" presId="urn:microsoft.com/office/officeart/2008/layout/LinedList"/>
    <dgm:cxn modelId="{406E72A8-45BA-42CC-B3EC-B51554E7A5B9}" srcId="{F76B94A9-2FA2-4058-BF89-4C15C54FA627}" destId="{D7B0B61C-0543-4048-BFB5-F73237309AC6}" srcOrd="0" destOrd="0" parTransId="{ED506BED-8007-415D-8D4C-69583E75F250}" sibTransId="{E7A730B0-99ED-48F9-954E-9A1A5F18DE75}"/>
    <dgm:cxn modelId="{2B5DAD37-2CFF-4D2D-B3BD-DF6EB7FEB74B}" type="presOf" srcId="{9A17FDB9-131E-4A9E-9B24-4D2B3F6D7D0F}" destId="{4997E3B0-F17E-4D77-A44A-AD96D70913C7}" srcOrd="0" destOrd="0" presId="urn:microsoft.com/office/officeart/2008/layout/LinedList"/>
    <dgm:cxn modelId="{203A64C5-9E9C-4C7C-9605-874BFDEA6C6E}" type="presOf" srcId="{F76B94A9-2FA2-4058-BF89-4C15C54FA627}" destId="{61A3F19C-A92D-4E80-9F2A-30E178FEF72A}" srcOrd="0" destOrd="0" presId="urn:microsoft.com/office/officeart/2008/layout/LinedList"/>
    <dgm:cxn modelId="{05DA13FE-450B-4CD1-B333-EE633C614E4E}" type="presParOf" srcId="{4997E3B0-F17E-4D77-A44A-AD96D70913C7}" destId="{9339DD1F-E2B2-4ABA-A3BE-856C4DB740D7}" srcOrd="0" destOrd="0" presId="urn:microsoft.com/office/officeart/2008/layout/LinedList"/>
    <dgm:cxn modelId="{ACE1F84A-3E3B-4C84-BF1D-52073F88BE0F}" type="presParOf" srcId="{4997E3B0-F17E-4D77-A44A-AD96D70913C7}" destId="{882ED262-B493-478A-8832-3E9B1588D7B1}" srcOrd="1" destOrd="0" presId="urn:microsoft.com/office/officeart/2008/layout/LinedList"/>
    <dgm:cxn modelId="{7AFFF5AC-EBC7-4118-8DE4-5642D622CBA1}" type="presParOf" srcId="{882ED262-B493-478A-8832-3E9B1588D7B1}" destId="{61A3F19C-A92D-4E80-9F2A-30E178FEF72A}" srcOrd="0" destOrd="0" presId="urn:microsoft.com/office/officeart/2008/layout/LinedList"/>
    <dgm:cxn modelId="{3F225AF2-872E-443B-B42C-5B976C5349EA}" type="presParOf" srcId="{882ED262-B493-478A-8832-3E9B1588D7B1}" destId="{E7ADE36E-E557-4C7F-B89B-FBC61743A6E9}" srcOrd="1" destOrd="0" presId="urn:microsoft.com/office/officeart/2008/layout/LinedList"/>
    <dgm:cxn modelId="{D273DCF1-3D9E-48EB-9BAC-43C4FEBF69E7}" type="presParOf" srcId="{E7ADE36E-E557-4C7F-B89B-FBC61743A6E9}" destId="{7DBB830D-EA15-45CB-A3FA-9B280F5BCAB8}" srcOrd="0" destOrd="0" presId="urn:microsoft.com/office/officeart/2008/layout/LinedList"/>
    <dgm:cxn modelId="{CB99CD72-D16F-4E02-B3F9-6864D920025D}" type="presParOf" srcId="{E7ADE36E-E557-4C7F-B89B-FBC61743A6E9}" destId="{68771F5C-05AE-4AD7-BF50-2BE7D623DBC6}" srcOrd="1" destOrd="0" presId="urn:microsoft.com/office/officeart/2008/layout/LinedList"/>
    <dgm:cxn modelId="{A3301A35-B2D8-4A74-AEF3-E5247F9B7D39}" type="presParOf" srcId="{68771F5C-05AE-4AD7-BF50-2BE7D623DBC6}" destId="{6171A821-571F-4038-851A-1D4D2572B402}" srcOrd="0" destOrd="0" presId="urn:microsoft.com/office/officeart/2008/layout/LinedList"/>
    <dgm:cxn modelId="{02FF8189-69DD-4368-845E-8EBE48A1343C}" type="presParOf" srcId="{68771F5C-05AE-4AD7-BF50-2BE7D623DBC6}" destId="{17BD963A-C994-415D-A1A8-DE5CD1B2C056}" srcOrd="1" destOrd="0" presId="urn:microsoft.com/office/officeart/2008/layout/LinedList"/>
    <dgm:cxn modelId="{212AB4D3-5430-4F66-BA4A-4B5DEF74CA0E}" type="presParOf" srcId="{68771F5C-05AE-4AD7-BF50-2BE7D623DBC6}" destId="{785C3703-7AF0-427D-B688-C012325FD7DE}" srcOrd="2" destOrd="0" presId="urn:microsoft.com/office/officeart/2008/layout/LinedList"/>
    <dgm:cxn modelId="{19D32351-9983-4220-9BA3-13C8FD9D243D}" type="presParOf" srcId="{E7ADE36E-E557-4C7F-B89B-FBC61743A6E9}" destId="{C7711376-1538-4237-8244-43BEE22C076A}" srcOrd="2" destOrd="0" presId="urn:microsoft.com/office/officeart/2008/layout/LinedList"/>
    <dgm:cxn modelId="{07D6CC02-EC3C-48BD-B385-BFD37ED9B7D1}" type="presParOf" srcId="{E7ADE36E-E557-4C7F-B89B-FBC61743A6E9}" destId="{D17971F8-E120-4747-A9A5-A154E67FDC5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1AC4BB-097B-4FFE-9AB4-EB849714E4A5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202AFF22-44BC-4C91-8C4E-3B0521233D94}">
      <dgm:prSet phldrT="[Texto]" custT="1"/>
      <dgm:spPr/>
      <dgm:t>
        <a:bodyPr/>
        <a:lstStyle/>
        <a:p>
          <a:r>
            <a:rPr lang="es-ES" sz="2000" b="1" dirty="0" err="1"/>
            <a:t>Aizpún</a:t>
          </a:r>
          <a:r>
            <a:rPr lang="es-ES" sz="2000" b="1" dirty="0"/>
            <a:t> &amp; Fernández (2014)</a:t>
          </a:r>
          <a:endParaRPr lang="es-EC" sz="2000" b="1" dirty="0"/>
        </a:p>
      </dgm:t>
    </dgm:pt>
    <dgm:pt modelId="{E24779D5-43FC-4AAB-AD6A-7F165E527106}" type="parTrans" cxnId="{F925E952-8F23-4720-B47F-8B3BACD5FAFD}">
      <dgm:prSet/>
      <dgm:spPr/>
      <dgm:t>
        <a:bodyPr/>
        <a:lstStyle/>
        <a:p>
          <a:endParaRPr lang="es-EC"/>
        </a:p>
      </dgm:t>
    </dgm:pt>
    <dgm:pt modelId="{C6659DBA-8BA8-4AF2-851A-1D06E778CD73}" type="sibTrans" cxnId="{F925E952-8F23-4720-B47F-8B3BACD5FAFD}">
      <dgm:prSet/>
      <dgm:spPr/>
      <dgm:t>
        <a:bodyPr/>
        <a:lstStyle/>
        <a:p>
          <a:endParaRPr lang="es-EC"/>
        </a:p>
      </dgm:t>
    </dgm:pt>
    <dgm:pt modelId="{259248EA-D608-4732-8057-194955A544E1}">
      <dgm:prSet phldrT="[Texto]" custT="1"/>
      <dgm:spPr/>
      <dgm:t>
        <a:bodyPr/>
        <a:lstStyle/>
        <a:p>
          <a:r>
            <a:rPr lang="es-ES" sz="2500" dirty="0"/>
            <a:t>Motivación al cambio ligado a la esperanza que infunde el grupo</a:t>
          </a:r>
          <a:endParaRPr lang="es-EC" sz="2500" dirty="0"/>
        </a:p>
      </dgm:t>
    </dgm:pt>
    <dgm:pt modelId="{B9167BFA-D889-4276-9348-F30C7804887E}" type="parTrans" cxnId="{34A5F746-084A-4A79-822D-42D5BA668F67}">
      <dgm:prSet/>
      <dgm:spPr/>
      <dgm:t>
        <a:bodyPr/>
        <a:lstStyle/>
        <a:p>
          <a:endParaRPr lang="es-EC"/>
        </a:p>
      </dgm:t>
    </dgm:pt>
    <dgm:pt modelId="{E224F323-FDF1-483C-AF14-A5021E260469}" type="sibTrans" cxnId="{34A5F746-084A-4A79-822D-42D5BA668F67}">
      <dgm:prSet/>
      <dgm:spPr/>
      <dgm:t>
        <a:bodyPr/>
        <a:lstStyle/>
        <a:p>
          <a:endParaRPr lang="es-EC"/>
        </a:p>
      </dgm:t>
    </dgm:pt>
    <dgm:pt modelId="{7DDF2E1C-21F5-49A1-B84F-281AD13DE527}" type="pres">
      <dgm:prSet presAssocID="{1F1AC4BB-097B-4FFE-9AB4-EB849714E4A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B34B205-137D-4388-829A-E8CDB29D39AC}" type="pres">
      <dgm:prSet presAssocID="{202AFF22-44BC-4C91-8C4E-3B0521233D94}" presName="thickLine" presStyleLbl="alignNode1" presStyleIdx="0" presStyleCnt="1"/>
      <dgm:spPr/>
    </dgm:pt>
    <dgm:pt modelId="{B65DD41E-3079-44F8-BA4C-A335B1361BD9}" type="pres">
      <dgm:prSet presAssocID="{202AFF22-44BC-4C91-8C4E-3B0521233D94}" presName="horz1" presStyleCnt="0"/>
      <dgm:spPr/>
    </dgm:pt>
    <dgm:pt modelId="{C7E6F4F7-0219-4647-9463-45B284F733C5}" type="pres">
      <dgm:prSet presAssocID="{202AFF22-44BC-4C91-8C4E-3B0521233D94}" presName="tx1" presStyleLbl="revTx" presStyleIdx="0" presStyleCnt="2" custScaleX="132143"/>
      <dgm:spPr/>
      <dgm:t>
        <a:bodyPr/>
        <a:lstStyle/>
        <a:p>
          <a:endParaRPr lang="es-ES"/>
        </a:p>
      </dgm:t>
    </dgm:pt>
    <dgm:pt modelId="{B614C2A2-4D77-41D0-8AD7-F3BEC8F3A518}" type="pres">
      <dgm:prSet presAssocID="{202AFF22-44BC-4C91-8C4E-3B0521233D94}" presName="vert1" presStyleCnt="0"/>
      <dgm:spPr/>
    </dgm:pt>
    <dgm:pt modelId="{64BAAAB6-F02A-4660-B580-E5C9EB3F4208}" type="pres">
      <dgm:prSet presAssocID="{259248EA-D608-4732-8057-194955A544E1}" presName="vertSpace2a" presStyleCnt="0"/>
      <dgm:spPr/>
    </dgm:pt>
    <dgm:pt modelId="{8153FD9D-2620-4BE7-B702-374736E4DAED}" type="pres">
      <dgm:prSet presAssocID="{259248EA-D608-4732-8057-194955A544E1}" presName="horz2" presStyleCnt="0"/>
      <dgm:spPr/>
    </dgm:pt>
    <dgm:pt modelId="{5572B257-5B20-40AB-A7E9-810953F744B2}" type="pres">
      <dgm:prSet presAssocID="{259248EA-D608-4732-8057-194955A544E1}" presName="horzSpace2" presStyleCnt="0"/>
      <dgm:spPr/>
    </dgm:pt>
    <dgm:pt modelId="{10E5BA50-334D-4B64-8C8C-59E779AF1C5D}" type="pres">
      <dgm:prSet presAssocID="{259248EA-D608-4732-8057-194955A544E1}" presName="tx2" presStyleLbl="revTx" presStyleIdx="1" presStyleCnt="2" custScaleX="100192" custLinFactNeighborX="15171"/>
      <dgm:spPr/>
      <dgm:t>
        <a:bodyPr/>
        <a:lstStyle/>
        <a:p>
          <a:endParaRPr lang="es-ES"/>
        </a:p>
      </dgm:t>
    </dgm:pt>
    <dgm:pt modelId="{EE93C8BD-3D7D-4388-B9F0-593E95A65A41}" type="pres">
      <dgm:prSet presAssocID="{259248EA-D608-4732-8057-194955A544E1}" presName="vert2" presStyleCnt="0"/>
      <dgm:spPr/>
    </dgm:pt>
    <dgm:pt modelId="{C7E15E87-E8BF-4D20-8EB4-AF7B63B5FCC5}" type="pres">
      <dgm:prSet presAssocID="{259248EA-D608-4732-8057-194955A544E1}" presName="thinLine2b" presStyleLbl="callout" presStyleIdx="0" presStyleCnt="1"/>
      <dgm:spPr/>
    </dgm:pt>
    <dgm:pt modelId="{DAE245F0-13A8-4C9F-AD83-DF905F099D16}" type="pres">
      <dgm:prSet presAssocID="{259248EA-D608-4732-8057-194955A544E1}" presName="vertSpace2b" presStyleCnt="0"/>
      <dgm:spPr/>
    </dgm:pt>
  </dgm:ptLst>
  <dgm:cxnLst>
    <dgm:cxn modelId="{418936C1-7EEF-4304-A0A1-ABAA5FE4C45F}" type="presOf" srcId="{259248EA-D608-4732-8057-194955A544E1}" destId="{10E5BA50-334D-4B64-8C8C-59E779AF1C5D}" srcOrd="0" destOrd="0" presId="urn:microsoft.com/office/officeart/2008/layout/LinedList"/>
    <dgm:cxn modelId="{C489EDB7-3778-42CF-A487-CCD52088C345}" type="presOf" srcId="{1F1AC4BB-097B-4FFE-9AB4-EB849714E4A5}" destId="{7DDF2E1C-21F5-49A1-B84F-281AD13DE527}" srcOrd="0" destOrd="0" presId="urn:microsoft.com/office/officeart/2008/layout/LinedList"/>
    <dgm:cxn modelId="{F925E952-8F23-4720-B47F-8B3BACD5FAFD}" srcId="{1F1AC4BB-097B-4FFE-9AB4-EB849714E4A5}" destId="{202AFF22-44BC-4C91-8C4E-3B0521233D94}" srcOrd="0" destOrd="0" parTransId="{E24779D5-43FC-4AAB-AD6A-7F165E527106}" sibTransId="{C6659DBA-8BA8-4AF2-851A-1D06E778CD73}"/>
    <dgm:cxn modelId="{34A5F746-084A-4A79-822D-42D5BA668F67}" srcId="{202AFF22-44BC-4C91-8C4E-3B0521233D94}" destId="{259248EA-D608-4732-8057-194955A544E1}" srcOrd="0" destOrd="0" parTransId="{B9167BFA-D889-4276-9348-F30C7804887E}" sibTransId="{E224F323-FDF1-483C-AF14-A5021E260469}"/>
    <dgm:cxn modelId="{D5258010-EDB5-4B3F-BDCC-926806A9DB31}" type="presOf" srcId="{202AFF22-44BC-4C91-8C4E-3B0521233D94}" destId="{C7E6F4F7-0219-4647-9463-45B284F733C5}" srcOrd="0" destOrd="0" presId="urn:microsoft.com/office/officeart/2008/layout/LinedList"/>
    <dgm:cxn modelId="{73760984-EC99-4CFF-8D4F-98B2EB4D375A}" type="presParOf" srcId="{7DDF2E1C-21F5-49A1-B84F-281AD13DE527}" destId="{AB34B205-137D-4388-829A-E8CDB29D39AC}" srcOrd="0" destOrd="0" presId="urn:microsoft.com/office/officeart/2008/layout/LinedList"/>
    <dgm:cxn modelId="{D6D48A54-4991-4236-9A8D-F56C590F996A}" type="presParOf" srcId="{7DDF2E1C-21F5-49A1-B84F-281AD13DE527}" destId="{B65DD41E-3079-44F8-BA4C-A335B1361BD9}" srcOrd="1" destOrd="0" presId="urn:microsoft.com/office/officeart/2008/layout/LinedList"/>
    <dgm:cxn modelId="{2AB01EBB-7342-4306-81CE-C41EE96DCFA0}" type="presParOf" srcId="{B65DD41E-3079-44F8-BA4C-A335B1361BD9}" destId="{C7E6F4F7-0219-4647-9463-45B284F733C5}" srcOrd="0" destOrd="0" presId="urn:microsoft.com/office/officeart/2008/layout/LinedList"/>
    <dgm:cxn modelId="{7EEC23E2-2ECB-4752-992E-DC9724AF59A9}" type="presParOf" srcId="{B65DD41E-3079-44F8-BA4C-A335B1361BD9}" destId="{B614C2A2-4D77-41D0-8AD7-F3BEC8F3A518}" srcOrd="1" destOrd="0" presId="urn:microsoft.com/office/officeart/2008/layout/LinedList"/>
    <dgm:cxn modelId="{740B13D6-81E9-4663-9E36-BD2BD1791E42}" type="presParOf" srcId="{B614C2A2-4D77-41D0-8AD7-F3BEC8F3A518}" destId="{64BAAAB6-F02A-4660-B580-E5C9EB3F4208}" srcOrd="0" destOrd="0" presId="urn:microsoft.com/office/officeart/2008/layout/LinedList"/>
    <dgm:cxn modelId="{86623A99-086B-4D7B-9619-04A4291418EB}" type="presParOf" srcId="{B614C2A2-4D77-41D0-8AD7-F3BEC8F3A518}" destId="{8153FD9D-2620-4BE7-B702-374736E4DAED}" srcOrd="1" destOrd="0" presId="urn:microsoft.com/office/officeart/2008/layout/LinedList"/>
    <dgm:cxn modelId="{A914022A-BBE9-4C4D-AB74-37D42CDB74E8}" type="presParOf" srcId="{8153FD9D-2620-4BE7-B702-374736E4DAED}" destId="{5572B257-5B20-40AB-A7E9-810953F744B2}" srcOrd="0" destOrd="0" presId="urn:microsoft.com/office/officeart/2008/layout/LinedList"/>
    <dgm:cxn modelId="{274AF5E1-7556-4E60-A2CF-4823F3719375}" type="presParOf" srcId="{8153FD9D-2620-4BE7-B702-374736E4DAED}" destId="{10E5BA50-334D-4B64-8C8C-59E779AF1C5D}" srcOrd="1" destOrd="0" presId="urn:microsoft.com/office/officeart/2008/layout/LinedList"/>
    <dgm:cxn modelId="{4305F8BB-100D-4DA1-9B50-D6B7ED2CF896}" type="presParOf" srcId="{8153FD9D-2620-4BE7-B702-374736E4DAED}" destId="{EE93C8BD-3D7D-4388-B9F0-593E95A65A41}" srcOrd="2" destOrd="0" presId="urn:microsoft.com/office/officeart/2008/layout/LinedList"/>
    <dgm:cxn modelId="{D3B8E61E-D430-4539-9067-866E4A1378CC}" type="presParOf" srcId="{B614C2A2-4D77-41D0-8AD7-F3BEC8F3A518}" destId="{C7E15E87-E8BF-4D20-8EB4-AF7B63B5FCC5}" srcOrd="2" destOrd="0" presId="urn:microsoft.com/office/officeart/2008/layout/LinedList"/>
    <dgm:cxn modelId="{147B436D-B8E2-4574-ACDD-F192138444DC}" type="presParOf" srcId="{B614C2A2-4D77-41D0-8AD7-F3BEC8F3A518}" destId="{DAE245F0-13A8-4C9F-AD83-DF905F099D1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293F60-89C7-4401-8578-8EB20032C524}" type="doc">
      <dgm:prSet loTypeId="urn:microsoft.com/office/officeart/2005/8/layout/lProcess2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36050F36-F778-4DE1-A944-D2948BE350FA}">
      <dgm:prSet phldrT="[Texto]" custT="1"/>
      <dgm:spPr/>
      <dgm:t>
        <a:bodyPr/>
        <a:lstStyle/>
        <a:p>
          <a:r>
            <a:rPr lang="es-ES" sz="2400" u="sng" dirty="0"/>
            <a:t>Semejanza</a:t>
          </a:r>
          <a:endParaRPr lang="es-EC" sz="2400" u="sng" dirty="0"/>
        </a:p>
      </dgm:t>
    </dgm:pt>
    <dgm:pt modelId="{82026F95-B1C8-4FB9-91DA-130038C2C909}" type="parTrans" cxnId="{78DF0616-9E74-4DEB-BD7D-6B450E78E1EB}">
      <dgm:prSet/>
      <dgm:spPr/>
      <dgm:t>
        <a:bodyPr/>
        <a:lstStyle/>
        <a:p>
          <a:endParaRPr lang="es-EC"/>
        </a:p>
      </dgm:t>
    </dgm:pt>
    <dgm:pt modelId="{B8A89C6E-BE0A-496E-A86E-2BAA31F53696}" type="sibTrans" cxnId="{78DF0616-9E74-4DEB-BD7D-6B450E78E1EB}">
      <dgm:prSet/>
      <dgm:spPr/>
      <dgm:t>
        <a:bodyPr/>
        <a:lstStyle/>
        <a:p>
          <a:endParaRPr lang="es-EC"/>
        </a:p>
      </dgm:t>
    </dgm:pt>
    <dgm:pt modelId="{565BD75A-5E8D-45C3-B979-6F380676C05B}">
      <dgm:prSet phldrT="[Texto]" custT="1"/>
      <dgm:spPr/>
      <dgm:t>
        <a:bodyPr/>
        <a:lstStyle/>
        <a:p>
          <a:r>
            <a:rPr lang="es-ES" sz="2400" dirty="0"/>
            <a:t>Cohesión</a:t>
          </a:r>
          <a:endParaRPr lang="es-EC" sz="2400" dirty="0"/>
        </a:p>
      </dgm:t>
    </dgm:pt>
    <dgm:pt modelId="{E7046DC0-649E-47F8-A107-4FA65C6E5F10}" type="parTrans" cxnId="{98AAF1B3-9E20-42E5-9474-5528BCA5A420}">
      <dgm:prSet/>
      <dgm:spPr/>
      <dgm:t>
        <a:bodyPr/>
        <a:lstStyle/>
        <a:p>
          <a:endParaRPr lang="es-EC"/>
        </a:p>
      </dgm:t>
    </dgm:pt>
    <dgm:pt modelId="{3A246232-38C7-4B73-841A-FE191553A110}" type="sibTrans" cxnId="{98AAF1B3-9E20-42E5-9474-5528BCA5A420}">
      <dgm:prSet/>
      <dgm:spPr/>
      <dgm:t>
        <a:bodyPr/>
        <a:lstStyle/>
        <a:p>
          <a:endParaRPr lang="es-EC"/>
        </a:p>
      </dgm:t>
    </dgm:pt>
    <dgm:pt modelId="{F91E49BC-847A-4B1A-9649-6F26D111F24E}">
      <dgm:prSet phldrT="[Texto]" custT="1"/>
      <dgm:spPr/>
      <dgm:t>
        <a:bodyPr/>
        <a:lstStyle/>
        <a:p>
          <a:r>
            <a:rPr lang="es-ES" sz="2400" dirty="0"/>
            <a:t>Universalidad</a:t>
          </a:r>
          <a:endParaRPr lang="es-EC" sz="2400" dirty="0"/>
        </a:p>
      </dgm:t>
    </dgm:pt>
    <dgm:pt modelId="{8B4FA67C-AC48-4266-969D-54C92635BE64}" type="parTrans" cxnId="{51D0C427-3DD6-405C-9F1E-60E5605B5E60}">
      <dgm:prSet/>
      <dgm:spPr/>
      <dgm:t>
        <a:bodyPr/>
        <a:lstStyle/>
        <a:p>
          <a:endParaRPr lang="es-EC"/>
        </a:p>
      </dgm:t>
    </dgm:pt>
    <dgm:pt modelId="{4B7AF4AC-91FB-44B2-A49E-E4F05F1AA065}" type="sibTrans" cxnId="{51D0C427-3DD6-405C-9F1E-60E5605B5E60}">
      <dgm:prSet/>
      <dgm:spPr/>
      <dgm:t>
        <a:bodyPr/>
        <a:lstStyle/>
        <a:p>
          <a:endParaRPr lang="es-EC"/>
        </a:p>
      </dgm:t>
    </dgm:pt>
    <dgm:pt modelId="{53970029-A1C5-4859-BF0F-123B1886F933}">
      <dgm:prSet phldrT="[Texto]" custT="1"/>
      <dgm:spPr/>
      <dgm:t>
        <a:bodyPr/>
        <a:lstStyle/>
        <a:p>
          <a:r>
            <a:rPr lang="es-ES" sz="2400" u="sng" dirty="0"/>
            <a:t>Modelización</a:t>
          </a:r>
          <a:endParaRPr lang="es-EC" sz="2400" u="sng" dirty="0"/>
        </a:p>
      </dgm:t>
    </dgm:pt>
    <dgm:pt modelId="{31916FFC-F793-4AB7-A475-3CFA2A1328D7}" type="parTrans" cxnId="{21CB0FB5-7CCB-4698-AB43-7613644F66A6}">
      <dgm:prSet/>
      <dgm:spPr/>
      <dgm:t>
        <a:bodyPr/>
        <a:lstStyle/>
        <a:p>
          <a:endParaRPr lang="es-EC"/>
        </a:p>
      </dgm:t>
    </dgm:pt>
    <dgm:pt modelId="{5918352A-8B84-4663-986C-0E96BC5C4A5A}" type="sibTrans" cxnId="{21CB0FB5-7CCB-4698-AB43-7613644F66A6}">
      <dgm:prSet/>
      <dgm:spPr/>
      <dgm:t>
        <a:bodyPr/>
        <a:lstStyle/>
        <a:p>
          <a:endParaRPr lang="es-EC"/>
        </a:p>
      </dgm:t>
    </dgm:pt>
    <dgm:pt modelId="{468F7A0C-2628-4003-9590-DDC6BF35684E}">
      <dgm:prSet phldrT="[Texto]" custT="1"/>
      <dgm:spPr/>
      <dgm:t>
        <a:bodyPr/>
        <a:lstStyle/>
        <a:p>
          <a:r>
            <a:rPr lang="es-ES" sz="2400" dirty="0"/>
            <a:t>Información</a:t>
          </a:r>
          <a:endParaRPr lang="es-EC" sz="2400" dirty="0"/>
        </a:p>
      </dgm:t>
    </dgm:pt>
    <dgm:pt modelId="{7710B3F8-87A1-46F7-8B06-6C72342A70F0}" type="parTrans" cxnId="{30D32B12-F93E-4D05-8603-A4E80F057845}">
      <dgm:prSet/>
      <dgm:spPr/>
      <dgm:t>
        <a:bodyPr/>
        <a:lstStyle/>
        <a:p>
          <a:endParaRPr lang="es-EC"/>
        </a:p>
      </dgm:t>
    </dgm:pt>
    <dgm:pt modelId="{3F7DA011-5FDC-4C8A-9097-2F41AB80CA02}" type="sibTrans" cxnId="{30D32B12-F93E-4D05-8603-A4E80F057845}">
      <dgm:prSet/>
      <dgm:spPr/>
      <dgm:t>
        <a:bodyPr/>
        <a:lstStyle/>
        <a:p>
          <a:endParaRPr lang="es-EC"/>
        </a:p>
      </dgm:t>
    </dgm:pt>
    <dgm:pt modelId="{C9DCE5D9-073C-4107-A9FC-B8739E9A1E5F}">
      <dgm:prSet phldrT="[Texto]" custT="1"/>
      <dgm:spPr/>
      <dgm:t>
        <a:bodyPr/>
        <a:lstStyle/>
        <a:p>
          <a:r>
            <a:rPr lang="es-ES" sz="2400" dirty="0"/>
            <a:t>Resocialización</a:t>
          </a:r>
          <a:endParaRPr lang="es-EC" sz="2400" dirty="0"/>
        </a:p>
      </dgm:t>
    </dgm:pt>
    <dgm:pt modelId="{69F7F733-80C5-4E70-8DC9-ECF53F95BDD0}" type="parTrans" cxnId="{34C21136-AB3F-498C-86BA-6C36A01CAFA6}">
      <dgm:prSet/>
      <dgm:spPr/>
      <dgm:t>
        <a:bodyPr/>
        <a:lstStyle/>
        <a:p>
          <a:endParaRPr lang="es-EC"/>
        </a:p>
      </dgm:t>
    </dgm:pt>
    <dgm:pt modelId="{34854921-7EB8-484B-84D4-9ABCD9E39D85}" type="sibTrans" cxnId="{34C21136-AB3F-498C-86BA-6C36A01CAFA6}">
      <dgm:prSet/>
      <dgm:spPr/>
      <dgm:t>
        <a:bodyPr/>
        <a:lstStyle/>
        <a:p>
          <a:endParaRPr lang="es-EC"/>
        </a:p>
      </dgm:t>
    </dgm:pt>
    <dgm:pt modelId="{F5A48CC6-DC29-4B9B-87ED-3931C7CE36FA}">
      <dgm:prSet phldrT="[Texto]" custT="1"/>
      <dgm:spPr/>
      <dgm:t>
        <a:bodyPr/>
        <a:lstStyle/>
        <a:p>
          <a:r>
            <a:rPr lang="es-ES" sz="2400" u="sng" dirty="0"/>
            <a:t>Confrontación</a:t>
          </a:r>
          <a:endParaRPr lang="es-EC" sz="2400" u="sng" dirty="0"/>
        </a:p>
      </dgm:t>
    </dgm:pt>
    <dgm:pt modelId="{88CB7AC4-9930-4F19-9A51-33B347A443F4}" type="parTrans" cxnId="{98B8A601-52EB-4EAF-B701-A55A036E0114}">
      <dgm:prSet/>
      <dgm:spPr/>
      <dgm:t>
        <a:bodyPr/>
        <a:lstStyle/>
        <a:p>
          <a:endParaRPr lang="es-EC"/>
        </a:p>
      </dgm:t>
    </dgm:pt>
    <dgm:pt modelId="{5BBB41F3-E6B8-4463-9048-A5A920ECDF2D}" type="sibTrans" cxnId="{98B8A601-52EB-4EAF-B701-A55A036E0114}">
      <dgm:prSet/>
      <dgm:spPr/>
      <dgm:t>
        <a:bodyPr/>
        <a:lstStyle/>
        <a:p>
          <a:endParaRPr lang="es-EC"/>
        </a:p>
      </dgm:t>
    </dgm:pt>
    <dgm:pt modelId="{DF0969E4-F2DB-43D3-9F06-89D6EC2EE7C3}">
      <dgm:prSet phldrT="[Texto]" custT="1"/>
      <dgm:spPr/>
      <dgm:t>
        <a:bodyPr/>
        <a:lstStyle/>
        <a:p>
          <a:r>
            <a:rPr lang="es-ES" sz="2400" dirty="0"/>
            <a:t>Catarsis</a:t>
          </a:r>
          <a:endParaRPr lang="es-EC" sz="2400" dirty="0"/>
        </a:p>
      </dgm:t>
    </dgm:pt>
    <dgm:pt modelId="{C39592C8-1953-4B63-B47B-ABFC9932391D}" type="parTrans" cxnId="{8D381AA2-C588-4BC6-970E-4DA4F5E5B681}">
      <dgm:prSet/>
      <dgm:spPr/>
      <dgm:t>
        <a:bodyPr/>
        <a:lstStyle/>
        <a:p>
          <a:endParaRPr lang="es-EC"/>
        </a:p>
      </dgm:t>
    </dgm:pt>
    <dgm:pt modelId="{0E56E739-AD9D-457E-876B-EDCE9B38062C}" type="sibTrans" cxnId="{8D381AA2-C588-4BC6-970E-4DA4F5E5B681}">
      <dgm:prSet/>
      <dgm:spPr/>
      <dgm:t>
        <a:bodyPr/>
        <a:lstStyle/>
        <a:p>
          <a:endParaRPr lang="es-EC"/>
        </a:p>
      </dgm:t>
    </dgm:pt>
    <dgm:pt modelId="{C71138D9-C73A-4948-AF60-D0E4C914938F}">
      <dgm:prSet phldrT="[Texto]" custT="1"/>
      <dgm:spPr/>
      <dgm:t>
        <a:bodyPr/>
        <a:lstStyle/>
        <a:p>
          <a:r>
            <a:rPr lang="es-ES" sz="2200" dirty="0"/>
            <a:t>Experiencia Emocional Correctiva</a:t>
          </a:r>
          <a:endParaRPr lang="es-EC" sz="2200" dirty="0"/>
        </a:p>
      </dgm:t>
    </dgm:pt>
    <dgm:pt modelId="{7CD7D1D4-6864-4D51-AC79-5F2C52428290}" type="parTrans" cxnId="{7C99F524-8787-4A8F-AA72-687D1A1A11A4}">
      <dgm:prSet/>
      <dgm:spPr/>
      <dgm:t>
        <a:bodyPr/>
        <a:lstStyle/>
        <a:p>
          <a:endParaRPr lang="es-EC"/>
        </a:p>
      </dgm:t>
    </dgm:pt>
    <dgm:pt modelId="{0FD3EF8C-C75A-493C-BB56-5B219F590969}" type="sibTrans" cxnId="{7C99F524-8787-4A8F-AA72-687D1A1A11A4}">
      <dgm:prSet/>
      <dgm:spPr/>
      <dgm:t>
        <a:bodyPr/>
        <a:lstStyle/>
        <a:p>
          <a:endParaRPr lang="es-EC"/>
        </a:p>
      </dgm:t>
    </dgm:pt>
    <dgm:pt modelId="{E0C27FF1-D5C6-4A4B-99E2-0203C519C384}">
      <dgm:prSet custT="1"/>
      <dgm:spPr/>
      <dgm:t>
        <a:bodyPr/>
        <a:lstStyle/>
        <a:p>
          <a:r>
            <a:rPr lang="es-ES" sz="2400" dirty="0"/>
            <a:t>Esperanza</a:t>
          </a:r>
          <a:endParaRPr lang="es-EC" sz="2400" dirty="0"/>
        </a:p>
      </dgm:t>
    </dgm:pt>
    <dgm:pt modelId="{1F510049-8E5D-4A3A-985A-45947997BA91}" type="parTrans" cxnId="{58B2A400-44D4-4BE3-91DF-728FAB785284}">
      <dgm:prSet/>
      <dgm:spPr/>
      <dgm:t>
        <a:bodyPr/>
        <a:lstStyle/>
        <a:p>
          <a:endParaRPr lang="es-EC"/>
        </a:p>
      </dgm:t>
    </dgm:pt>
    <dgm:pt modelId="{47B490FD-75C8-4E0C-BC7B-D1003A33E68B}" type="sibTrans" cxnId="{58B2A400-44D4-4BE3-91DF-728FAB785284}">
      <dgm:prSet/>
      <dgm:spPr/>
      <dgm:t>
        <a:bodyPr/>
        <a:lstStyle/>
        <a:p>
          <a:endParaRPr lang="es-EC"/>
        </a:p>
      </dgm:t>
    </dgm:pt>
    <dgm:pt modelId="{B6734CBB-C39A-485F-8A7F-63FE29CC55F1}">
      <dgm:prSet custT="1"/>
      <dgm:spPr/>
      <dgm:t>
        <a:bodyPr/>
        <a:lstStyle/>
        <a:p>
          <a:r>
            <a:rPr lang="es-ES" sz="2400" dirty="0"/>
            <a:t>Altruismo</a:t>
          </a:r>
          <a:endParaRPr lang="es-EC" sz="2400" dirty="0"/>
        </a:p>
      </dgm:t>
    </dgm:pt>
    <dgm:pt modelId="{C96C3304-9E41-45D6-AB88-C48501A11D79}" type="parTrans" cxnId="{32863591-C195-4495-AB47-ADF6856F15A6}">
      <dgm:prSet/>
      <dgm:spPr/>
      <dgm:t>
        <a:bodyPr/>
        <a:lstStyle/>
        <a:p>
          <a:endParaRPr lang="es-EC"/>
        </a:p>
      </dgm:t>
    </dgm:pt>
    <dgm:pt modelId="{F26AA1A6-9F82-4370-874A-CFFCFA58C7A7}" type="sibTrans" cxnId="{32863591-C195-4495-AB47-ADF6856F15A6}">
      <dgm:prSet/>
      <dgm:spPr/>
      <dgm:t>
        <a:bodyPr/>
        <a:lstStyle/>
        <a:p>
          <a:endParaRPr lang="es-EC"/>
        </a:p>
      </dgm:t>
    </dgm:pt>
    <dgm:pt modelId="{DDB2D0E7-2B6D-47E8-BD38-A8280DD21040}">
      <dgm:prSet custT="1"/>
      <dgm:spPr/>
      <dgm:t>
        <a:bodyPr/>
        <a:lstStyle/>
        <a:p>
          <a:r>
            <a:rPr lang="es-ES" sz="2400" dirty="0"/>
            <a:t>Imitación</a:t>
          </a:r>
          <a:endParaRPr lang="es-EC" sz="2400" dirty="0"/>
        </a:p>
      </dgm:t>
    </dgm:pt>
    <dgm:pt modelId="{C0698DD5-985B-4BAC-94C8-08564D9BA385}" type="parTrans" cxnId="{C340B25D-D49D-44FF-9B9D-938948BA157A}">
      <dgm:prSet/>
      <dgm:spPr/>
      <dgm:t>
        <a:bodyPr/>
        <a:lstStyle/>
        <a:p>
          <a:endParaRPr lang="es-EC"/>
        </a:p>
      </dgm:t>
    </dgm:pt>
    <dgm:pt modelId="{3E39EE31-AEB8-49FF-A2F9-D86E138DD12D}" type="sibTrans" cxnId="{C340B25D-D49D-44FF-9B9D-938948BA157A}">
      <dgm:prSet/>
      <dgm:spPr/>
      <dgm:t>
        <a:bodyPr/>
        <a:lstStyle/>
        <a:p>
          <a:endParaRPr lang="es-EC"/>
        </a:p>
      </dgm:t>
    </dgm:pt>
    <dgm:pt modelId="{D88088E1-F0CC-4A11-954B-CB3937F8A80F}">
      <dgm:prSet custT="1"/>
      <dgm:spPr/>
      <dgm:t>
        <a:bodyPr/>
        <a:lstStyle/>
        <a:p>
          <a:r>
            <a:rPr lang="es-ES" sz="2400" dirty="0"/>
            <a:t>Factor Existencial</a:t>
          </a:r>
          <a:endParaRPr lang="es-EC" sz="2400" dirty="0"/>
        </a:p>
      </dgm:t>
    </dgm:pt>
    <dgm:pt modelId="{9DE2215D-0875-4861-ADD2-F88508788857}" type="parTrans" cxnId="{15B880A4-7D17-46D6-9855-4264CB2DE5E7}">
      <dgm:prSet/>
      <dgm:spPr/>
      <dgm:t>
        <a:bodyPr/>
        <a:lstStyle/>
        <a:p>
          <a:endParaRPr lang="es-EC"/>
        </a:p>
      </dgm:t>
    </dgm:pt>
    <dgm:pt modelId="{D1B9AE96-B7C9-48C3-B4BC-D9CF26A45502}" type="sibTrans" cxnId="{15B880A4-7D17-46D6-9855-4264CB2DE5E7}">
      <dgm:prSet/>
      <dgm:spPr/>
      <dgm:t>
        <a:bodyPr/>
        <a:lstStyle/>
        <a:p>
          <a:endParaRPr lang="es-EC"/>
        </a:p>
      </dgm:t>
    </dgm:pt>
    <dgm:pt modelId="{83495988-C948-4B56-86B0-2BB039CB6F4C}">
      <dgm:prSet custT="1"/>
      <dgm:spPr/>
      <dgm:t>
        <a:bodyPr/>
        <a:lstStyle/>
        <a:p>
          <a:r>
            <a:rPr lang="es-ES" sz="2200" dirty="0"/>
            <a:t>Aprendizaje interpersonal</a:t>
          </a:r>
          <a:endParaRPr lang="es-EC" sz="2200" dirty="0"/>
        </a:p>
      </dgm:t>
    </dgm:pt>
    <dgm:pt modelId="{6A245F94-0A8E-4E40-AB05-A3ADDC89F69D}" type="parTrans" cxnId="{4FEF08DF-9A5C-406C-8315-0E2D143C992F}">
      <dgm:prSet/>
      <dgm:spPr/>
      <dgm:t>
        <a:bodyPr/>
        <a:lstStyle/>
        <a:p>
          <a:endParaRPr lang="es-EC"/>
        </a:p>
      </dgm:t>
    </dgm:pt>
    <dgm:pt modelId="{4DD962BB-7C24-4318-86D6-C778279EFFC2}" type="sibTrans" cxnId="{4FEF08DF-9A5C-406C-8315-0E2D143C992F}">
      <dgm:prSet/>
      <dgm:spPr/>
      <dgm:t>
        <a:bodyPr/>
        <a:lstStyle/>
        <a:p>
          <a:endParaRPr lang="es-EC"/>
        </a:p>
      </dgm:t>
    </dgm:pt>
    <dgm:pt modelId="{0E68D489-32F2-43C7-88F5-E643EBE52E25}" type="pres">
      <dgm:prSet presAssocID="{20293F60-89C7-4401-8578-8EB20032C5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A57105-3A60-45FE-93BD-359E6245BC7A}" type="pres">
      <dgm:prSet presAssocID="{36050F36-F778-4DE1-A944-D2948BE350FA}" presName="compNode" presStyleCnt="0"/>
      <dgm:spPr/>
    </dgm:pt>
    <dgm:pt modelId="{D8CCE9E9-0B60-4FE9-B241-4BC032D8F454}" type="pres">
      <dgm:prSet presAssocID="{36050F36-F778-4DE1-A944-D2948BE350FA}" presName="aNode" presStyleLbl="bgShp" presStyleIdx="0" presStyleCnt="3" custLinFactNeighborX="-38"/>
      <dgm:spPr/>
      <dgm:t>
        <a:bodyPr/>
        <a:lstStyle/>
        <a:p>
          <a:endParaRPr lang="es-ES"/>
        </a:p>
      </dgm:t>
    </dgm:pt>
    <dgm:pt modelId="{9F4CC979-1B5F-4AA8-8FD1-8D16CD51D327}" type="pres">
      <dgm:prSet presAssocID="{36050F36-F778-4DE1-A944-D2948BE350FA}" presName="textNode" presStyleLbl="bgShp" presStyleIdx="0" presStyleCnt="3"/>
      <dgm:spPr/>
      <dgm:t>
        <a:bodyPr/>
        <a:lstStyle/>
        <a:p>
          <a:endParaRPr lang="es-ES"/>
        </a:p>
      </dgm:t>
    </dgm:pt>
    <dgm:pt modelId="{495D6F89-3B90-4B8D-849A-F15D275388C7}" type="pres">
      <dgm:prSet presAssocID="{36050F36-F778-4DE1-A944-D2948BE350FA}" presName="compChildNode" presStyleCnt="0"/>
      <dgm:spPr/>
    </dgm:pt>
    <dgm:pt modelId="{E2465FB0-AE3B-49C9-B638-7B36068124E5}" type="pres">
      <dgm:prSet presAssocID="{36050F36-F778-4DE1-A944-D2948BE350FA}" presName="theInnerList" presStyleCnt="0"/>
      <dgm:spPr/>
    </dgm:pt>
    <dgm:pt modelId="{3D9BF0BB-695F-43DB-ADC0-A17012F658F0}" type="pres">
      <dgm:prSet presAssocID="{565BD75A-5E8D-45C3-B979-6F380676C05B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2AF76-B42A-4F4E-B4A8-DF6998FCB8F9}" type="pres">
      <dgm:prSet presAssocID="{565BD75A-5E8D-45C3-B979-6F380676C05B}" presName="aSpace2" presStyleCnt="0"/>
      <dgm:spPr/>
    </dgm:pt>
    <dgm:pt modelId="{4FD36947-AC23-4A3B-A1E7-FA2BAE4D4263}" type="pres">
      <dgm:prSet presAssocID="{F91E49BC-847A-4B1A-9649-6F26D111F24E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F9744-B53D-4194-9EDE-4A73B07EA192}" type="pres">
      <dgm:prSet presAssocID="{F91E49BC-847A-4B1A-9649-6F26D111F24E}" presName="aSpace2" presStyleCnt="0"/>
      <dgm:spPr/>
    </dgm:pt>
    <dgm:pt modelId="{53A4611A-0C58-471B-B737-F44CE9078DA7}" type="pres">
      <dgm:prSet presAssocID="{E0C27FF1-D5C6-4A4B-99E2-0203C519C384}" presName="childNode" presStyleLbl="node1" presStyleIdx="2" presStyleCnt="11" custLinFactNeighborX="986" custLinFactNeighborY="223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B37E0-983F-46AB-81A4-7B124F48E99D}" type="pres">
      <dgm:prSet presAssocID="{E0C27FF1-D5C6-4A4B-99E2-0203C519C384}" presName="aSpace2" presStyleCnt="0"/>
      <dgm:spPr/>
    </dgm:pt>
    <dgm:pt modelId="{176C95F0-6501-48E5-8C31-DD368FE81802}" type="pres">
      <dgm:prSet presAssocID="{B6734CBB-C39A-485F-8A7F-63FE29CC55F1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BE0E01-C445-429F-B0FD-2F9838FE9104}" type="pres">
      <dgm:prSet presAssocID="{B6734CBB-C39A-485F-8A7F-63FE29CC55F1}" presName="aSpace2" presStyleCnt="0"/>
      <dgm:spPr/>
    </dgm:pt>
    <dgm:pt modelId="{1F5CE31B-D30B-4842-913C-26605308C7FF}" type="pres">
      <dgm:prSet presAssocID="{DDB2D0E7-2B6D-47E8-BD38-A8280DD21040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9BFDDE-6C8B-4F2B-B05D-E8544CDF55D8}" type="pres">
      <dgm:prSet presAssocID="{36050F36-F778-4DE1-A944-D2948BE350FA}" presName="aSpace" presStyleCnt="0"/>
      <dgm:spPr/>
    </dgm:pt>
    <dgm:pt modelId="{D8F8AF54-85C1-48D0-B0B9-6C9C1D802DB3}" type="pres">
      <dgm:prSet presAssocID="{53970029-A1C5-4859-BF0F-123B1886F933}" presName="compNode" presStyleCnt="0"/>
      <dgm:spPr/>
    </dgm:pt>
    <dgm:pt modelId="{598C8425-A130-4860-A23C-52131869B22D}" type="pres">
      <dgm:prSet presAssocID="{53970029-A1C5-4859-BF0F-123B1886F933}" presName="aNode" presStyleLbl="bgShp" presStyleIdx="1" presStyleCnt="3"/>
      <dgm:spPr/>
      <dgm:t>
        <a:bodyPr/>
        <a:lstStyle/>
        <a:p>
          <a:endParaRPr lang="es-ES"/>
        </a:p>
      </dgm:t>
    </dgm:pt>
    <dgm:pt modelId="{3FBB44FB-E89F-4F5F-AA5F-43A0AD8858E5}" type="pres">
      <dgm:prSet presAssocID="{53970029-A1C5-4859-BF0F-123B1886F933}" presName="textNode" presStyleLbl="bgShp" presStyleIdx="1" presStyleCnt="3"/>
      <dgm:spPr/>
      <dgm:t>
        <a:bodyPr/>
        <a:lstStyle/>
        <a:p>
          <a:endParaRPr lang="es-ES"/>
        </a:p>
      </dgm:t>
    </dgm:pt>
    <dgm:pt modelId="{56EA7068-E6C5-4616-B07E-B2C13584A5E6}" type="pres">
      <dgm:prSet presAssocID="{53970029-A1C5-4859-BF0F-123B1886F933}" presName="compChildNode" presStyleCnt="0"/>
      <dgm:spPr/>
    </dgm:pt>
    <dgm:pt modelId="{A9D3E3CE-0E78-4326-AC49-2A7591B36757}" type="pres">
      <dgm:prSet presAssocID="{53970029-A1C5-4859-BF0F-123B1886F933}" presName="theInnerList" presStyleCnt="0"/>
      <dgm:spPr/>
    </dgm:pt>
    <dgm:pt modelId="{8F820D77-F202-45AE-8644-E24F8ECE1DD8}" type="pres">
      <dgm:prSet presAssocID="{468F7A0C-2628-4003-9590-DDC6BF35684E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B983D2-7540-4666-BFF0-471105000FEF}" type="pres">
      <dgm:prSet presAssocID="{468F7A0C-2628-4003-9590-DDC6BF35684E}" presName="aSpace2" presStyleCnt="0"/>
      <dgm:spPr/>
    </dgm:pt>
    <dgm:pt modelId="{143050C3-0062-4B14-9336-47D1A8EADB43}" type="pres">
      <dgm:prSet presAssocID="{C9DCE5D9-073C-4107-A9FC-B8739E9A1E5F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A8957C-D474-49AA-AA3A-4DCA0E91AE6C}" type="pres">
      <dgm:prSet presAssocID="{C9DCE5D9-073C-4107-A9FC-B8739E9A1E5F}" presName="aSpace2" presStyleCnt="0"/>
      <dgm:spPr/>
    </dgm:pt>
    <dgm:pt modelId="{EC60BC92-93D6-442E-89A3-ECCF66C410A8}" type="pres">
      <dgm:prSet presAssocID="{D88088E1-F0CC-4A11-954B-CB3937F8A80F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619A9C-6BA7-40CD-B23D-2008946367E5}" type="pres">
      <dgm:prSet presAssocID="{53970029-A1C5-4859-BF0F-123B1886F933}" presName="aSpace" presStyleCnt="0"/>
      <dgm:spPr/>
    </dgm:pt>
    <dgm:pt modelId="{7B3FCFCF-BB53-43DD-B221-1736843260CF}" type="pres">
      <dgm:prSet presAssocID="{F5A48CC6-DC29-4B9B-87ED-3931C7CE36FA}" presName="compNode" presStyleCnt="0"/>
      <dgm:spPr/>
    </dgm:pt>
    <dgm:pt modelId="{51565485-9FB1-4555-9E65-483FF00F59E6}" type="pres">
      <dgm:prSet presAssocID="{F5A48CC6-DC29-4B9B-87ED-3931C7CE36FA}" presName="aNode" presStyleLbl="bgShp" presStyleIdx="2" presStyleCnt="3"/>
      <dgm:spPr/>
      <dgm:t>
        <a:bodyPr/>
        <a:lstStyle/>
        <a:p>
          <a:endParaRPr lang="es-ES"/>
        </a:p>
      </dgm:t>
    </dgm:pt>
    <dgm:pt modelId="{29BC47D9-D0EB-4E9B-B69B-ACB06B7C69FD}" type="pres">
      <dgm:prSet presAssocID="{F5A48CC6-DC29-4B9B-87ED-3931C7CE36FA}" presName="textNode" presStyleLbl="bgShp" presStyleIdx="2" presStyleCnt="3"/>
      <dgm:spPr/>
      <dgm:t>
        <a:bodyPr/>
        <a:lstStyle/>
        <a:p>
          <a:endParaRPr lang="es-ES"/>
        </a:p>
      </dgm:t>
    </dgm:pt>
    <dgm:pt modelId="{8CBA94AB-B820-4D11-879B-1086FA1BB580}" type="pres">
      <dgm:prSet presAssocID="{F5A48CC6-DC29-4B9B-87ED-3931C7CE36FA}" presName="compChildNode" presStyleCnt="0"/>
      <dgm:spPr/>
    </dgm:pt>
    <dgm:pt modelId="{59000198-E11F-439B-A562-EE0A9A337766}" type="pres">
      <dgm:prSet presAssocID="{F5A48CC6-DC29-4B9B-87ED-3931C7CE36FA}" presName="theInnerList" presStyleCnt="0"/>
      <dgm:spPr/>
    </dgm:pt>
    <dgm:pt modelId="{6C86CA62-7BAD-472F-A77A-F1DE61B8599B}" type="pres">
      <dgm:prSet presAssocID="{DF0969E4-F2DB-43D3-9F06-89D6EC2EE7C3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DA31C4-0941-4F2C-BB65-87AEC04411C4}" type="pres">
      <dgm:prSet presAssocID="{DF0969E4-F2DB-43D3-9F06-89D6EC2EE7C3}" presName="aSpace2" presStyleCnt="0"/>
      <dgm:spPr/>
    </dgm:pt>
    <dgm:pt modelId="{9C1F7A18-2670-4FFE-8AF2-D8D240C9CF57}" type="pres">
      <dgm:prSet presAssocID="{C71138D9-C73A-4948-AF60-D0E4C914938F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DA25C5-DF4B-41A0-BF63-7AB0E4B8DA3E}" type="pres">
      <dgm:prSet presAssocID="{C71138D9-C73A-4948-AF60-D0E4C914938F}" presName="aSpace2" presStyleCnt="0"/>
      <dgm:spPr/>
    </dgm:pt>
    <dgm:pt modelId="{8503E8A2-954F-45C2-AB39-B1BC0933FA54}" type="pres">
      <dgm:prSet presAssocID="{83495988-C948-4B56-86B0-2BB039CB6F4C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863591-C195-4495-AB47-ADF6856F15A6}" srcId="{36050F36-F778-4DE1-A944-D2948BE350FA}" destId="{B6734CBB-C39A-485F-8A7F-63FE29CC55F1}" srcOrd="3" destOrd="0" parTransId="{C96C3304-9E41-45D6-AB88-C48501A11D79}" sibTransId="{F26AA1A6-9F82-4370-874A-CFFCFA58C7A7}"/>
    <dgm:cxn modelId="{34C21136-AB3F-498C-86BA-6C36A01CAFA6}" srcId="{53970029-A1C5-4859-BF0F-123B1886F933}" destId="{C9DCE5D9-073C-4107-A9FC-B8739E9A1E5F}" srcOrd="1" destOrd="0" parTransId="{69F7F733-80C5-4E70-8DC9-ECF53F95BDD0}" sibTransId="{34854921-7EB8-484B-84D4-9ABCD9E39D85}"/>
    <dgm:cxn modelId="{98AAF1B3-9E20-42E5-9474-5528BCA5A420}" srcId="{36050F36-F778-4DE1-A944-D2948BE350FA}" destId="{565BD75A-5E8D-45C3-B979-6F380676C05B}" srcOrd="0" destOrd="0" parTransId="{E7046DC0-649E-47F8-A107-4FA65C6E5F10}" sibTransId="{3A246232-38C7-4B73-841A-FE191553A110}"/>
    <dgm:cxn modelId="{8F97DDBA-BAB3-4FD9-B9D7-0CB29A7BF329}" type="presOf" srcId="{DF0969E4-F2DB-43D3-9F06-89D6EC2EE7C3}" destId="{6C86CA62-7BAD-472F-A77A-F1DE61B8599B}" srcOrd="0" destOrd="0" presId="urn:microsoft.com/office/officeart/2005/8/layout/lProcess2"/>
    <dgm:cxn modelId="{E243E54F-A3CD-43E5-83C6-E45139E264BB}" type="presOf" srcId="{F5A48CC6-DC29-4B9B-87ED-3931C7CE36FA}" destId="{29BC47D9-D0EB-4E9B-B69B-ACB06B7C69FD}" srcOrd="1" destOrd="0" presId="urn:microsoft.com/office/officeart/2005/8/layout/lProcess2"/>
    <dgm:cxn modelId="{87CF1F3C-F41F-434C-AD0E-7078C7A25F73}" type="presOf" srcId="{36050F36-F778-4DE1-A944-D2948BE350FA}" destId="{9F4CC979-1B5F-4AA8-8FD1-8D16CD51D327}" srcOrd="1" destOrd="0" presId="urn:microsoft.com/office/officeart/2005/8/layout/lProcess2"/>
    <dgm:cxn modelId="{8D381AA2-C588-4BC6-970E-4DA4F5E5B681}" srcId="{F5A48CC6-DC29-4B9B-87ED-3931C7CE36FA}" destId="{DF0969E4-F2DB-43D3-9F06-89D6EC2EE7C3}" srcOrd="0" destOrd="0" parTransId="{C39592C8-1953-4B63-B47B-ABFC9932391D}" sibTransId="{0E56E739-AD9D-457E-876B-EDCE9B38062C}"/>
    <dgm:cxn modelId="{58B2A400-44D4-4BE3-91DF-728FAB785284}" srcId="{36050F36-F778-4DE1-A944-D2948BE350FA}" destId="{E0C27FF1-D5C6-4A4B-99E2-0203C519C384}" srcOrd="2" destOrd="0" parTransId="{1F510049-8E5D-4A3A-985A-45947997BA91}" sibTransId="{47B490FD-75C8-4E0C-BC7B-D1003A33E68B}"/>
    <dgm:cxn modelId="{30D32B12-F93E-4D05-8603-A4E80F057845}" srcId="{53970029-A1C5-4859-BF0F-123B1886F933}" destId="{468F7A0C-2628-4003-9590-DDC6BF35684E}" srcOrd="0" destOrd="0" parTransId="{7710B3F8-87A1-46F7-8B06-6C72342A70F0}" sibTransId="{3F7DA011-5FDC-4C8A-9097-2F41AB80CA02}"/>
    <dgm:cxn modelId="{2C206353-9BDA-44F7-BB1E-472D7A25C525}" type="presOf" srcId="{DDB2D0E7-2B6D-47E8-BD38-A8280DD21040}" destId="{1F5CE31B-D30B-4842-913C-26605308C7FF}" srcOrd="0" destOrd="0" presId="urn:microsoft.com/office/officeart/2005/8/layout/lProcess2"/>
    <dgm:cxn modelId="{E3ECC587-0ABE-4C3D-832E-4F99E8E2533B}" type="presOf" srcId="{F91E49BC-847A-4B1A-9649-6F26D111F24E}" destId="{4FD36947-AC23-4A3B-A1E7-FA2BAE4D4263}" srcOrd="0" destOrd="0" presId="urn:microsoft.com/office/officeart/2005/8/layout/lProcess2"/>
    <dgm:cxn modelId="{A1B36FAF-E3A0-42AD-B5DD-905E38C516D6}" type="presOf" srcId="{36050F36-F778-4DE1-A944-D2948BE350FA}" destId="{D8CCE9E9-0B60-4FE9-B241-4BC032D8F454}" srcOrd="0" destOrd="0" presId="urn:microsoft.com/office/officeart/2005/8/layout/lProcess2"/>
    <dgm:cxn modelId="{278EE6F1-849F-4801-83E2-8364C257830E}" type="presOf" srcId="{565BD75A-5E8D-45C3-B979-6F380676C05B}" destId="{3D9BF0BB-695F-43DB-ADC0-A17012F658F0}" srcOrd="0" destOrd="0" presId="urn:microsoft.com/office/officeart/2005/8/layout/lProcess2"/>
    <dgm:cxn modelId="{3CA8715D-E113-42F0-A921-7AE3A5F752F1}" type="presOf" srcId="{53970029-A1C5-4859-BF0F-123B1886F933}" destId="{3FBB44FB-E89F-4F5F-AA5F-43A0AD8858E5}" srcOrd="1" destOrd="0" presId="urn:microsoft.com/office/officeart/2005/8/layout/lProcess2"/>
    <dgm:cxn modelId="{78DF0616-9E74-4DEB-BD7D-6B450E78E1EB}" srcId="{20293F60-89C7-4401-8578-8EB20032C524}" destId="{36050F36-F778-4DE1-A944-D2948BE350FA}" srcOrd="0" destOrd="0" parTransId="{82026F95-B1C8-4FB9-91DA-130038C2C909}" sibTransId="{B8A89C6E-BE0A-496E-A86E-2BAA31F53696}"/>
    <dgm:cxn modelId="{61244268-A081-4621-9416-167B474B458D}" type="presOf" srcId="{C71138D9-C73A-4948-AF60-D0E4C914938F}" destId="{9C1F7A18-2670-4FFE-8AF2-D8D240C9CF57}" srcOrd="0" destOrd="0" presId="urn:microsoft.com/office/officeart/2005/8/layout/lProcess2"/>
    <dgm:cxn modelId="{7C99F524-8787-4A8F-AA72-687D1A1A11A4}" srcId="{F5A48CC6-DC29-4B9B-87ED-3931C7CE36FA}" destId="{C71138D9-C73A-4948-AF60-D0E4C914938F}" srcOrd="1" destOrd="0" parTransId="{7CD7D1D4-6864-4D51-AC79-5F2C52428290}" sibTransId="{0FD3EF8C-C75A-493C-BB56-5B219F590969}"/>
    <dgm:cxn modelId="{21CB0FB5-7CCB-4698-AB43-7613644F66A6}" srcId="{20293F60-89C7-4401-8578-8EB20032C524}" destId="{53970029-A1C5-4859-BF0F-123B1886F933}" srcOrd="1" destOrd="0" parTransId="{31916FFC-F793-4AB7-A475-3CFA2A1328D7}" sibTransId="{5918352A-8B84-4663-986C-0E96BC5C4A5A}"/>
    <dgm:cxn modelId="{26556FB7-D73C-436F-8B17-6305613C5D9C}" type="presOf" srcId="{83495988-C948-4B56-86B0-2BB039CB6F4C}" destId="{8503E8A2-954F-45C2-AB39-B1BC0933FA54}" srcOrd="0" destOrd="0" presId="urn:microsoft.com/office/officeart/2005/8/layout/lProcess2"/>
    <dgm:cxn modelId="{449CF05E-417D-4F90-A888-F6AE3F75DDC9}" type="presOf" srcId="{53970029-A1C5-4859-BF0F-123B1886F933}" destId="{598C8425-A130-4860-A23C-52131869B22D}" srcOrd="0" destOrd="0" presId="urn:microsoft.com/office/officeart/2005/8/layout/lProcess2"/>
    <dgm:cxn modelId="{51D0C427-3DD6-405C-9F1E-60E5605B5E60}" srcId="{36050F36-F778-4DE1-A944-D2948BE350FA}" destId="{F91E49BC-847A-4B1A-9649-6F26D111F24E}" srcOrd="1" destOrd="0" parTransId="{8B4FA67C-AC48-4266-969D-54C92635BE64}" sibTransId="{4B7AF4AC-91FB-44B2-A49E-E4F05F1AA065}"/>
    <dgm:cxn modelId="{0727809E-20B7-4468-81E7-00D4D070E940}" type="presOf" srcId="{468F7A0C-2628-4003-9590-DDC6BF35684E}" destId="{8F820D77-F202-45AE-8644-E24F8ECE1DD8}" srcOrd="0" destOrd="0" presId="urn:microsoft.com/office/officeart/2005/8/layout/lProcess2"/>
    <dgm:cxn modelId="{4AD92747-0472-47EC-A8F8-CAC04F7367D7}" type="presOf" srcId="{B6734CBB-C39A-485F-8A7F-63FE29CC55F1}" destId="{176C95F0-6501-48E5-8C31-DD368FE81802}" srcOrd="0" destOrd="0" presId="urn:microsoft.com/office/officeart/2005/8/layout/lProcess2"/>
    <dgm:cxn modelId="{98B8A601-52EB-4EAF-B701-A55A036E0114}" srcId="{20293F60-89C7-4401-8578-8EB20032C524}" destId="{F5A48CC6-DC29-4B9B-87ED-3931C7CE36FA}" srcOrd="2" destOrd="0" parTransId="{88CB7AC4-9930-4F19-9A51-33B347A443F4}" sibTransId="{5BBB41F3-E6B8-4463-9048-A5A920ECDF2D}"/>
    <dgm:cxn modelId="{15802CA4-8416-43D0-BAA9-6B93F5EC4E45}" type="presOf" srcId="{20293F60-89C7-4401-8578-8EB20032C524}" destId="{0E68D489-32F2-43C7-88F5-E643EBE52E25}" srcOrd="0" destOrd="0" presId="urn:microsoft.com/office/officeart/2005/8/layout/lProcess2"/>
    <dgm:cxn modelId="{F76D096D-8C84-4F1C-9F06-01F163600EB9}" type="presOf" srcId="{C9DCE5D9-073C-4107-A9FC-B8739E9A1E5F}" destId="{143050C3-0062-4B14-9336-47D1A8EADB43}" srcOrd="0" destOrd="0" presId="urn:microsoft.com/office/officeart/2005/8/layout/lProcess2"/>
    <dgm:cxn modelId="{AD703EDE-D695-4E12-90CF-AA1DF0EEC0F1}" type="presOf" srcId="{F5A48CC6-DC29-4B9B-87ED-3931C7CE36FA}" destId="{51565485-9FB1-4555-9E65-483FF00F59E6}" srcOrd="0" destOrd="0" presId="urn:microsoft.com/office/officeart/2005/8/layout/lProcess2"/>
    <dgm:cxn modelId="{BE71E7CF-D314-419F-B8D0-B7B0B3248C8E}" type="presOf" srcId="{D88088E1-F0CC-4A11-954B-CB3937F8A80F}" destId="{EC60BC92-93D6-442E-89A3-ECCF66C410A8}" srcOrd="0" destOrd="0" presId="urn:microsoft.com/office/officeart/2005/8/layout/lProcess2"/>
    <dgm:cxn modelId="{D8CBB1EA-E88F-4C17-8A9C-71CB3CC2CC2D}" type="presOf" srcId="{E0C27FF1-D5C6-4A4B-99E2-0203C519C384}" destId="{53A4611A-0C58-471B-B737-F44CE9078DA7}" srcOrd="0" destOrd="0" presId="urn:microsoft.com/office/officeart/2005/8/layout/lProcess2"/>
    <dgm:cxn modelId="{4FEF08DF-9A5C-406C-8315-0E2D143C992F}" srcId="{F5A48CC6-DC29-4B9B-87ED-3931C7CE36FA}" destId="{83495988-C948-4B56-86B0-2BB039CB6F4C}" srcOrd="2" destOrd="0" parTransId="{6A245F94-0A8E-4E40-AB05-A3ADDC89F69D}" sibTransId="{4DD962BB-7C24-4318-86D6-C778279EFFC2}"/>
    <dgm:cxn modelId="{C340B25D-D49D-44FF-9B9D-938948BA157A}" srcId="{36050F36-F778-4DE1-A944-D2948BE350FA}" destId="{DDB2D0E7-2B6D-47E8-BD38-A8280DD21040}" srcOrd="4" destOrd="0" parTransId="{C0698DD5-985B-4BAC-94C8-08564D9BA385}" sibTransId="{3E39EE31-AEB8-49FF-A2F9-D86E138DD12D}"/>
    <dgm:cxn modelId="{15B880A4-7D17-46D6-9855-4264CB2DE5E7}" srcId="{53970029-A1C5-4859-BF0F-123B1886F933}" destId="{D88088E1-F0CC-4A11-954B-CB3937F8A80F}" srcOrd="2" destOrd="0" parTransId="{9DE2215D-0875-4861-ADD2-F88508788857}" sibTransId="{D1B9AE96-B7C9-48C3-B4BC-D9CF26A45502}"/>
    <dgm:cxn modelId="{67B2DCBB-5233-4F0C-BD39-074F3C3BBC03}" type="presParOf" srcId="{0E68D489-32F2-43C7-88F5-E643EBE52E25}" destId="{BCA57105-3A60-45FE-93BD-359E6245BC7A}" srcOrd="0" destOrd="0" presId="urn:microsoft.com/office/officeart/2005/8/layout/lProcess2"/>
    <dgm:cxn modelId="{B30CFFDE-D986-45A2-BCF8-F031D6EE7A50}" type="presParOf" srcId="{BCA57105-3A60-45FE-93BD-359E6245BC7A}" destId="{D8CCE9E9-0B60-4FE9-B241-4BC032D8F454}" srcOrd="0" destOrd="0" presId="urn:microsoft.com/office/officeart/2005/8/layout/lProcess2"/>
    <dgm:cxn modelId="{FE220FA9-9391-47A6-A502-0B651158F0B0}" type="presParOf" srcId="{BCA57105-3A60-45FE-93BD-359E6245BC7A}" destId="{9F4CC979-1B5F-4AA8-8FD1-8D16CD51D327}" srcOrd="1" destOrd="0" presId="urn:microsoft.com/office/officeart/2005/8/layout/lProcess2"/>
    <dgm:cxn modelId="{BE9AFFE2-D74C-4B1F-A8C4-E0F6DA395A70}" type="presParOf" srcId="{BCA57105-3A60-45FE-93BD-359E6245BC7A}" destId="{495D6F89-3B90-4B8D-849A-F15D275388C7}" srcOrd="2" destOrd="0" presId="urn:microsoft.com/office/officeart/2005/8/layout/lProcess2"/>
    <dgm:cxn modelId="{D8EB7978-54F2-4A05-8291-C2D1EF41D598}" type="presParOf" srcId="{495D6F89-3B90-4B8D-849A-F15D275388C7}" destId="{E2465FB0-AE3B-49C9-B638-7B36068124E5}" srcOrd="0" destOrd="0" presId="urn:microsoft.com/office/officeart/2005/8/layout/lProcess2"/>
    <dgm:cxn modelId="{2D476A39-19AC-4BB9-A9BB-2B3A53C46672}" type="presParOf" srcId="{E2465FB0-AE3B-49C9-B638-7B36068124E5}" destId="{3D9BF0BB-695F-43DB-ADC0-A17012F658F0}" srcOrd="0" destOrd="0" presId="urn:microsoft.com/office/officeart/2005/8/layout/lProcess2"/>
    <dgm:cxn modelId="{09A3682D-F6F5-413C-85D2-0A0158244F9C}" type="presParOf" srcId="{E2465FB0-AE3B-49C9-B638-7B36068124E5}" destId="{01B2AF76-B42A-4F4E-B4A8-DF6998FCB8F9}" srcOrd="1" destOrd="0" presId="urn:microsoft.com/office/officeart/2005/8/layout/lProcess2"/>
    <dgm:cxn modelId="{F378B4CB-A151-4343-AE10-95F66E2EC65F}" type="presParOf" srcId="{E2465FB0-AE3B-49C9-B638-7B36068124E5}" destId="{4FD36947-AC23-4A3B-A1E7-FA2BAE4D4263}" srcOrd="2" destOrd="0" presId="urn:microsoft.com/office/officeart/2005/8/layout/lProcess2"/>
    <dgm:cxn modelId="{F8E8A036-85F8-4366-9E99-C7D9C7FF39A5}" type="presParOf" srcId="{E2465FB0-AE3B-49C9-B638-7B36068124E5}" destId="{E87F9744-B53D-4194-9EDE-4A73B07EA192}" srcOrd="3" destOrd="0" presId="urn:microsoft.com/office/officeart/2005/8/layout/lProcess2"/>
    <dgm:cxn modelId="{1D4A3815-2409-49C4-AA00-27B73937A07E}" type="presParOf" srcId="{E2465FB0-AE3B-49C9-B638-7B36068124E5}" destId="{53A4611A-0C58-471B-B737-F44CE9078DA7}" srcOrd="4" destOrd="0" presId="urn:microsoft.com/office/officeart/2005/8/layout/lProcess2"/>
    <dgm:cxn modelId="{0B06E870-093B-46BC-9E5C-2DCA86B78958}" type="presParOf" srcId="{E2465FB0-AE3B-49C9-B638-7B36068124E5}" destId="{037B37E0-983F-46AB-81A4-7B124F48E99D}" srcOrd="5" destOrd="0" presId="urn:microsoft.com/office/officeart/2005/8/layout/lProcess2"/>
    <dgm:cxn modelId="{51767240-ED5B-4973-B0F9-EB4691C9C213}" type="presParOf" srcId="{E2465FB0-AE3B-49C9-B638-7B36068124E5}" destId="{176C95F0-6501-48E5-8C31-DD368FE81802}" srcOrd="6" destOrd="0" presId="urn:microsoft.com/office/officeart/2005/8/layout/lProcess2"/>
    <dgm:cxn modelId="{DCED2DE9-9ED5-4602-9A2D-8B6B51DA4D5E}" type="presParOf" srcId="{E2465FB0-AE3B-49C9-B638-7B36068124E5}" destId="{8ABE0E01-C445-429F-B0FD-2F9838FE9104}" srcOrd="7" destOrd="0" presId="urn:microsoft.com/office/officeart/2005/8/layout/lProcess2"/>
    <dgm:cxn modelId="{51785075-B69F-48DB-8291-28DF6402A7A0}" type="presParOf" srcId="{E2465FB0-AE3B-49C9-B638-7B36068124E5}" destId="{1F5CE31B-D30B-4842-913C-26605308C7FF}" srcOrd="8" destOrd="0" presId="urn:microsoft.com/office/officeart/2005/8/layout/lProcess2"/>
    <dgm:cxn modelId="{9B252B34-AE37-4420-88A5-B13EF7E0D04D}" type="presParOf" srcId="{0E68D489-32F2-43C7-88F5-E643EBE52E25}" destId="{659BFDDE-6C8B-4F2B-B05D-E8544CDF55D8}" srcOrd="1" destOrd="0" presId="urn:microsoft.com/office/officeart/2005/8/layout/lProcess2"/>
    <dgm:cxn modelId="{FDA0F985-A541-4436-804E-D2E84197238D}" type="presParOf" srcId="{0E68D489-32F2-43C7-88F5-E643EBE52E25}" destId="{D8F8AF54-85C1-48D0-B0B9-6C9C1D802DB3}" srcOrd="2" destOrd="0" presId="urn:microsoft.com/office/officeart/2005/8/layout/lProcess2"/>
    <dgm:cxn modelId="{E4CA7D90-C81F-4563-AC03-FFFD4296CB4D}" type="presParOf" srcId="{D8F8AF54-85C1-48D0-B0B9-6C9C1D802DB3}" destId="{598C8425-A130-4860-A23C-52131869B22D}" srcOrd="0" destOrd="0" presId="urn:microsoft.com/office/officeart/2005/8/layout/lProcess2"/>
    <dgm:cxn modelId="{1E156F7D-9A1F-4088-8E8B-4449442E9F8C}" type="presParOf" srcId="{D8F8AF54-85C1-48D0-B0B9-6C9C1D802DB3}" destId="{3FBB44FB-E89F-4F5F-AA5F-43A0AD8858E5}" srcOrd="1" destOrd="0" presId="urn:microsoft.com/office/officeart/2005/8/layout/lProcess2"/>
    <dgm:cxn modelId="{46DAFB7A-F23B-4959-A2C4-628819F880AF}" type="presParOf" srcId="{D8F8AF54-85C1-48D0-B0B9-6C9C1D802DB3}" destId="{56EA7068-E6C5-4616-B07E-B2C13584A5E6}" srcOrd="2" destOrd="0" presId="urn:microsoft.com/office/officeart/2005/8/layout/lProcess2"/>
    <dgm:cxn modelId="{02E0632E-A9C1-4237-AE6C-F8B256B5A7BB}" type="presParOf" srcId="{56EA7068-E6C5-4616-B07E-B2C13584A5E6}" destId="{A9D3E3CE-0E78-4326-AC49-2A7591B36757}" srcOrd="0" destOrd="0" presId="urn:microsoft.com/office/officeart/2005/8/layout/lProcess2"/>
    <dgm:cxn modelId="{EA06B530-451E-4F21-9CF7-51CFBA2C1757}" type="presParOf" srcId="{A9D3E3CE-0E78-4326-AC49-2A7591B36757}" destId="{8F820D77-F202-45AE-8644-E24F8ECE1DD8}" srcOrd="0" destOrd="0" presId="urn:microsoft.com/office/officeart/2005/8/layout/lProcess2"/>
    <dgm:cxn modelId="{452F63E9-EBD6-4168-88A1-FD4804C0FEAD}" type="presParOf" srcId="{A9D3E3CE-0E78-4326-AC49-2A7591B36757}" destId="{30B983D2-7540-4666-BFF0-471105000FEF}" srcOrd="1" destOrd="0" presId="urn:microsoft.com/office/officeart/2005/8/layout/lProcess2"/>
    <dgm:cxn modelId="{FD91DE82-E642-44A5-8CAF-397BE19FFDE6}" type="presParOf" srcId="{A9D3E3CE-0E78-4326-AC49-2A7591B36757}" destId="{143050C3-0062-4B14-9336-47D1A8EADB43}" srcOrd="2" destOrd="0" presId="urn:microsoft.com/office/officeart/2005/8/layout/lProcess2"/>
    <dgm:cxn modelId="{5FC56B0B-4434-4AAD-8E6A-7DD8AA1560AA}" type="presParOf" srcId="{A9D3E3CE-0E78-4326-AC49-2A7591B36757}" destId="{E8A8957C-D474-49AA-AA3A-4DCA0E91AE6C}" srcOrd="3" destOrd="0" presId="urn:microsoft.com/office/officeart/2005/8/layout/lProcess2"/>
    <dgm:cxn modelId="{73000D04-6433-45D5-9C77-BE4D8C88F17F}" type="presParOf" srcId="{A9D3E3CE-0E78-4326-AC49-2A7591B36757}" destId="{EC60BC92-93D6-442E-89A3-ECCF66C410A8}" srcOrd="4" destOrd="0" presId="urn:microsoft.com/office/officeart/2005/8/layout/lProcess2"/>
    <dgm:cxn modelId="{5646EE6A-5F07-4D5D-AAE3-5DF89BEBE867}" type="presParOf" srcId="{0E68D489-32F2-43C7-88F5-E643EBE52E25}" destId="{96619A9C-6BA7-40CD-B23D-2008946367E5}" srcOrd="3" destOrd="0" presId="urn:microsoft.com/office/officeart/2005/8/layout/lProcess2"/>
    <dgm:cxn modelId="{53E9867B-79BE-4847-99FB-1CE80C210119}" type="presParOf" srcId="{0E68D489-32F2-43C7-88F5-E643EBE52E25}" destId="{7B3FCFCF-BB53-43DD-B221-1736843260CF}" srcOrd="4" destOrd="0" presId="urn:microsoft.com/office/officeart/2005/8/layout/lProcess2"/>
    <dgm:cxn modelId="{7FF5F90A-DC0F-4232-9E22-E5AB9820055D}" type="presParOf" srcId="{7B3FCFCF-BB53-43DD-B221-1736843260CF}" destId="{51565485-9FB1-4555-9E65-483FF00F59E6}" srcOrd="0" destOrd="0" presId="urn:microsoft.com/office/officeart/2005/8/layout/lProcess2"/>
    <dgm:cxn modelId="{DC40CD10-A889-4E6F-AC77-7B0E48C0F5A1}" type="presParOf" srcId="{7B3FCFCF-BB53-43DD-B221-1736843260CF}" destId="{29BC47D9-D0EB-4E9B-B69B-ACB06B7C69FD}" srcOrd="1" destOrd="0" presId="urn:microsoft.com/office/officeart/2005/8/layout/lProcess2"/>
    <dgm:cxn modelId="{8322AD5A-6B22-4FBC-9EB9-D6022585E7A7}" type="presParOf" srcId="{7B3FCFCF-BB53-43DD-B221-1736843260CF}" destId="{8CBA94AB-B820-4D11-879B-1086FA1BB580}" srcOrd="2" destOrd="0" presId="urn:microsoft.com/office/officeart/2005/8/layout/lProcess2"/>
    <dgm:cxn modelId="{1C228C1A-A8BD-49CD-A980-F390FB4843FC}" type="presParOf" srcId="{8CBA94AB-B820-4D11-879B-1086FA1BB580}" destId="{59000198-E11F-439B-A562-EE0A9A337766}" srcOrd="0" destOrd="0" presId="urn:microsoft.com/office/officeart/2005/8/layout/lProcess2"/>
    <dgm:cxn modelId="{BC670756-298C-471D-AFF8-4A2034CA07E4}" type="presParOf" srcId="{59000198-E11F-439B-A562-EE0A9A337766}" destId="{6C86CA62-7BAD-472F-A77A-F1DE61B8599B}" srcOrd="0" destOrd="0" presId="urn:microsoft.com/office/officeart/2005/8/layout/lProcess2"/>
    <dgm:cxn modelId="{7BC0FA3A-B008-472B-92FC-8FE61A936A85}" type="presParOf" srcId="{59000198-E11F-439B-A562-EE0A9A337766}" destId="{3FDA31C4-0941-4F2C-BB65-87AEC04411C4}" srcOrd="1" destOrd="0" presId="urn:microsoft.com/office/officeart/2005/8/layout/lProcess2"/>
    <dgm:cxn modelId="{AD5CB125-58F5-427E-8AFD-132B44F14EFD}" type="presParOf" srcId="{59000198-E11F-439B-A562-EE0A9A337766}" destId="{9C1F7A18-2670-4FFE-8AF2-D8D240C9CF57}" srcOrd="2" destOrd="0" presId="urn:microsoft.com/office/officeart/2005/8/layout/lProcess2"/>
    <dgm:cxn modelId="{C9B5BE37-F6BC-4691-9D85-44E96DCF7565}" type="presParOf" srcId="{59000198-E11F-439B-A562-EE0A9A337766}" destId="{8DDA25C5-DF4B-41A0-BF63-7AB0E4B8DA3E}" srcOrd="3" destOrd="0" presId="urn:microsoft.com/office/officeart/2005/8/layout/lProcess2"/>
    <dgm:cxn modelId="{24BB31CD-C0C1-45C2-935B-9269D050A605}" type="presParOf" srcId="{59000198-E11F-439B-A562-EE0A9A337766}" destId="{8503E8A2-954F-45C2-AB39-B1BC0933FA5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B0A85-F7B1-4EAC-AFDC-EA1978887665}">
      <dsp:nvSpPr>
        <dsp:cNvPr id="0" name=""/>
        <dsp:cNvSpPr/>
      </dsp:nvSpPr>
      <dsp:spPr>
        <a:xfrm>
          <a:off x="0" y="663393"/>
          <a:ext cx="8131127" cy="105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CDC7D-C625-452D-9963-3BD933B9AF20}">
      <dsp:nvSpPr>
        <dsp:cNvPr id="0" name=""/>
        <dsp:cNvSpPr/>
      </dsp:nvSpPr>
      <dsp:spPr>
        <a:xfrm>
          <a:off x="406556" y="43473"/>
          <a:ext cx="5691788" cy="123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36" tIns="0" rIns="21513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Adolescentes entre 12 y 18 años</a:t>
          </a:r>
          <a:endParaRPr lang="es-EC" sz="2400" kern="1200" dirty="0"/>
        </a:p>
      </dsp:txBody>
      <dsp:txXfrm>
        <a:off x="467080" y="103997"/>
        <a:ext cx="5570740" cy="1118792"/>
      </dsp:txXfrm>
    </dsp:sp>
    <dsp:sp modelId="{44875693-9256-4919-97F0-71386F218424}">
      <dsp:nvSpPr>
        <dsp:cNvPr id="0" name=""/>
        <dsp:cNvSpPr/>
      </dsp:nvSpPr>
      <dsp:spPr>
        <a:xfrm>
          <a:off x="0" y="2568513"/>
          <a:ext cx="8131127" cy="105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C20B3-4DE5-408C-A9DA-10C1DCE7C2F2}">
      <dsp:nvSpPr>
        <dsp:cNvPr id="0" name=""/>
        <dsp:cNvSpPr/>
      </dsp:nvSpPr>
      <dsp:spPr>
        <a:xfrm>
          <a:off x="406556" y="1948593"/>
          <a:ext cx="5691788" cy="123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36" tIns="0" rIns="21513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Diferentes Unidades Educativas de la Sierra Centro (Guaranda)</a:t>
          </a:r>
          <a:endParaRPr lang="es-EC" sz="2400" kern="1200" dirty="0"/>
        </a:p>
      </dsp:txBody>
      <dsp:txXfrm>
        <a:off x="467080" y="2009117"/>
        <a:ext cx="5570740" cy="1118792"/>
      </dsp:txXfrm>
    </dsp:sp>
    <dsp:sp modelId="{D60AD40D-6A5A-4DAC-BCD9-F2C4557F5530}">
      <dsp:nvSpPr>
        <dsp:cNvPr id="0" name=""/>
        <dsp:cNvSpPr/>
      </dsp:nvSpPr>
      <dsp:spPr>
        <a:xfrm>
          <a:off x="0" y="4473633"/>
          <a:ext cx="8131127" cy="105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01EAB-7C3E-4B72-B85C-C22C939ECFB2}">
      <dsp:nvSpPr>
        <dsp:cNvPr id="0" name=""/>
        <dsp:cNvSpPr/>
      </dsp:nvSpPr>
      <dsp:spPr>
        <a:xfrm>
          <a:off x="406556" y="3853713"/>
          <a:ext cx="5691788" cy="123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36" tIns="0" rIns="21513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Proceso de Psicoterapia Grupal</a:t>
          </a:r>
          <a:endParaRPr lang="es-EC" sz="2400" kern="1200" dirty="0"/>
        </a:p>
      </dsp:txBody>
      <dsp:txXfrm>
        <a:off x="467080" y="3914237"/>
        <a:ext cx="5570740" cy="11187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07C0F-DE43-4044-9F36-9548FC8D611E}">
      <dsp:nvSpPr>
        <dsp:cNvPr id="0" name=""/>
        <dsp:cNvSpPr/>
      </dsp:nvSpPr>
      <dsp:spPr>
        <a:xfrm>
          <a:off x="5865774" y="215588"/>
          <a:ext cx="2413223" cy="4958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chemeClr val="accent3">
                  <a:lumMod val="75000"/>
                </a:schemeClr>
              </a:solidFill>
            </a:rPr>
            <a:t>AFRONTAMIENTO NO PRODUCTIVO</a:t>
          </a:r>
          <a:endParaRPr lang="es-EC" sz="2100" b="1" kern="1200" dirty="0">
            <a:solidFill>
              <a:schemeClr val="accent3">
                <a:lumMod val="75000"/>
              </a:schemeClr>
            </a:solidFill>
          </a:endParaRPr>
        </a:p>
      </dsp:txBody>
      <dsp:txXfrm rot="16200000">
        <a:off x="5674145" y="2133414"/>
        <a:ext cx="4463090" cy="627438"/>
      </dsp:txXfrm>
    </dsp:sp>
    <dsp:sp modelId="{95EF253B-421B-4772-9767-25ACC39E300D}">
      <dsp:nvSpPr>
        <dsp:cNvPr id="0" name=""/>
        <dsp:cNvSpPr/>
      </dsp:nvSpPr>
      <dsp:spPr>
        <a:xfrm>
          <a:off x="3214190" y="424623"/>
          <a:ext cx="2454108" cy="472032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chemeClr val="accent4">
                  <a:lumMod val="75000"/>
                </a:schemeClr>
              </a:solidFill>
            </a:rPr>
            <a:t>REFERENCIA HACIA LOS OTROS</a:t>
          </a:r>
          <a:endParaRPr lang="es-EC" sz="2100" b="1" kern="1200" dirty="0">
            <a:solidFill>
              <a:schemeClr val="accent4">
                <a:lumMod val="75000"/>
              </a:schemeClr>
            </a:solidFill>
          </a:endParaRPr>
        </a:p>
      </dsp:txBody>
      <dsp:txXfrm rot="16200000">
        <a:off x="3164522" y="2229734"/>
        <a:ext cx="4248288" cy="638068"/>
      </dsp:txXfrm>
    </dsp:sp>
    <dsp:sp modelId="{A6630343-EC86-47BD-BD8E-CB1E8369DA8B}">
      <dsp:nvSpPr>
        <dsp:cNvPr id="0" name=""/>
        <dsp:cNvSpPr/>
      </dsp:nvSpPr>
      <dsp:spPr>
        <a:xfrm>
          <a:off x="439296" y="11"/>
          <a:ext cx="2601017" cy="51303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chemeClr val="accent4">
                  <a:lumMod val="75000"/>
                </a:schemeClr>
              </a:solidFill>
            </a:rPr>
            <a:t>RESOLVER EL PROBLEMA</a:t>
          </a:r>
          <a:endParaRPr lang="es-EC" sz="2100" b="1" kern="1200" dirty="0">
            <a:solidFill>
              <a:schemeClr val="accent4">
                <a:lumMod val="75000"/>
              </a:schemeClr>
            </a:solidFill>
          </a:endParaRPr>
        </a:p>
      </dsp:txBody>
      <dsp:txXfrm rot="16200000">
        <a:off x="329287" y="1970547"/>
        <a:ext cx="4617336" cy="676264"/>
      </dsp:txXfrm>
    </dsp:sp>
    <dsp:sp modelId="{B748F6A6-FE9E-4A14-BCE5-DE77E2DA5E28}">
      <dsp:nvSpPr>
        <dsp:cNvPr id="0" name=""/>
        <dsp:cNvSpPr/>
      </dsp:nvSpPr>
      <dsp:spPr>
        <a:xfrm>
          <a:off x="503836" y="-1498"/>
          <a:ext cx="1932238" cy="53884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800" b="0" i="0" u="none" kern="1200" dirty="0"/>
            <a:t>1. Concentrarse en resolver el problema (Rp)</a:t>
          </a:r>
          <a:endParaRPr lang="es-EC" sz="1800" b="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800" b="0" i="0" u="none" kern="1200" dirty="0"/>
            <a:t>2. Esforzarse y tener éxito (Es)</a:t>
          </a:r>
          <a:endParaRPr lang="es-EC" sz="1800" b="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800" b="0" i="0" u="none" kern="1200" dirty="0"/>
            <a:t>3. Invertir en amigos íntimos (</a:t>
          </a:r>
          <a:r>
            <a:rPr lang="es-EC" sz="1800" b="0" i="0" u="none" kern="1200" dirty="0" err="1"/>
            <a:t>Ai</a:t>
          </a:r>
          <a:r>
            <a:rPr lang="es-EC" sz="1800" b="0" i="0" u="none" kern="1200" dirty="0"/>
            <a:t>)</a:t>
          </a:r>
          <a:endParaRPr lang="es-EC" sz="1800" b="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800" b="0" i="0" u="none" kern="1200" dirty="0"/>
            <a:t>4. Buscar pertenencia (Pe)</a:t>
          </a:r>
          <a:endParaRPr lang="es-EC" sz="1800" b="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800" b="0" i="0" u="none" kern="1200" dirty="0"/>
            <a:t>5. Fijarse en lo positivo (Po)</a:t>
          </a:r>
          <a:endParaRPr lang="es-EC" sz="1800" b="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800" b="0" i="0" u="none" kern="1200" dirty="0"/>
            <a:t>6. Buscar diversiones relajantes (</a:t>
          </a:r>
          <a:r>
            <a:rPr lang="es-EC" sz="1800" b="0" i="0" u="none" kern="1200" dirty="0" err="1"/>
            <a:t>Dr</a:t>
          </a:r>
          <a:r>
            <a:rPr lang="es-EC" sz="1800" b="0" i="0" u="none" kern="1200" dirty="0"/>
            <a:t>)</a:t>
          </a:r>
          <a:endParaRPr lang="es-EC" sz="1800" b="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800" b="0" i="0" u="none" kern="1200" dirty="0"/>
            <a:t>7. Distracción física (Fi)</a:t>
          </a:r>
          <a:endParaRPr lang="es-EC" sz="1800" b="0" kern="1200" dirty="0"/>
        </a:p>
      </dsp:txBody>
      <dsp:txXfrm>
        <a:off x="503836" y="-1498"/>
        <a:ext cx="1932238" cy="5388494"/>
      </dsp:txXfrm>
    </dsp:sp>
    <dsp:sp modelId="{71916A86-7BEA-4084-80F1-8542E0FC61F0}">
      <dsp:nvSpPr>
        <dsp:cNvPr id="0" name=""/>
        <dsp:cNvSpPr/>
      </dsp:nvSpPr>
      <dsp:spPr>
        <a:xfrm>
          <a:off x="3241391" y="433499"/>
          <a:ext cx="1884602" cy="47461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kern="1200" dirty="0"/>
            <a:t>1. Buscar apoyo social (As)</a:t>
          </a:r>
          <a:endParaRPr lang="es-EC" sz="1800" b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b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kern="1200" dirty="0"/>
            <a:t>2. Acción social (So)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b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kern="1200" dirty="0"/>
            <a:t>3. Buscar apoyo espiritual (</a:t>
          </a:r>
          <a:r>
            <a:rPr lang="es-EC" sz="1800" b="0" i="0" u="none" kern="1200" dirty="0" err="1"/>
            <a:t>Ae</a:t>
          </a:r>
          <a:r>
            <a:rPr lang="es-EC" sz="1800" b="0" i="0" u="none" kern="1200" dirty="0"/>
            <a:t>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800" b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kern="1200" dirty="0"/>
            <a:t>4. Buscar ayuda profesional (</a:t>
          </a:r>
          <a:r>
            <a:rPr lang="es-EC" sz="1800" b="0" i="0" u="none" kern="1200" dirty="0" err="1"/>
            <a:t>Ap</a:t>
          </a:r>
          <a:r>
            <a:rPr lang="es-EC" sz="1800" b="0" i="0" u="none" kern="1200" dirty="0"/>
            <a:t>)</a:t>
          </a:r>
        </a:p>
      </dsp:txBody>
      <dsp:txXfrm>
        <a:off x="3241391" y="433499"/>
        <a:ext cx="1884602" cy="4746185"/>
      </dsp:txXfrm>
    </dsp:sp>
    <dsp:sp modelId="{9F3E0878-ECB3-4A28-AF63-D7EB37B8182B}">
      <dsp:nvSpPr>
        <dsp:cNvPr id="0" name=""/>
        <dsp:cNvSpPr/>
      </dsp:nvSpPr>
      <dsp:spPr>
        <a:xfrm>
          <a:off x="5850274" y="260924"/>
          <a:ext cx="1777507" cy="40645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kern="1200" dirty="0"/>
            <a:t>1. Preocuparse (Pr)</a:t>
          </a:r>
          <a:endParaRPr lang="es-EC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kern="1200" dirty="0"/>
            <a:t>2. Hacerse ilusiones (Hi)</a:t>
          </a:r>
          <a:endParaRPr lang="es-EC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kern="1200" dirty="0"/>
            <a:t>3. Falta de afrontamiento (</a:t>
          </a:r>
          <a:r>
            <a:rPr lang="es-EC" sz="1800" b="0" i="0" u="none" kern="1200" dirty="0" err="1"/>
            <a:t>Na</a:t>
          </a:r>
          <a:r>
            <a:rPr lang="es-EC" sz="1800" b="0" i="0" u="none" kern="1200" dirty="0"/>
            <a:t>)</a:t>
          </a:r>
          <a:endParaRPr lang="es-EC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kern="1200" dirty="0"/>
            <a:t>5. Ignorar el problema (</a:t>
          </a:r>
          <a:r>
            <a:rPr lang="es-EC" sz="1800" b="0" i="0" u="none" kern="1200" dirty="0" err="1"/>
            <a:t>Ip</a:t>
          </a:r>
          <a:r>
            <a:rPr lang="es-EC" sz="1800" b="0" i="0" u="none" kern="1200" dirty="0"/>
            <a:t>)</a:t>
          </a:r>
          <a:endParaRPr lang="es-EC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kern="1200" dirty="0"/>
            <a:t>6. Reducción de la tensión (</a:t>
          </a:r>
          <a:r>
            <a:rPr lang="es-EC" sz="1800" b="0" i="0" u="none" kern="1200" dirty="0" err="1"/>
            <a:t>Rt</a:t>
          </a:r>
          <a:r>
            <a:rPr lang="es-EC" sz="1800" b="0" i="0" u="none" kern="1200" dirty="0"/>
            <a:t>)</a:t>
          </a:r>
          <a:endParaRPr lang="es-EC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kern="1200" dirty="0"/>
            <a:t>7. Reservarlo para sí (Re)</a:t>
          </a:r>
          <a:endParaRPr lang="es-EC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u="none" kern="1200" dirty="0"/>
            <a:t>8. </a:t>
          </a:r>
          <a:r>
            <a:rPr lang="es-EC" sz="1800" b="0" i="0" u="none" kern="1200" dirty="0" err="1"/>
            <a:t>Autoinculparse</a:t>
          </a:r>
          <a:r>
            <a:rPr lang="es-EC" sz="1800" b="0" i="0" u="none" kern="1200" dirty="0"/>
            <a:t> (Cu)</a:t>
          </a:r>
          <a:endParaRPr lang="es-EC" sz="1800" kern="1200" dirty="0"/>
        </a:p>
      </dsp:txBody>
      <dsp:txXfrm>
        <a:off x="5850274" y="260924"/>
        <a:ext cx="1777507" cy="40645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44E34-8F4E-444C-B2CD-731EA8096FCC}">
      <dsp:nvSpPr>
        <dsp:cNvPr id="0" name=""/>
        <dsp:cNvSpPr/>
      </dsp:nvSpPr>
      <dsp:spPr>
        <a:xfrm>
          <a:off x="7178" y="230505"/>
          <a:ext cx="2145529" cy="177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1. Fase de apertura o caldeamiento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(2)</a:t>
          </a:r>
        </a:p>
      </dsp:txBody>
      <dsp:txXfrm>
        <a:off x="59021" y="282348"/>
        <a:ext cx="2041843" cy="1666376"/>
      </dsp:txXfrm>
    </dsp:sp>
    <dsp:sp modelId="{A702B132-B84C-418A-A31C-3566774944F4}">
      <dsp:nvSpPr>
        <dsp:cNvPr id="0" name=""/>
        <dsp:cNvSpPr/>
      </dsp:nvSpPr>
      <dsp:spPr>
        <a:xfrm>
          <a:off x="2367261" y="849490"/>
          <a:ext cx="454852" cy="5320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</dsp:txBody>
      <dsp:txXfrm>
        <a:off x="2367261" y="955908"/>
        <a:ext cx="318396" cy="319255"/>
      </dsp:txXfrm>
    </dsp:sp>
    <dsp:sp modelId="{819D8CC6-A735-485B-9CB9-8AC518645436}">
      <dsp:nvSpPr>
        <dsp:cNvPr id="0" name=""/>
        <dsp:cNvSpPr/>
      </dsp:nvSpPr>
      <dsp:spPr>
        <a:xfrm>
          <a:off x="3010920" y="230505"/>
          <a:ext cx="2145529" cy="177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2. Fase ejecutoria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(8)</a:t>
          </a:r>
        </a:p>
      </dsp:txBody>
      <dsp:txXfrm>
        <a:off x="3062763" y="282348"/>
        <a:ext cx="2041843" cy="1666376"/>
      </dsp:txXfrm>
    </dsp:sp>
    <dsp:sp modelId="{029FBA0F-9EC1-43D8-B3D2-504109D9B8D8}">
      <dsp:nvSpPr>
        <dsp:cNvPr id="0" name=""/>
        <dsp:cNvSpPr/>
      </dsp:nvSpPr>
      <dsp:spPr>
        <a:xfrm>
          <a:off x="5371002" y="849490"/>
          <a:ext cx="454852" cy="5320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</dsp:txBody>
      <dsp:txXfrm>
        <a:off x="5371002" y="955908"/>
        <a:ext cx="318396" cy="319255"/>
      </dsp:txXfrm>
    </dsp:sp>
    <dsp:sp modelId="{97B01EF9-E80F-4325-BA62-E5F9323E1D75}">
      <dsp:nvSpPr>
        <dsp:cNvPr id="0" name=""/>
        <dsp:cNvSpPr/>
      </dsp:nvSpPr>
      <dsp:spPr>
        <a:xfrm>
          <a:off x="6014661" y="230505"/>
          <a:ext cx="2145529" cy="1770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3. Fase de cierre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(2)</a:t>
          </a:r>
        </a:p>
      </dsp:txBody>
      <dsp:txXfrm>
        <a:off x="6066504" y="282348"/>
        <a:ext cx="2041843" cy="16663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713EA-24A8-4DA1-8C73-8D1A05470850}">
      <dsp:nvSpPr>
        <dsp:cNvPr id="0" name=""/>
        <dsp:cNvSpPr/>
      </dsp:nvSpPr>
      <dsp:spPr>
        <a:xfrm>
          <a:off x="0" y="0"/>
          <a:ext cx="2010770" cy="34357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700" kern="1200" dirty="0"/>
        </a:p>
      </dsp:txBody>
      <dsp:txXfrm>
        <a:off x="0" y="0"/>
        <a:ext cx="2010770" cy="1030728"/>
      </dsp:txXfrm>
    </dsp:sp>
    <dsp:sp modelId="{CE110D7E-B365-455E-8D27-A88595D03D24}">
      <dsp:nvSpPr>
        <dsp:cNvPr id="0" name=""/>
        <dsp:cNvSpPr/>
      </dsp:nvSpPr>
      <dsp:spPr>
        <a:xfrm>
          <a:off x="201077" y="335503"/>
          <a:ext cx="1608616" cy="3974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Cohesión</a:t>
          </a:r>
          <a:endParaRPr lang="es-EC" sz="2000" kern="1200" dirty="0"/>
        </a:p>
      </dsp:txBody>
      <dsp:txXfrm>
        <a:off x="212718" y="347144"/>
        <a:ext cx="1585334" cy="374187"/>
      </dsp:txXfrm>
    </dsp:sp>
    <dsp:sp modelId="{E2E802E7-C77D-4B9F-9175-ECD3A02384FA}">
      <dsp:nvSpPr>
        <dsp:cNvPr id="0" name=""/>
        <dsp:cNvSpPr/>
      </dsp:nvSpPr>
      <dsp:spPr>
        <a:xfrm>
          <a:off x="214718" y="927405"/>
          <a:ext cx="1608616" cy="3974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Universalidad</a:t>
          </a:r>
          <a:endParaRPr lang="es-EC" sz="2000" kern="1200" dirty="0"/>
        </a:p>
      </dsp:txBody>
      <dsp:txXfrm>
        <a:off x="226359" y="939046"/>
        <a:ext cx="1585334" cy="374187"/>
      </dsp:txXfrm>
    </dsp:sp>
    <dsp:sp modelId="{1C0768A8-2161-4CF0-8E0C-6F17A4FBC593}">
      <dsp:nvSpPr>
        <dsp:cNvPr id="0" name=""/>
        <dsp:cNvSpPr/>
      </dsp:nvSpPr>
      <dsp:spPr>
        <a:xfrm>
          <a:off x="201077" y="1526536"/>
          <a:ext cx="1608616" cy="3974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Esperanza</a:t>
          </a:r>
          <a:endParaRPr lang="es-EC" sz="2000" kern="1200" dirty="0"/>
        </a:p>
      </dsp:txBody>
      <dsp:txXfrm>
        <a:off x="212718" y="1538177"/>
        <a:ext cx="1585334" cy="374187"/>
      </dsp:txXfrm>
    </dsp:sp>
    <dsp:sp modelId="{C221303A-C15E-4F7F-9F43-832AB7E43F2C}">
      <dsp:nvSpPr>
        <dsp:cNvPr id="0" name=""/>
        <dsp:cNvSpPr/>
      </dsp:nvSpPr>
      <dsp:spPr>
        <a:xfrm>
          <a:off x="201077" y="2147493"/>
          <a:ext cx="1608616" cy="3974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Altruismo</a:t>
          </a:r>
          <a:endParaRPr lang="es-EC" sz="2000" kern="1200" dirty="0"/>
        </a:p>
      </dsp:txBody>
      <dsp:txXfrm>
        <a:off x="212718" y="2159134"/>
        <a:ext cx="1585334" cy="374187"/>
      </dsp:txXfrm>
    </dsp:sp>
    <dsp:sp modelId="{900F26E0-3C01-432D-989A-7689C0438A32}">
      <dsp:nvSpPr>
        <dsp:cNvPr id="0" name=""/>
        <dsp:cNvSpPr/>
      </dsp:nvSpPr>
      <dsp:spPr>
        <a:xfrm>
          <a:off x="201077" y="2730580"/>
          <a:ext cx="1608616" cy="3974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Imitación</a:t>
          </a:r>
          <a:endParaRPr lang="es-EC" sz="2000" kern="1200" dirty="0"/>
        </a:p>
      </dsp:txBody>
      <dsp:txXfrm>
        <a:off x="212718" y="2742221"/>
        <a:ext cx="1585334" cy="3741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A88E3-6622-4FED-906F-240932122B2D}">
      <dsp:nvSpPr>
        <dsp:cNvPr id="0" name=""/>
        <dsp:cNvSpPr/>
      </dsp:nvSpPr>
      <dsp:spPr>
        <a:xfrm>
          <a:off x="0" y="29505"/>
          <a:ext cx="821553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2200" kern="1200" dirty="0"/>
            <a:t>Se determinó que el 80% de participantes de vieron beneficiados por la dinámica e interacción positiva.</a:t>
          </a:r>
        </a:p>
      </dsp:txBody>
      <dsp:txXfrm>
        <a:off x="59399" y="88904"/>
        <a:ext cx="8096734" cy="1098002"/>
      </dsp:txXfrm>
    </dsp:sp>
    <dsp:sp modelId="{B067AC64-715F-4B12-B243-EEB01F518436}">
      <dsp:nvSpPr>
        <dsp:cNvPr id="0" name=""/>
        <dsp:cNvSpPr/>
      </dsp:nvSpPr>
      <dsp:spPr>
        <a:xfrm>
          <a:off x="0" y="1433505"/>
          <a:ext cx="821553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2200" kern="1200" dirty="0"/>
            <a:t>EFG-25: el Principio de Semejanza (Cohesión, Universalidad, Esperanza, Altruismo e Imitación) fue el mejor puntuado.</a:t>
          </a:r>
        </a:p>
      </dsp:txBody>
      <dsp:txXfrm>
        <a:off x="59399" y="1492904"/>
        <a:ext cx="8096734" cy="1098002"/>
      </dsp:txXfrm>
    </dsp:sp>
    <dsp:sp modelId="{B1603CF2-D5CB-43D2-824C-38AFDF8259E6}">
      <dsp:nvSpPr>
        <dsp:cNvPr id="0" name=""/>
        <dsp:cNvSpPr/>
      </dsp:nvSpPr>
      <dsp:spPr>
        <a:xfrm>
          <a:off x="0" y="2837506"/>
          <a:ext cx="821553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2200" kern="1200" dirty="0"/>
            <a:t>Fue útil la aplicación del aprendizaje vicario porque permite experimentar y aprender mediante la observación del accionar de los otros y facilita reorganizar las experiencias. </a:t>
          </a:r>
        </a:p>
      </dsp:txBody>
      <dsp:txXfrm>
        <a:off x="59399" y="2896905"/>
        <a:ext cx="8096734" cy="1098002"/>
      </dsp:txXfrm>
    </dsp:sp>
    <dsp:sp modelId="{50668971-955A-4C8D-AEFD-30385E93BC59}">
      <dsp:nvSpPr>
        <dsp:cNvPr id="0" name=""/>
        <dsp:cNvSpPr/>
      </dsp:nvSpPr>
      <dsp:spPr>
        <a:xfrm>
          <a:off x="0" y="4241506"/>
          <a:ext cx="8215532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2200" kern="1200" dirty="0"/>
            <a:t>Una de las actividades que favoreció el cambio comportamental fue percibir que la opinión de cada uno es escuchada y tomada en cuenta</a:t>
          </a:r>
        </a:p>
      </dsp:txBody>
      <dsp:txXfrm>
        <a:off x="59399" y="4300905"/>
        <a:ext cx="8096734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51E6F-1AA6-4B7A-900B-9B4E6EA33CE2}">
      <dsp:nvSpPr>
        <dsp:cNvPr id="0" name=""/>
        <dsp:cNvSpPr/>
      </dsp:nvSpPr>
      <dsp:spPr>
        <a:xfrm>
          <a:off x="225064" y="87765"/>
          <a:ext cx="7765403" cy="15237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2200" kern="1200" dirty="0"/>
            <a:t>El establecimiento de un clima grupal adecuado permite sentir que las emociones son validadas. </a:t>
          </a:r>
        </a:p>
      </dsp:txBody>
      <dsp:txXfrm>
        <a:off x="299448" y="162149"/>
        <a:ext cx="7616635" cy="1374998"/>
      </dsp:txXfrm>
    </dsp:sp>
    <dsp:sp modelId="{18AE1401-813A-438E-A8D4-BB1ABFC21A29}">
      <dsp:nvSpPr>
        <dsp:cNvPr id="0" name=""/>
        <dsp:cNvSpPr/>
      </dsp:nvSpPr>
      <dsp:spPr>
        <a:xfrm>
          <a:off x="211015" y="1805806"/>
          <a:ext cx="7793500" cy="15505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2200" kern="1200" dirty="0"/>
            <a:t>Se demuestra mediante la aplicación de dos test, que los participantes han desarrollado estrategias de afrontamiento productivas que aportan a su crecimiento personal.</a:t>
          </a:r>
        </a:p>
      </dsp:txBody>
      <dsp:txXfrm>
        <a:off x="286706" y="1881497"/>
        <a:ext cx="7642118" cy="1399154"/>
      </dsp:txXfrm>
    </dsp:sp>
    <dsp:sp modelId="{5831DBC1-A9DF-48D6-B65E-9AE726DCA242}">
      <dsp:nvSpPr>
        <dsp:cNvPr id="0" name=""/>
        <dsp:cNvSpPr/>
      </dsp:nvSpPr>
      <dsp:spPr>
        <a:xfrm>
          <a:off x="168829" y="3553978"/>
          <a:ext cx="7877873" cy="18227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2200" kern="1200"/>
            <a:t>El trabajo psicoterapéutico grupal brinda una serie de beneficios a los participantes, entre ellos están: abordajes más eficaces, capacidad de colaboración entre pares, semejanza dentro de los niveles adecuados y habilidades sociales globales buenas, involucradas en la madurez social y emocional de cada adolescente.</a:t>
          </a:r>
          <a:endParaRPr lang="es-EC" sz="2200" kern="1200" dirty="0"/>
        </a:p>
      </dsp:txBody>
      <dsp:txXfrm>
        <a:off x="257811" y="3642960"/>
        <a:ext cx="7699909" cy="1644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9DD93-8A82-4BA6-ABA5-98DB4E41B688}">
      <dsp:nvSpPr>
        <dsp:cNvPr id="0" name=""/>
        <dsp:cNvSpPr/>
      </dsp:nvSpPr>
      <dsp:spPr>
        <a:xfrm>
          <a:off x="1670502" y="0"/>
          <a:ext cx="5802995" cy="5802995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5F636-7667-458A-9ED9-2324A1B5E93A}">
      <dsp:nvSpPr>
        <dsp:cNvPr id="0" name=""/>
        <dsp:cNvSpPr/>
      </dsp:nvSpPr>
      <dsp:spPr>
        <a:xfrm>
          <a:off x="2221787" y="551284"/>
          <a:ext cx="2263168" cy="2263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/>
            <a:t>Seis millones de NNA (INEC, 2017)</a:t>
          </a:r>
          <a:endParaRPr lang="es-EC" sz="2000" kern="1200" dirty="0"/>
        </a:p>
      </dsp:txBody>
      <dsp:txXfrm>
        <a:off x="2332266" y="661763"/>
        <a:ext cx="2042210" cy="2042210"/>
      </dsp:txXfrm>
    </dsp:sp>
    <dsp:sp modelId="{B099C099-0139-4581-BB9C-1777D6BEFA35}">
      <dsp:nvSpPr>
        <dsp:cNvPr id="0" name=""/>
        <dsp:cNvSpPr/>
      </dsp:nvSpPr>
      <dsp:spPr>
        <a:xfrm>
          <a:off x="4659044" y="551284"/>
          <a:ext cx="2263168" cy="2263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/>
            <a:t>6% embarazos, 4% intento de suicidio, 21% consumo de cigarrillo, 4% consumo de alcohol (ENAI, 2015)</a:t>
          </a:r>
          <a:endParaRPr lang="es-EC" sz="2000" kern="1200" dirty="0"/>
        </a:p>
      </dsp:txBody>
      <dsp:txXfrm>
        <a:off x="4769523" y="661763"/>
        <a:ext cx="2042210" cy="2042210"/>
      </dsp:txXfrm>
    </dsp:sp>
    <dsp:sp modelId="{408B406F-6AF2-46B8-BED7-371D4BA4ACC7}">
      <dsp:nvSpPr>
        <dsp:cNvPr id="0" name=""/>
        <dsp:cNvSpPr/>
      </dsp:nvSpPr>
      <dsp:spPr>
        <a:xfrm>
          <a:off x="2308828" y="2921824"/>
          <a:ext cx="2263168" cy="2263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kern="1200" dirty="0"/>
            <a:t>48% observa venta de sustancias alrededor de las I. Educativas (Observatorio Nacional de Drogas, 2013)</a:t>
          </a:r>
          <a:endParaRPr lang="es-EC" sz="2000" kern="1200" dirty="0"/>
        </a:p>
      </dsp:txBody>
      <dsp:txXfrm>
        <a:off x="2419307" y="3032303"/>
        <a:ext cx="2042210" cy="2042210"/>
      </dsp:txXfrm>
    </dsp:sp>
    <dsp:sp modelId="{81480E46-3B70-4618-99E6-5C019BB123B0}">
      <dsp:nvSpPr>
        <dsp:cNvPr id="0" name=""/>
        <dsp:cNvSpPr/>
      </dsp:nvSpPr>
      <dsp:spPr>
        <a:xfrm>
          <a:off x="4659044" y="2988542"/>
          <a:ext cx="2263168" cy="2263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i="1" kern="1200" dirty="0"/>
            <a:t>Familias Fuertes </a:t>
          </a:r>
          <a:r>
            <a:rPr lang="es-ES" sz="2000" kern="1200" dirty="0"/>
            <a:t>(OPS, 2009)</a:t>
          </a:r>
          <a:endParaRPr lang="es-EC" sz="2000" kern="1200" dirty="0"/>
        </a:p>
      </dsp:txBody>
      <dsp:txXfrm>
        <a:off x="4769523" y="3099021"/>
        <a:ext cx="2042210" cy="2042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6B755-2883-40CC-B52D-F128A1697431}">
      <dsp:nvSpPr>
        <dsp:cNvPr id="0" name=""/>
        <dsp:cNvSpPr/>
      </dsp:nvSpPr>
      <dsp:spPr>
        <a:xfrm>
          <a:off x="-3097686" y="-476877"/>
          <a:ext cx="3694904" cy="3694904"/>
        </a:xfrm>
        <a:prstGeom prst="blockArc">
          <a:avLst>
            <a:gd name="adj1" fmla="val 18900000"/>
            <a:gd name="adj2" fmla="val 2700000"/>
            <a:gd name="adj3" fmla="val 585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E8024-681E-4271-9641-D486B4253C95}">
      <dsp:nvSpPr>
        <dsp:cNvPr id="0" name=""/>
        <dsp:cNvSpPr/>
      </dsp:nvSpPr>
      <dsp:spPr>
        <a:xfrm>
          <a:off x="373298" y="276390"/>
          <a:ext cx="6650481" cy="548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1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Actualización de la experiencia disfuncional</a:t>
          </a:r>
          <a:endParaRPr lang="es-EC" sz="2200" kern="1200" dirty="0"/>
        </a:p>
      </dsp:txBody>
      <dsp:txXfrm>
        <a:off x="373298" y="276390"/>
        <a:ext cx="6650481" cy="548229"/>
      </dsp:txXfrm>
    </dsp:sp>
    <dsp:sp modelId="{97182843-3C3C-4F0D-A4CE-87C277030C50}">
      <dsp:nvSpPr>
        <dsp:cNvPr id="0" name=""/>
        <dsp:cNvSpPr/>
      </dsp:nvSpPr>
      <dsp:spPr>
        <a:xfrm>
          <a:off x="41362" y="205586"/>
          <a:ext cx="685287" cy="685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2BEE1-23BC-4ED6-AE1E-328347C2CA5F}">
      <dsp:nvSpPr>
        <dsp:cNvPr id="0" name=""/>
        <dsp:cNvSpPr/>
      </dsp:nvSpPr>
      <dsp:spPr>
        <a:xfrm>
          <a:off x="583287" y="1096459"/>
          <a:ext cx="6451200" cy="548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1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Conformación de redes</a:t>
          </a:r>
          <a:endParaRPr lang="es-EC" sz="2200" kern="1200" dirty="0"/>
        </a:p>
      </dsp:txBody>
      <dsp:txXfrm>
        <a:off x="583287" y="1096459"/>
        <a:ext cx="6451200" cy="548229"/>
      </dsp:txXfrm>
    </dsp:sp>
    <dsp:sp modelId="{2107E345-B2E8-4CE8-BD51-7BC5912240D8}">
      <dsp:nvSpPr>
        <dsp:cNvPr id="0" name=""/>
        <dsp:cNvSpPr/>
      </dsp:nvSpPr>
      <dsp:spPr>
        <a:xfrm>
          <a:off x="194736" y="1072549"/>
          <a:ext cx="685287" cy="685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D06EF-C67A-40AE-A30D-5AFB31BC7CD6}">
      <dsp:nvSpPr>
        <dsp:cNvPr id="0" name=""/>
        <dsp:cNvSpPr/>
      </dsp:nvSpPr>
      <dsp:spPr>
        <a:xfrm>
          <a:off x="376091" y="1920388"/>
          <a:ext cx="6650481" cy="5482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1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Favorece la consistencia de los resultados</a:t>
          </a:r>
          <a:endParaRPr lang="es-EC" sz="2200" kern="1200" dirty="0"/>
        </a:p>
      </dsp:txBody>
      <dsp:txXfrm>
        <a:off x="376091" y="1920388"/>
        <a:ext cx="6650481" cy="548229"/>
      </dsp:txXfrm>
    </dsp:sp>
    <dsp:sp modelId="{3AF23AD3-1484-4926-B628-A13FC39CB7E6}">
      <dsp:nvSpPr>
        <dsp:cNvPr id="0" name=""/>
        <dsp:cNvSpPr/>
      </dsp:nvSpPr>
      <dsp:spPr>
        <a:xfrm>
          <a:off x="41362" y="1850275"/>
          <a:ext cx="685287" cy="685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42597-E77C-4DBA-8521-ED17138654FF}">
      <dsp:nvSpPr>
        <dsp:cNvPr id="0" name=""/>
        <dsp:cNvSpPr/>
      </dsp:nvSpPr>
      <dsp:spPr>
        <a:xfrm>
          <a:off x="0" y="342"/>
          <a:ext cx="86656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BF4EC-B043-4552-8E41-E4BCCE183C08}">
      <dsp:nvSpPr>
        <dsp:cNvPr id="0" name=""/>
        <dsp:cNvSpPr/>
      </dsp:nvSpPr>
      <dsp:spPr>
        <a:xfrm>
          <a:off x="0" y="342"/>
          <a:ext cx="2218239" cy="701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Hoag</a:t>
          </a:r>
          <a:r>
            <a:rPr lang="es-ES" sz="2000" b="1" kern="1200" dirty="0"/>
            <a:t> &amp; </a:t>
          </a:r>
          <a:r>
            <a:rPr lang="es-ES" sz="2000" b="1" kern="1200" dirty="0" err="1"/>
            <a:t>Burlingame</a:t>
          </a:r>
          <a:r>
            <a:rPr lang="es-ES" sz="2000" b="1" kern="1200" dirty="0"/>
            <a:t> (1997)</a:t>
          </a:r>
          <a:endParaRPr lang="es-EC" sz="2000" b="1" kern="1200" dirty="0"/>
        </a:p>
      </dsp:txBody>
      <dsp:txXfrm>
        <a:off x="0" y="342"/>
        <a:ext cx="2218239" cy="701448"/>
      </dsp:txXfrm>
    </dsp:sp>
    <dsp:sp modelId="{E6B26CD4-A187-4E74-9C9F-62B7069C2461}">
      <dsp:nvSpPr>
        <dsp:cNvPr id="0" name=""/>
        <dsp:cNvSpPr/>
      </dsp:nvSpPr>
      <dsp:spPr>
        <a:xfrm>
          <a:off x="2344470" y="65074"/>
          <a:ext cx="6321227" cy="63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Eficacia similar en niños, adolescentes y adultos</a:t>
          </a:r>
          <a:endParaRPr lang="es-EC" sz="2500" kern="1200" dirty="0"/>
        </a:p>
      </dsp:txBody>
      <dsp:txXfrm>
        <a:off x="2344470" y="65074"/>
        <a:ext cx="6321227" cy="637057"/>
      </dsp:txXfrm>
    </dsp:sp>
    <dsp:sp modelId="{6D800055-F85F-4116-9160-8A17CD372BA9}">
      <dsp:nvSpPr>
        <dsp:cNvPr id="0" name=""/>
        <dsp:cNvSpPr/>
      </dsp:nvSpPr>
      <dsp:spPr>
        <a:xfrm>
          <a:off x="2218239" y="669253"/>
          <a:ext cx="63774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9DD1F-E2B2-4ABA-A3BE-856C4DB740D7}">
      <dsp:nvSpPr>
        <dsp:cNvPr id="0" name=""/>
        <dsp:cNvSpPr/>
      </dsp:nvSpPr>
      <dsp:spPr>
        <a:xfrm>
          <a:off x="0" y="423"/>
          <a:ext cx="86656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3F19C-A92D-4E80-9F2A-30E178FEF72A}">
      <dsp:nvSpPr>
        <dsp:cNvPr id="0" name=""/>
        <dsp:cNvSpPr/>
      </dsp:nvSpPr>
      <dsp:spPr>
        <a:xfrm>
          <a:off x="0" y="423"/>
          <a:ext cx="2171190" cy="86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Ovaert</a:t>
          </a:r>
          <a:r>
            <a:rPr lang="es-ES" sz="2000" b="1" kern="1200" dirty="0"/>
            <a:t>, </a:t>
          </a:r>
          <a:r>
            <a:rPr lang="es-ES" sz="2000" b="1" kern="1200" dirty="0" err="1"/>
            <a:t>Cashel</a:t>
          </a:r>
          <a:r>
            <a:rPr lang="es-ES" sz="2000" b="1" kern="1200" dirty="0"/>
            <a:t> &amp; Sewell (2003)</a:t>
          </a:r>
          <a:endParaRPr lang="es-EC" sz="2000" b="1" kern="1200" dirty="0"/>
        </a:p>
      </dsp:txBody>
      <dsp:txXfrm>
        <a:off x="0" y="423"/>
        <a:ext cx="2171190" cy="867382"/>
      </dsp:txXfrm>
    </dsp:sp>
    <dsp:sp modelId="{17BD963A-C994-415D-A1A8-DE5CD1B2C056}">
      <dsp:nvSpPr>
        <dsp:cNvPr id="0" name=""/>
        <dsp:cNvSpPr/>
      </dsp:nvSpPr>
      <dsp:spPr>
        <a:xfrm>
          <a:off x="2352648" y="39811"/>
          <a:ext cx="6313049" cy="78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Disminución de síntomas de ansiedad y depresión</a:t>
          </a:r>
          <a:endParaRPr lang="es-EC" sz="2500" kern="1200" dirty="0"/>
        </a:p>
      </dsp:txBody>
      <dsp:txXfrm>
        <a:off x="2352648" y="39811"/>
        <a:ext cx="6313049" cy="787759"/>
      </dsp:txXfrm>
    </dsp:sp>
    <dsp:sp modelId="{C7711376-1538-4237-8244-43BEE22C076A}">
      <dsp:nvSpPr>
        <dsp:cNvPr id="0" name=""/>
        <dsp:cNvSpPr/>
      </dsp:nvSpPr>
      <dsp:spPr>
        <a:xfrm>
          <a:off x="2171190" y="827571"/>
          <a:ext cx="64925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9DD1F-E2B2-4ABA-A3BE-856C4DB740D7}">
      <dsp:nvSpPr>
        <dsp:cNvPr id="0" name=""/>
        <dsp:cNvSpPr/>
      </dsp:nvSpPr>
      <dsp:spPr>
        <a:xfrm>
          <a:off x="0" y="423"/>
          <a:ext cx="861177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3F19C-A92D-4E80-9F2A-30E178FEF72A}">
      <dsp:nvSpPr>
        <dsp:cNvPr id="0" name=""/>
        <dsp:cNvSpPr/>
      </dsp:nvSpPr>
      <dsp:spPr>
        <a:xfrm>
          <a:off x="0" y="423"/>
          <a:ext cx="2167369" cy="86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Romera &amp; Sánchez (2001)</a:t>
          </a:r>
          <a:endParaRPr lang="es-EC" sz="2000" b="1" kern="1200" dirty="0"/>
        </a:p>
      </dsp:txBody>
      <dsp:txXfrm>
        <a:off x="0" y="423"/>
        <a:ext cx="2167369" cy="867382"/>
      </dsp:txXfrm>
    </dsp:sp>
    <dsp:sp modelId="{17BD963A-C994-415D-A1A8-DE5CD1B2C056}">
      <dsp:nvSpPr>
        <dsp:cNvPr id="0" name=""/>
        <dsp:cNvSpPr/>
      </dsp:nvSpPr>
      <dsp:spPr>
        <a:xfrm>
          <a:off x="2285439" y="39811"/>
          <a:ext cx="6326330" cy="78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Intervención temprana en conductas que pueden afectar el desarrollo personal</a:t>
          </a:r>
          <a:endParaRPr lang="es-EC" sz="2500" kern="1200" dirty="0"/>
        </a:p>
      </dsp:txBody>
      <dsp:txXfrm>
        <a:off x="2285439" y="39811"/>
        <a:ext cx="6326330" cy="787759"/>
      </dsp:txXfrm>
    </dsp:sp>
    <dsp:sp modelId="{C7711376-1538-4237-8244-43BEE22C076A}">
      <dsp:nvSpPr>
        <dsp:cNvPr id="0" name=""/>
        <dsp:cNvSpPr/>
      </dsp:nvSpPr>
      <dsp:spPr>
        <a:xfrm>
          <a:off x="2167369" y="827571"/>
          <a:ext cx="61695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9DD1F-E2B2-4ABA-A3BE-856C4DB740D7}">
      <dsp:nvSpPr>
        <dsp:cNvPr id="0" name=""/>
        <dsp:cNvSpPr/>
      </dsp:nvSpPr>
      <dsp:spPr>
        <a:xfrm>
          <a:off x="0" y="423"/>
          <a:ext cx="86656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3F19C-A92D-4E80-9F2A-30E178FEF72A}">
      <dsp:nvSpPr>
        <dsp:cNvPr id="0" name=""/>
        <dsp:cNvSpPr/>
      </dsp:nvSpPr>
      <dsp:spPr>
        <a:xfrm>
          <a:off x="0" y="423"/>
          <a:ext cx="1946087" cy="86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Rodríguez (2006)</a:t>
          </a:r>
          <a:endParaRPr lang="es-EC" sz="2000" b="1" kern="1200" dirty="0"/>
        </a:p>
      </dsp:txBody>
      <dsp:txXfrm>
        <a:off x="0" y="423"/>
        <a:ext cx="1946087" cy="867381"/>
      </dsp:txXfrm>
    </dsp:sp>
    <dsp:sp modelId="{17BD963A-C994-415D-A1A8-DE5CD1B2C056}">
      <dsp:nvSpPr>
        <dsp:cNvPr id="0" name=""/>
        <dsp:cNvSpPr/>
      </dsp:nvSpPr>
      <dsp:spPr>
        <a:xfrm>
          <a:off x="2287969" y="39811"/>
          <a:ext cx="6377728" cy="787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Disminución de deserción en procesos individuales, redes de apoyo</a:t>
          </a:r>
          <a:endParaRPr lang="es-EC" sz="2500" kern="1200" dirty="0"/>
        </a:p>
      </dsp:txBody>
      <dsp:txXfrm>
        <a:off x="2287969" y="39811"/>
        <a:ext cx="6377728" cy="787758"/>
      </dsp:txXfrm>
    </dsp:sp>
    <dsp:sp modelId="{C7711376-1538-4237-8244-43BEE22C076A}">
      <dsp:nvSpPr>
        <dsp:cNvPr id="0" name=""/>
        <dsp:cNvSpPr/>
      </dsp:nvSpPr>
      <dsp:spPr>
        <a:xfrm>
          <a:off x="1946087" y="827570"/>
          <a:ext cx="671591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4B205-137D-4388-829A-E8CDB29D39AC}">
      <dsp:nvSpPr>
        <dsp:cNvPr id="0" name=""/>
        <dsp:cNvSpPr/>
      </dsp:nvSpPr>
      <dsp:spPr>
        <a:xfrm>
          <a:off x="0" y="423"/>
          <a:ext cx="86656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6F4F7-0219-4647-9463-45B284F733C5}">
      <dsp:nvSpPr>
        <dsp:cNvPr id="0" name=""/>
        <dsp:cNvSpPr/>
      </dsp:nvSpPr>
      <dsp:spPr>
        <a:xfrm>
          <a:off x="0" y="423"/>
          <a:ext cx="2147083" cy="867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Aizpún</a:t>
          </a:r>
          <a:r>
            <a:rPr lang="es-ES" sz="2000" b="1" kern="1200" dirty="0"/>
            <a:t> &amp; Fernández (2014)</a:t>
          </a:r>
          <a:endParaRPr lang="es-EC" sz="2000" b="1" kern="1200" dirty="0"/>
        </a:p>
      </dsp:txBody>
      <dsp:txXfrm>
        <a:off x="0" y="423"/>
        <a:ext cx="2147083" cy="867381"/>
      </dsp:txXfrm>
    </dsp:sp>
    <dsp:sp modelId="{10E5BA50-334D-4B64-8C8C-59E779AF1C5D}">
      <dsp:nvSpPr>
        <dsp:cNvPr id="0" name=""/>
        <dsp:cNvSpPr/>
      </dsp:nvSpPr>
      <dsp:spPr>
        <a:xfrm>
          <a:off x="2276041" y="39811"/>
          <a:ext cx="6389656" cy="787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Motivación al cambio ligado a la esperanza que infunde el grupo</a:t>
          </a:r>
          <a:endParaRPr lang="es-EC" sz="2500" kern="1200" dirty="0"/>
        </a:p>
      </dsp:txBody>
      <dsp:txXfrm>
        <a:off x="2276041" y="39811"/>
        <a:ext cx="6389656" cy="787758"/>
      </dsp:txXfrm>
    </dsp:sp>
    <dsp:sp modelId="{C7E15E87-E8BF-4D20-8EB4-AF7B63B5FCC5}">
      <dsp:nvSpPr>
        <dsp:cNvPr id="0" name=""/>
        <dsp:cNvSpPr/>
      </dsp:nvSpPr>
      <dsp:spPr>
        <a:xfrm>
          <a:off x="2147083" y="827570"/>
          <a:ext cx="649927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CE9E9-0B60-4FE9-B241-4BC032D8F454}">
      <dsp:nvSpPr>
        <dsp:cNvPr id="0" name=""/>
        <dsp:cNvSpPr/>
      </dsp:nvSpPr>
      <dsp:spPr>
        <a:xfrm>
          <a:off x="12" y="0"/>
          <a:ext cx="2689647" cy="484722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u="sng" kern="1200" dirty="0"/>
            <a:t>Semejanza</a:t>
          </a:r>
          <a:endParaRPr lang="es-EC" sz="2400" u="sng" kern="1200" dirty="0"/>
        </a:p>
      </dsp:txBody>
      <dsp:txXfrm>
        <a:off x="12" y="0"/>
        <a:ext cx="2689647" cy="1454166"/>
      </dsp:txXfrm>
    </dsp:sp>
    <dsp:sp modelId="{3D9BF0BB-695F-43DB-ADC0-A17012F658F0}">
      <dsp:nvSpPr>
        <dsp:cNvPr id="0" name=""/>
        <dsp:cNvSpPr/>
      </dsp:nvSpPr>
      <dsp:spPr>
        <a:xfrm>
          <a:off x="269999" y="1455083"/>
          <a:ext cx="2151717" cy="560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Cohesión</a:t>
          </a:r>
          <a:endParaRPr lang="es-EC" sz="2400" kern="1200" dirty="0"/>
        </a:p>
      </dsp:txBody>
      <dsp:txXfrm>
        <a:off x="286423" y="1471507"/>
        <a:ext cx="2118869" cy="527907"/>
      </dsp:txXfrm>
    </dsp:sp>
    <dsp:sp modelId="{4FD36947-AC23-4A3B-A1E7-FA2BAE4D4263}">
      <dsp:nvSpPr>
        <dsp:cNvPr id="0" name=""/>
        <dsp:cNvSpPr/>
      </dsp:nvSpPr>
      <dsp:spPr>
        <a:xfrm>
          <a:off x="269999" y="2102109"/>
          <a:ext cx="2151717" cy="560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Universalidad</a:t>
          </a:r>
          <a:endParaRPr lang="es-EC" sz="2400" kern="1200" dirty="0"/>
        </a:p>
      </dsp:txBody>
      <dsp:txXfrm>
        <a:off x="286423" y="2118533"/>
        <a:ext cx="2118869" cy="527907"/>
      </dsp:txXfrm>
    </dsp:sp>
    <dsp:sp modelId="{53A4611A-0C58-471B-B737-F44CE9078DA7}">
      <dsp:nvSpPr>
        <dsp:cNvPr id="0" name=""/>
        <dsp:cNvSpPr/>
      </dsp:nvSpPr>
      <dsp:spPr>
        <a:xfrm>
          <a:off x="291215" y="2768397"/>
          <a:ext cx="2151717" cy="560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Esperanza</a:t>
          </a:r>
          <a:endParaRPr lang="es-EC" sz="2400" kern="1200" dirty="0"/>
        </a:p>
      </dsp:txBody>
      <dsp:txXfrm>
        <a:off x="307639" y="2784821"/>
        <a:ext cx="2118869" cy="527907"/>
      </dsp:txXfrm>
    </dsp:sp>
    <dsp:sp modelId="{176C95F0-6501-48E5-8C31-DD368FE81802}">
      <dsp:nvSpPr>
        <dsp:cNvPr id="0" name=""/>
        <dsp:cNvSpPr/>
      </dsp:nvSpPr>
      <dsp:spPr>
        <a:xfrm>
          <a:off x="269999" y="3396161"/>
          <a:ext cx="2151717" cy="560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Altruismo</a:t>
          </a:r>
          <a:endParaRPr lang="es-EC" sz="2400" kern="1200" dirty="0"/>
        </a:p>
      </dsp:txBody>
      <dsp:txXfrm>
        <a:off x="286423" y="3412585"/>
        <a:ext cx="2118869" cy="527907"/>
      </dsp:txXfrm>
    </dsp:sp>
    <dsp:sp modelId="{1F5CE31B-D30B-4842-913C-26605308C7FF}">
      <dsp:nvSpPr>
        <dsp:cNvPr id="0" name=""/>
        <dsp:cNvSpPr/>
      </dsp:nvSpPr>
      <dsp:spPr>
        <a:xfrm>
          <a:off x="269999" y="4043187"/>
          <a:ext cx="2151717" cy="560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Imitación</a:t>
          </a:r>
          <a:endParaRPr lang="es-EC" sz="2400" kern="1200" dirty="0"/>
        </a:p>
      </dsp:txBody>
      <dsp:txXfrm>
        <a:off x="286423" y="4059611"/>
        <a:ext cx="2118869" cy="527907"/>
      </dsp:txXfrm>
    </dsp:sp>
    <dsp:sp modelId="{598C8425-A130-4860-A23C-52131869B22D}">
      <dsp:nvSpPr>
        <dsp:cNvPr id="0" name=""/>
        <dsp:cNvSpPr/>
      </dsp:nvSpPr>
      <dsp:spPr>
        <a:xfrm>
          <a:off x="2892405" y="0"/>
          <a:ext cx="2689647" cy="484722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u="sng" kern="1200" dirty="0"/>
            <a:t>Modelización</a:t>
          </a:r>
          <a:endParaRPr lang="es-EC" sz="2400" u="sng" kern="1200" dirty="0"/>
        </a:p>
      </dsp:txBody>
      <dsp:txXfrm>
        <a:off x="2892405" y="0"/>
        <a:ext cx="2689647" cy="1454166"/>
      </dsp:txXfrm>
    </dsp:sp>
    <dsp:sp modelId="{8F820D77-F202-45AE-8644-E24F8ECE1DD8}">
      <dsp:nvSpPr>
        <dsp:cNvPr id="0" name=""/>
        <dsp:cNvSpPr/>
      </dsp:nvSpPr>
      <dsp:spPr>
        <a:xfrm>
          <a:off x="3161370" y="1454580"/>
          <a:ext cx="2151717" cy="952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Información</a:t>
          </a:r>
          <a:endParaRPr lang="es-EC" sz="2400" kern="1200" dirty="0"/>
        </a:p>
      </dsp:txBody>
      <dsp:txXfrm>
        <a:off x="3189261" y="1482471"/>
        <a:ext cx="2095935" cy="896503"/>
      </dsp:txXfrm>
    </dsp:sp>
    <dsp:sp modelId="{143050C3-0062-4B14-9336-47D1A8EADB43}">
      <dsp:nvSpPr>
        <dsp:cNvPr id="0" name=""/>
        <dsp:cNvSpPr/>
      </dsp:nvSpPr>
      <dsp:spPr>
        <a:xfrm>
          <a:off x="3161370" y="2553371"/>
          <a:ext cx="2151717" cy="952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Resocialización</a:t>
          </a:r>
          <a:endParaRPr lang="es-EC" sz="2400" kern="1200" dirty="0"/>
        </a:p>
      </dsp:txBody>
      <dsp:txXfrm>
        <a:off x="3189261" y="2581262"/>
        <a:ext cx="2095935" cy="896503"/>
      </dsp:txXfrm>
    </dsp:sp>
    <dsp:sp modelId="{EC60BC92-93D6-442E-89A3-ECCF66C410A8}">
      <dsp:nvSpPr>
        <dsp:cNvPr id="0" name=""/>
        <dsp:cNvSpPr/>
      </dsp:nvSpPr>
      <dsp:spPr>
        <a:xfrm>
          <a:off x="3161370" y="3652161"/>
          <a:ext cx="2151717" cy="952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Factor Existencial</a:t>
          </a:r>
          <a:endParaRPr lang="es-EC" sz="2400" kern="1200" dirty="0"/>
        </a:p>
      </dsp:txBody>
      <dsp:txXfrm>
        <a:off x="3189261" y="3680052"/>
        <a:ext cx="2095935" cy="896503"/>
      </dsp:txXfrm>
    </dsp:sp>
    <dsp:sp modelId="{51565485-9FB1-4555-9E65-483FF00F59E6}">
      <dsp:nvSpPr>
        <dsp:cNvPr id="0" name=""/>
        <dsp:cNvSpPr/>
      </dsp:nvSpPr>
      <dsp:spPr>
        <a:xfrm>
          <a:off x="5783776" y="0"/>
          <a:ext cx="2689647" cy="484722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u="sng" kern="1200" dirty="0"/>
            <a:t>Confrontación</a:t>
          </a:r>
          <a:endParaRPr lang="es-EC" sz="2400" u="sng" kern="1200" dirty="0"/>
        </a:p>
      </dsp:txBody>
      <dsp:txXfrm>
        <a:off x="5783776" y="0"/>
        <a:ext cx="2689647" cy="1454166"/>
      </dsp:txXfrm>
    </dsp:sp>
    <dsp:sp modelId="{6C86CA62-7BAD-472F-A77A-F1DE61B8599B}">
      <dsp:nvSpPr>
        <dsp:cNvPr id="0" name=""/>
        <dsp:cNvSpPr/>
      </dsp:nvSpPr>
      <dsp:spPr>
        <a:xfrm>
          <a:off x="6052740" y="1454580"/>
          <a:ext cx="2151717" cy="952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Catarsis</a:t>
          </a:r>
          <a:endParaRPr lang="es-EC" sz="2400" kern="1200" dirty="0"/>
        </a:p>
      </dsp:txBody>
      <dsp:txXfrm>
        <a:off x="6080631" y="1482471"/>
        <a:ext cx="2095935" cy="896503"/>
      </dsp:txXfrm>
    </dsp:sp>
    <dsp:sp modelId="{9C1F7A18-2670-4FFE-8AF2-D8D240C9CF57}">
      <dsp:nvSpPr>
        <dsp:cNvPr id="0" name=""/>
        <dsp:cNvSpPr/>
      </dsp:nvSpPr>
      <dsp:spPr>
        <a:xfrm>
          <a:off x="6052740" y="2553371"/>
          <a:ext cx="2151717" cy="952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Experiencia Emocional Correctiva</a:t>
          </a:r>
          <a:endParaRPr lang="es-EC" sz="2200" kern="1200" dirty="0"/>
        </a:p>
      </dsp:txBody>
      <dsp:txXfrm>
        <a:off x="6080631" y="2581262"/>
        <a:ext cx="2095935" cy="896503"/>
      </dsp:txXfrm>
    </dsp:sp>
    <dsp:sp modelId="{8503E8A2-954F-45C2-AB39-B1BC0933FA54}">
      <dsp:nvSpPr>
        <dsp:cNvPr id="0" name=""/>
        <dsp:cNvSpPr/>
      </dsp:nvSpPr>
      <dsp:spPr>
        <a:xfrm>
          <a:off x="6052740" y="3652161"/>
          <a:ext cx="2151717" cy="952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Aprendizaje interpersonal</a:t>
          </a:r>
          <a:endParaRPr lang="es-EC" sz="2200" kern="1200" dirty="0"/>
        </a:p>
      </dsp:txBody>
      <dsp:txXfrm>
        <a:off x="6080631" y="3680052"/>
        <a:ext cx="2095935" cy="896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6161-84AC-4873-ABA6-C969C797A2C3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3FA5-CDA5-466C-9BDD-F704F48176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3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84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142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578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81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Imagen 6" descr="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13037" y="1304359"/>
            <a:ext cx="5343322" cy="576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3449" y="151519"/>
            <a:ext cx="2653101" cy="89427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-14287" y="6723818"/>
            <a:ext cx="9144000" cy="162759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2717" y="6185925"/>
            <a:ext cx="4572000" cy="6192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Programa: Desarrollo y Transformación Social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Línea: Ciencias Psicológicas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70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68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004959"/>
            <a:ext cx="5111750" cy="51212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930365"/>
            <a:ext cx="3008313" cy="52567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8904" y="217487"/>
            <a:ext cx="1487896" cy="577747"/>
          </a:xfrm>
          <a:prstGeom prst="rect">
            <a:avLst/>
          </a:prstGeom>
        </p:spPr>
      </p:pic>
      <p:cxnSp>
        <p:nvCxnSpPr>
          <p:cNvPr id="9" name="Conector recto 2"/>
          <p:cNvCxnSpPr/>
          <p:nvPr userDrawn="1"/>
        </p:nvCxnSpPr>
        <p:spPr>
          <a:xfrm flipH="1">
            <a:off x="-14288" y="835707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 userDrawn="1"/>
        </p:nvSpPr>
        <p:spPr>
          <a:xfrm>
            <a:off x="-14289" y="6726029"/>
            <a:ext cx="9180000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3.png"/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715372" y="6313485"/>
            <a:ext cx="396000" cy="42524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391461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4671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9982" y="129929"/>
            <a:ext cx="1487896" cy="577747"/>
          </a:xfrm>
          <a:prstGeom prst="rect">
            <a:avLst/>
          </a:prstGeom>
        </p:spPr>
      </p:pic>
      <p:cxnSp>
        <p:nvCxnSpPr>
          <p:cNvPr id="8" name="Conector recto 2"/>
          <p:cNvCxnSpPr/>
          <p:nvPr userDrawn="1"/>
        </p:nvCxnSpPr>
        <p:spPr>
          <a:xfrm flipH="1">
            <a:off x="14288" y="807131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 userDrawn="1"/>
        </p:nvSpPr>
        <p:spPr>
          <a:xfrm>
            <a:off x="-14289" y="6726029"/>
            <a:ext cx="9180000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363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8904" y="217487"/>
            <a:ext cx="1487896" cy="577747"/>
          </a:xfrm>
          <a:prstGeom prst="rect">
            <a:avLst/>
          </a:prstGeom>
        </p:spPr>
      </p:pic>
      <p:cxnSp>
        <p:nvCxnSpPr>
          <p:cNvPr id="9" name="Conector recto 2"/>
          <p:cNvCxnSpPr/>
          <p:nvPr userDrawn="1"/>
        </p:nvCxnSpPr>
        <p:spPr>
          <a:xfrm flipH="1">
            <a:off x="-14288" y="835707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 userDrawn="1"/>
        </p:nvSpPr>
        <p:spPr>
          <a:xfrm>
            <a:off x="-14289" y="6726029"/>
            <a:ext cx="9180000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3961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7125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5844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3595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3396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3819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7321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9974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7851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983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585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450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1274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935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234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040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9DA6-03F0-B940-A647-7AD81FB58DD4}" type="datetimeFigureOut">
              <a:rPr lang="es-ES" smtClean="0"/>
              <a:pPr/>
              <a:t>03/04/2020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0DEA-FD9A-5046-9404-DF2051E6A11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854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9DA6-03F0-B940-A647-7AD81FB58DD4}" type="datetimeFigureOut">
              <a:rPr lang="es-ES" smtClean="0"/>
              <a:pPr/>
              <a:t>03/04/2020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0DEA-FD9A-5046-9404-DF2051E6A11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4106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Layout" Target="../diagrams/layout6.xml"/><Relationship Id="rId18" Type="http://schemas.openxmlformats.org/officeDocument/2006/relationships/diagramQuickStyle" Target="../diagrams/quickStyle7.xml"/><Relationship Id="rId26" Type="http://schemas.microsoft.com/office/2007/relationships/diagramDrawing" Target="../diagrams/drawing6.xml"/><Relationship Id="rId3" Type="http://schemas.openxmlformats.org/officeDocument/2006/relationships/image" Target="../media/image2.emf"/><Relationship Id="rId21" Type="http://schemas.openxmlformats.org/officeDocument/2006/relationships/diagramLayout" Target="../diagrams/layout8.xml"/><Relationship Id="rId7" Type="http://schemas.openxmlformats.org/officeDocument/2006/relationships/diagramColors" Target="../diagrams/colors4.xml"/><Relationship Id="rId12" Type="http://schemas.openxmlformats.org/officeDocument/2006/relationships/diagramData" Target="../diagrams/data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24" Type="http://schemas.microsoft.com/office/2007/relationships/diagramDrawing" Target="../diagrams/drawing4.xml"/><Relationship Id="rId5" Type="http://schemas.openxmlformats.org/officeDocument/2006/relationships/diagramLayout" Target="../diagrams/layout4.xml"/><Relationship Id="rId15" Type="http://schemas.openxmlformats.org/officeDocument/2006/relationships/diagramColors" Target="../diagrams/colors6.xml"/><Relationship Id="rId23" Type="http://schemas.openxmlformats.org/officeDocument/2006/relationships/diagramColors" Target="../diagrams/colors8.xml"/><Relationship Id="rId28" Type="http://schemas.microsoft.com/office/2007/relationships/diagramDrawing" Target="../diagrams/drawing8.xml"/><Relationship Id="rId10" Type="http://schemas.openxmlformats.org/officeDocument/2006/relationships/diagramQuickStyle" Target="../diagrams/quickStyle5.xml"/><Relationship Id="rId19" Type="http://schemas.openxmlformats.org/officeDocument/2006/relationships/diagramColors" Target="../diagrams/colors7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Relationship Id="rId14" Type="http://schemas.openxmlformats.org/officeDocument/2006/relationships/diagramQuickStyle" Target="../diagrams/quickStyle6.xml"/><Relationship Id="rId22" Type="http://schemas.openxmlformats.org/officeDocument/2006/relationships/diagramQuickStyle" Target="../diagrams/quickStyle8.xml"/><Relationship Id="rId27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0" y="-1"/>
            <a:ext cx="8568952" cy="670398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rgbClr val="474B78">
                  <a:lumMod val="50000"/>
                </a:srgb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  <a:t/>
            </a:r>
            <a:b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</a:br>
            <a:endParaRPr kumimoji="0" lang="es-EC" sz="41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24" y="2415865"/>
            <a:ext cx="8991600" cy="1454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+mn-cs"/>
              </a:rPr>
              <a:t>Grupos terapéuticos para adolescentes: una propuesta de abordaje para las conductas de riesgo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39994" y="3786287"/>
            <a:ext cx="4427806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Autoras: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Leyda P. Caiza Pilco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Adriana C. Medrano Tupiza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C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Deyci</a:t>
            </a:r>
            <a:r>
              <a:rPr lang="es-EC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es-EC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A. Núñez Villalva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239000" y="6343511"/>
            <a:ext cx="201168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Marzo, 2020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F8F1CD7-1128-41D1-86D9-1677B7266E18}"/>
              </a:ext>
            </a:extLst>
          </p:cNvPr>
          <p:cNvSpPr/>
          <p:nvPr/>
        </p:nvSpPr>
        <p:spPr>
          <a:xfrm>
            <a:off x="372729" y="4059318"/>
            <a:ext cx="4427806" cy="96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Tutora: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Gabriela Pazmiño PhD.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2452C6D-E095-4F3E-8898-E5480FBE49B4}"/>
              </a:ext>
            </a:extLst>
          </p:cNvPr>
          <p:cNvSpPr/>
          <p:nvPr/>
        </p:nvSpPr>
        <p:spPr>
          <a:xfrm>
            <a:off x="372729" y="1024240"/>
            <a:ext cx="8550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/>
              <a:t>FACULTAD DE CIENCIAS DEL TRABAJO Y DEL COMPORTAMIENTO HUMANO</a:t>
            </a:r>
            <a:endParaRPr lang="es-EC" sz="2400" dirty="0"/>
          </a:p>
          <a:p>
            <a:pPr algn="ctr"/>
            <a:r>
              <a:rPr lang="es-EC" sz="2400" b="1" dirty="0"/>
              <a:t>MAESTRÍA EN PSICOLOGÍA CON MENCIÓN EN PSICOTERAPIA</a:t>
            </a:r>
            <a:endParaRPr lang="es-EC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43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3 Título">
            <a:extLst>
              <a:ext uri="{FF2B5EF4-FFF2-40B4-BE49-F238E27FC236}">
                <a16:creationId xmlns:a16="http://schemas.microsoft.com/office/drawing/2014/main" xmlns="" id="{7E28AEF2-9B74-4BE0-99B0-E3FB0A96B498}"/>
              </a:ext>
            </a:extLst>
          </p:cNvPr>
          <p:cNvSpPr txBox="1">
            <a:spLocks/>
          </p:cNvSpPr>
          <p:nvPr/>
        </p:nvSpPr>
        <p:spPr>
          <a:xfrm>
            <a:off x="421345" y="-180"/>
            <a:ext cx="3405067" cy="790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accent1"/>
                </a:solidFill>
              </a:rPr>
              <a:t>METODOLOGÍA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47C29A0B-5BD3-4E34-81F7-07205FBE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5" y="1342473"/>
            <a:ext cx="6300470" cy="576265"/>
          </a:xfrm>
        </p:spPr>
        <p:txBody>
          <a:bodyPr>
            <a:noAutofit/>
          </a:bodyPr>
          <a:lstStyle/>
          <a:p>
            <a:pPr algn="ctr"/>
            <a:r>
              <a:rPr lang="es-ES" sz="2400" b="0" dirty="0">
                <a:solidFill>
                  <a:srgbClr val="1D67B8"/>
                </a:solidFill>
                <a:latin typeface="Arial Black" panose="020B0A04020102020204" pitchFamily="34" charset="0"/>
              </a:rPr>
              <a:t>Propuesta de intervención utilizada</a:t>
            </a:r>
            <a:endParaRPr lang="en-US" sz="2400" b="0" dirty="0">
              <a:solidFill>
                <a:srgbClr val="1D67B8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7095821B-7D1C-49FD-A216-032FB47A4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10" y="1882817"/>
            <a:ext cx="8586470" cy="1113948"/>
          </a:xfrm>
        </p:spPr>
        <p:txBody>
          <a:bodyPr>
            <a:noAutofit/>
          </a:bodyPr>
          <a:lstStyle/>
          <a:p>
            <a:pPr algn="just"/>
            <a:r>
              <a:rPr lang="es-ES" sz="2000" dirty="0"/>
              <a:t>La psicoterapia grupal se desarrolló en un programa de doce encuentros, con dos sesiones semanales (noventa minutos por sesión), utilizando las siguientes fases*: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D5460183-6F40-4185-BDDA-7D53C10339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3556625"/>
              </p:ext>
            </p:extLst>
          </p:nvPr>
        </p:nvGraphicFramePr>
        <p:xfrm>
          <a:off x="565150" y="3124199"/>
          <a:ext cx="8167370" cy="223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DA84F757-FFD4-4671-8B28-D93B87FB7B62}"/>
              </a:ext>
            </a:extLst>
          </p:cNvPr>
          <p:cNvSpPr/>
          <p:nvPr/>
        </p:nvSpPr>
        <p:spPr>
          <a:xfrm>
            <a:off x="146050" y="6274949"/>
            <a:ext cx="1531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i="1" dirty="0"/>
              <a:t>*Yalom (2000)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03544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F44E34-8F4E-444C-B2CD-731EA8096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DCF44E34-8F4E-444C-B2CD-731EA8096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02B132-B84C-418A-A31C-356677494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>
                                            <p:graphicEl>
                                              <a:dgm id="{A702B132-B84C-418A-A31C-356677494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19D8CC6-A735-485B-9CB9-8AC518645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">
                                            <p:graphicEl>
                                              <a:dgm id="{819D8CC6-A735-485B-9CB9-8AC518645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9FBA0F-9EC1-43D8-B3D2-504109D9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">
                                            <p:graphicEl>
                                              <a:dgm id="{029FBA0F-9EC1-43D8-B3D2-504109D9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B01EF9-E80F-4325-BA62-E5F9323E1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>
                                            <p:graphicEl>
                                              <a:dgm id="{97B01EF9-E80F-4325-BA62-E5F9323E1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>
            <a:extLst>
              <a:ext uri="{FF2B5EF4-FFF2-40B4-BE49-F238E27FC236}">
                <a16:creationId xmlns:a16="http://schemas.microsoft.com/office/drawing/2014/main" xmlns="" id="{82F9CD92-1013-40E0-8E70-FEDFFE9CA1C9}"/>
              </a:ext>
            </a:extLst>
          </p:cNvPr>
          <p:cNvSpPr txBox="1">
            <a:spLocks/>
          </p:cNvSpPr>
          <p:nvPr/>
        </p:nvSpPr>
        <p:spPr>
          <a:xfrm>
            <a:off x="421345" y="-180"/>
            <a:ext cx="3405067" cy="790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accent1"/>
                </a:solidFill>
              </a:rPr>
              <a:t>METODOLOGÍA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45A9C5C6-18A8-4EA6-BD15-881A35DD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2858" y="1005839"/>
            <a:ext cx="6300470" cy="576265"/>
          </a:xfrm>
        </p:spPr>
        <p:txBody>
          <a:bodyPr>
            <a:noAutofit/>
          </a:bodyPr>
          <a:lstStyle/>
          <a:p>
            <a:r>
              <a:rPr lang="es-ES" sz="2400" b="0" dirty="0">
                <a:solidFill>
                  <a:srgbClr val="1D67B8"/>
                </a:solidFill>
                <a:latin typeface="Arial Black" panose="020B0A04020102020204" pitchFamily="34" charset="0"/>
              </a:rPr>
              <a:t>Materiales y métodos:</a:t>
            </a:r>
            <a:endParaRPr lang="en-US" sz="2400" b="0" dirty="0">
              <a:solidFill>
                <a:srgbClr val="1D67B8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413A3B2D-9B94-4B65-BB45-5B0BD4D06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62" y="1582104"/>
            <a:ext cx="8388350" cy="1216345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El estudio se realizó con la participación de diez adolescentes, elegidos de forma intencional por presentar conductas de riesgo.</a:t>
            </a:r>
          </a:p>
          <a:p>
            <a:pPr algn="just"/>
            <a:r>
              <a:rPr lang="es-ES" sz="2000" dirty="0"/>
              <a:t>Se utilizaron los siguientes instrumentos:</a:t>
            </a:r>
            <a:endParaRPr lang="en-US" sz="2000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xmlns="" id="{05B4F5C3-8867-4E44-B5ED-C5B746DC3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8202857"/>
              </p:ext>
            </p:extLst>
          </p:nvPr>
        </p:nvGraphicFramePr>
        <p:xfrm>
          <a:off x="1932275" y="2798449"/>
          <a:ext cx="5227323" cy="35635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27323">
                  <a:extLst>
                    <a:ext uri="{9D8B030D-6E8A-4147-A177-3AD203B41FA5}">
                      <a16:colId xmlns:a16="http://schemas.microsoft.com/office/drawing/2014/main" xmlns="" val="1266197183"/>
                    </a:ext>
                  </a:extLst>
                </a:gridCol>
              </a:tblGrid>
              <a:tr h="69365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1. Escala de Evaluación del Funcionamiento Grupal (EFG-25)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F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1561625"/>
                  </a:ext>
                </a:extLst>
              </a:tr>
              <a:tr h="286251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Adaptación</a:t>
                      </a:r>
                      <a:r>
                        <a:rPr lang="es-ES" sz="2000" baseline="0" dirty="0"/>
                        <a:t> de la escala de Yalom hecha por Zukerfeld (1996).</a:t>
                      </a: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/>
                        <a:t>Evidencia Factores Terapéuticos</a:t>
                      </a: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/>
                        <a:t>Mide</a:t>
                      </a:r>
                      <a:r>
                        <a:rPr lang="es-ES" sz="2000" baseline="0" dirty="0"/>
                        <a:t> la percepción de ayuda</a:t>
                      </a:r>
                      <a:r>
                        <a:rPr lang="es-ES" sz="2000" dirty="0"/>
                        <a:t>.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2000" baseline="0" dirty="0"/>
                        <a:t>Consta de 25 ítems con una escala del 0 a 100.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7512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362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>
            <a:extLst>
              <a:ext uri="{FF2B5EF4-FFF2-40B4-BE49-F238E27FC236}">
                <a16:creationId xmlns:a16="http://schemas.microsoft.com/office/drawing/2014/main" xmlns="" id="{8F64366A-8CC1-4287-9949-23764E35342E}"/>
              </a:ext>
            </a:extLst>
          </p:cNvPr>
          <p:cNvSpPr txBox="1">
            <a:spLocks/>
          </p:cNvSpPr>
          <p:nvPr/>
        </p:nvSpPr>
        <p:spPr>
          <a:xfrm>
            <a:off x="421345" y="-180"/>
            <a:ext cx="3405067" cy="790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accent1"/>
                </a:solidFill>
              </a:rPr>
              <a:t>METODOLOGÍA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AFB6E8D1-C10F-422E-8E9D-1C966DB9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4581" y="1060426"/>
            <a:ext cx="6300470" cy="576265"/>
          </a:xfrm>
        </p:spPr>
        <p:txBody>
          <a:bodyPr>
            <a:noAutofit/>
          </a:bodyPr>
          <a:lstStyle/>
          <a:p>
            <a:r>
              <a:rPr lang="es-ES" sz="2400" b="0" dirty="0">
                <a:solidFill>
                  <a:srgbClr val="1D67B8"/>
                </a:solidFill>
                <a:latin typeface="Arial Black" panose="020B0A04020102020204" pitchFamily="34" charset="0"/>
              </a:rPr>
              <a:t>Materiales y métodos:</a:t>
            </a:r>
            <a:endParaRPr lang="en-US" sz="2400" b="0" dirty="0">
              <a:solidFill>
                <a:srgbClr val="1D67B8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xmlns="" id="{F672472F-4D30-4737-B9B5-06A9709E3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068338"/>
              </p:ext>
            </p:extLst>
          </p:nvPr>
        </p:nvGraphicFramePr>
        <p:xfrm>
          <a:off x="622907" y="2018484"/>
          <a:ext cx="3923030" cy="3535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3030">
                  <a:extLst>
                    <a:ext uri="{9D8B030D-6E8A-4147-A177-3AD203B41FA5}">
                      <a16:colId xmlns:a16="http://schemas.microsoft.com/office/drawing/2014/main" xmlns="" val="3600866608"/>
                    </a:ext>
                  </a:extLst>
                </a:gridCol>
              </a:tblGrid>
              <a:tr h="6549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2. Escala de Afrontamiento</a:t>
                      </a:r>
                      <a:r>
                        <a:rPr lang="es-ES" sz="2000" baseline="0" dirty="0">
                          <a:solidFill>
                            <a:schemeClr val="tx1"/>
                          </a:solidFill>
                        </a:rPr>
                        <a:t> para Adolescentes (ACS)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EF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4184682"/>
                  </a:ext>
                </a:extLst>
              </a:tr>
              <a:tr h="2050620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Inventario auto informe</a:t>
                      </a:r>
                      <a:r>
                        <a:rPr lang="en-US" sz="2000" dirty="0"/>
                        <a:t>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Contiene</a:t>
                      </a:r>
                      <a:r>
                        <a:rPr lang="es-ES" sz="2000" baseline="0" dirty="0"/>
                        <a:t> 80 elementos (79 son cerrados y 1 abierto).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Evalúa</a:t>
                      </a:r>
                      <a:r>
                        <a:rPr lang="es-ES" sz="2000" baseline="0" dirty="0"/>
                        <a:t> 18 estrategias de afrontamiento en el adolescente.</a:t>
                      </a:r>
                      <a:endParaRPr lang="es-E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5757817"/>
                  </a:ext>
                </a:extLst>
              </a:tr>
            </a:tbl>
          </a:graphicData>
        </a:graphic>
      </p:graphicFrame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2B9F8245-D35F-47B1-9A9F-97CBB433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065" y="1962212"/>
            <a:ext cx="4236720" cy="11604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La ACS utiliza los siguientes parámetros:</a:t>
            </a:r>
            <a:endParaRPr lang="en-US" sz="20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B1A5F62-A8E7-47D5-886A-5710D6EABB0D}"/>
              </a:ext>
            </a:extLst>
          </p:cNvPr>
          <p:cNvSpPr/>
          <p:nvPr/>
        </p:nvSpPr>
        <p:spPr>
          <a:xfrm>
            <a:off x="4650193" y="2747318"/>
            <a:ext cx="4236720" cy="2759602"/>
          </a:xfrm>
          <a:prstGeom prst="rect">
            <a:avLst/>
          </a:prstGeom>
          <a:solidFill>
            <a:srgbClr val="DEFF9B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s-EC" b="1" u="sng" dirty="0">
                <a:latin typeface="Calibri" panose="020F0502020204030204" pitchFamily="34" charset="0"/>
                <a:ea typeface="Calibri" panose="020F0502020204030204" pitchFamily="34" charset="0"/>
              </a:rPr>
              <a:t>De 20 a 29 puntos: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</a:rPr>
              <a:t>estrategia no utilizada.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b="1" u="sng" dirty="0">
                <a:latin typeface="Calibri" panose="020F0502020204030204" pitchFamily="34" charset="0"/>
                <a:ea typeface="Calibri" panose="020F0502020204030204" pitchFamily="34" charset="0"/>
              </a:rPr>
              <a:t>-De 30 a 49 puntos</a:t>
            </a:r>
            <a:r>
              <a:rPr lang="es-EC" u="sng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</a:rPr>
              <a:t>estrategia utilizada raras veces.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</a:rPr>
              <a:t>-De 50 a 69 puntos: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</a:rPr>
              <a:t>estrategia utilizada algunas veces.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b="1" u="sng" dirty="0">
                <a:latin typeface="Calibri" panose="020F0502020204030204" pitchFamily="34" charset="0"/>
                <a:ea typeface="Calibri" panose="020F0502020204030204" pitchFamily="34" charset="0"/>
              </a:rPr>
              <a:t>-De 70 a 89 puntos: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</a:rPr>
              <a:t>estrategia utilizada a menudo.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b="1" u="sng" dirty="0">
                <a:latin typeface="Calibri" panose="020F0502020204030204" pitchFamily="34" charset="0"/>
                <a:ea typeface="Calibri" panose="020F0502020204030204" pitchFamily="34" charset="0"/>
              </a:rPr>
              <a:t>-De 90 a 100 puntos: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</a:rPr>
              <a:t>estrategia utilizada con mucha frecuencia.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96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>
            <a:extLst>
              <a:ext uri="{FF2B5EF4-FFF2-40B4-BE49-F238E27FC236}">
                <a16:creationId xmlns:a16="http://schemas.microsoft.com/office/drawing/2014/main" xmlns="" id="{FC38B004-AEC7-4F88-BF64-D5A50E1CC690}"/>
              </a:ext>
            </a:extLst>
          </p:cNvPr>
          <p:cNvSpPr txBox="1">
            <a:spLocks/>
          </p:cNvSpPr>
          <p:nvPr/>
        </p:nvSpPr>
        <p:spPr>
          <a:xfrm>
            <a:off x="421345" y="-180"/>
            <a:ext cx="3405067" cy="790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accent1"/>
                </a:solidFill>
              </a:rPr>
              <a:t>METODOLOGÍA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D0F35BEC-0BA5-4350-BE19-B7FED2D2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9168" y="1195607"/>
            <a:ext cx="6300470" cy="576265"/>
          </a:xfrm>
        </p:spPr>
        <p:txBody>
          <a:bodyPr>
            <a:noAutofit/>
          </a:bodyPr>
          <a:lstStyle/>
          <a:p>
            <a:r>
              <a:rPr lang="es-ES" sz="2400" b="0" dirty="0">
                <a:solidFill>
                  <a:srgbClr val="1D67B8"/>
                </a:solidFill>
                <a:latin typeface="Arial Black" panose="020B0A04020102020204" pitchFamily="34" charset="0"/>
              </a:rPr>
              <a:t>Los participantes</a:t>
            </a:r>
            <a:endParaRPr lang="en-US" sz="2400" b="0" dirty="0">
              <a:solidFill>
                <a:srgbClr val="1D67B8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961BA829-A828-4849-958D-D98A2E14D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450" y="1988536"/>
            <a:ext cx="8388350" cy="42821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/>
              <a:t>Se trabajó con diez adolescentes que presentaban conductas de riesgo, por más de seis meses.</a:t>
            </a:r>
          </a:p>
          <a:p>
            <a:pPr algn="just">
              <a:lnSpc>
                <a:spcPct val="150000"/>
              </a:lnSpc>
            </a:pPr>
            <a:r>
              <a:rPr lang="es-ES" sz="2400" dirty="0"/>
              <a:t>Sus edades estaban comprendidas entre los 12 y 18  años.</a:t>
            </a:r>
          </a:p>
          <a:p>
            <a:pPr algn="just">
              <a:lnSpc>
                <a:spcPct val="150000"/>
              </a:lnSpc>
            </a:pPr>
            <a:r>
              <a:rPr lang="es-ES" sz="2400" dirty="0"/>
              <a:t>Entre sus comportamientos comunes se encuentran:</a:t>
            </a:r>
          </a:p>
          <a:p>
            <a:pPr lvl="1" algn="just"/>
            <a:r>
              <a:rPr lang="es-ES" sz="2000" dirty="0"/>
              <a:t>Conducta desafiante</a:t>
            </a:r>
          </a:p>
          <a:p>
            <a:pPr lvl="2" algn="just"/>
            <a:r>
              <a:rPr lang="es-ES" sz="1800" dirty="0"/>
              <a:t>Incumplimiento de normas </a:t>
            </a:r>
          </a:p>
          <a:p>
            <a:pPr lvl="2" algn="just"/>
            <a:r>
              <a:rPr lang="es-ES" sz="1800" dirty="0"/>
              <a:t>Irritabilidad</a:t>
            </a:r>
          </a:p>
          <a:p>
            <a:pPr lvl="1" algn="just"/>
            <a:r>
              <a:rPr lang="es-ES" sz="2000" dirty="0"/>
              <a:t>Consumo ocasional de drogas</a:t>
            </a:r>
            <a:endParaRPr lang="es-E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2481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3 Título">
            <a:extLst>
              <a:ext uri="{FF2B5EF4-FFF2-40B4-BE49-F238E27FC236}">
                <a16:creationId xmlns:a16="http://schemas.microsoft.com/office/drawing/2014/main" xmlns="" id="{FBAC9119-F012-47A4-8A69-BBCFD4788D02}"/>
              </a:ext>
            </a:extLst>
          </p:cNvPr>
          <p:cNvSpPr txBox="1">
            <a:spLocks/>
          </p:cNvSpPr>
          <p:nvPr/>
        </p:nvSpPr>
        <p:spPr>
          <a:xfrm>
            <a:off x="421345" y="-180"/>
            <a:ext cx="3405067" cy="790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accent1"/>
                </a:solidFill>
              </a:rPr>
              <a:t>METODOLOGÍA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9C84A0A3-96F4-416A-A9B1-9441E618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0341" y="1127759"/>
            <a:ext cx="6300470" cy="576265"/>
          </a:xfrm>
        </p:spPr>
        <p:txBody>
          <a:bodyPr>
            <a:noAutofit/>
          </a:bodyPr>
          <a:lstStyle/>
          <a:p>
            <a:r>
              <a:rPr lang="es-ES" sz="2400" b="0" dirty="0">
                <a:solidFill>
                  <a:srgbClr val="1D67B8"/>
                </a:solidFill>
                <a:latin typeface="Arial Black" panose="020B0A04020102020204" pitchFamily="34" charset="0"/>
              </a:rPr>
              <a:t>Los participantes</a:t>
            </a:r>
            <a:endParaRPr lang="en-US" sz="2400" b="0" dirty="0">
              <a:solidFill>
                <a:srgbClr val="1D67B8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6C943237-A072-46D9-B087-8862B6E32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20" y="1698163"/>
            <a:ext cx="8388350" cy="41771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/>
              <a:t>Inicialmente fueron derivados por el DECE institucional, en conocimiento de sus padres.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Todos los casos cuentan con una valoración clínica, individual y familiar que identifica la presencia de conductas de riesgo.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2000" dirty="0">
                <a:solidFill>
                  <a:srgbClr val="1D67B8"/>
                </a:solidFill>
                <a:latin typeface="Arial Black" panose="020B0A04020102020204" pitchFamily="34" charset="0"/>
                <a:ea typeface="+mj-ea"/>
                <a:cs typeface="+mj-cs"/>
              </a:rPr>
              <a:t>Exclusiones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Para el estudio no se consideraron:</a:t>
            </a:r>
          </a:p>
          <a:p>
            <a:pPr lvl="1"/>
            <a:r>
              <a:rPr lang="es-ES" sz="1800" dirty="0"/>
              <a:t>Adolescentes con discapacidad intelectual.</a:t>
            </a:r>
          </a:p>
          <a:p>
            <a:pPr lvl="1"/>
            <a:r>
              <a:rPr lang="es-ES" sz="1800" dirty="0"/>
              <a:t>En consumo problemático de drogas.</a:t>
            </a:r>
          </a:p>
          <a:p>
            <a:pPr lvl="1"/>
            <a:r>
              <a:rPr lang="es-ES" sz="1800" dirty="0"/>
              <a:t>Personas con tratamiento psiquiátrico y bajo control o supervisión adecuados. </a:t>
            </a:r>
          </a:p>
          <a:p>
            <a:pPr marL="457200" lvl="1" indent="0">
              <a:buNone/>
            </a:pPr>
            <a:endParaRPr lang="es-ES" sz="18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38619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3 Título">
            <a:extLst>
              <a:ext uri="{FF2B5EF4-FFF2-40B4-BE49-F238E27FC236}">
                <a16:creationId xmlns:a16="http://schemas.microsoft.com/office/drawing/2014/main" xmlns="" id="{2A3B7128-7E3B-4CBB-90AF-58B8D361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4764" y="30461"/>
            <a:ext cx="4547382" cy="790958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RESULTADOS 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65E3A461-2250-463C-B52F-D74D0BE21121}"/>
              </a:ext>
            </a:extLst>
          </p:cNvPr>
          <p:cNvGraphicFramePr>
            <a:graphicFrameLocks/>
          </p:cNvGraphicFramePr>
          <p:nvPr/>
        </p:nvGraphicFramePr>
        <p:xfrm>
          <a:off x="1083211" y="1308297"/>
          <a:ext cx="6907237" cy="457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366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Título">
            <a:extLst>
              <a:ext uri="{FF2B5EF4-FFF2-40B4-BE49-F238E27FC236}">
                <a16:creationId xmlns:a16="http://schemas.microsoft.com/office/drawing/2014/main" xmlns="" id="{2A3B7128-7E3B-4CBB-90AF-58B8D361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4764" y="30461"/>
            <a:ext cx="4547382" cy="790958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RESULTADOS 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6C8BC2AB-6265-4617-8038-B5F53B4B4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67962366"/>
              </p:ext>
            </p:extLst>
          </p:nvPr>
        </p:nvGraphicFramePr>
        <p:xfrm>
          <a:off x="2511189" y="1078175"/>
          <a:ext cx="6489564" cy="548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C85A8CD1-C7E8-48DC-BCF9-B05614CC2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23738059"/>
              </p:ext>
            </p:extLst>
          </p:nvPr>
        </p:nvGraphicFramePr>
        <p:xfrm>
          <a:off x="186520" y="2383271"/>
          <a:ext cx="2010770" cy="343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F875A85D-D9A7-4496-9862-440F7F268AFE}"/>
              </a:ext>
            </a:extLst>
          </p:cNvPr>
          <p:cNvCxnSpPr>
            <a:cxnSpLocks/>
          </p:cNvCxnSpPr>
          <p:nvPr/>
        </p:nvCxnSpPr>
        <p:spPr>
          <a:xfrm flipH="1">
            <a:off x="1883391" y="2320119"/>
            <a:ext cx="1064525" cy="63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6DE721CE-4F70-4855-AFB8-974281004B24}"/>
              </a:ext>
            </a:extLst>
          </p:cNvPr>
          <p:cNvCxnSpPr>
            <a:cxnSpLocks/>
          </p:cNvCxnSpPr>
          <p:nvPr/>
        </p:nvCxnSpPr>
        <p:spPr>
          <a:xfrm flipH="1" flipV="1">
            <a:off x="1978927" y="5779825"/>
            <a:ext cx="968989" cy="102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928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Título">
            <a:extLst>
              <a:ext uri="{FF2B5EF4-FFF2-40B4-BE49-F238E27FC236}">
                <a16:creationId xmlns:a16="http://schemas.microsoft.com/office/drawing/2014/main" xmlns="" id="{2A3B7128-7E3B-4CBB-90AF-58B8D361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8428" y="-22720"/>
            <a:ext cx="4547382" cy="790958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RESULTADOS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F7C352B9-2752-4C29-9892-48D09AF38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31755588"/>
              </p:ext>
            </p:extLst>
          </p:nvPr>
        </p:nvGraphicFramePr>
        <p:xfrm>
          <a:off x="0" y="980144"/>
          <a:ext cx="10103695" cy="396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xmlns="" id="{89803EA4-5157-47D8-9D4F-83BB0C4C8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5112643"/>
              </p:ext>
            </p:extLst>
          </p:nvPr>
        </p:nvGraphicFramePr>
        <p:xfrm>
          <a:off x="291536" y="4520846"/>
          <a:ext cx="8508801" cy="20693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36267">
                  <a:extLst>
                    <a:ext uri="{9D8B030D-6E8A-4147-A177-3AD203B41FA5}">
                      <a16:colId xmlns:a16="http://schemas.microsoft.com/office/drawing/2014/main" xmlns="" val="2300317932"/>
                    </a:ext>
                  </a:extLst>
                </a:gridCol>
                <a:gridCol w="2836267">
                  <a:extLst>
                    <a:ext uri="{9D8B030D-6E8A-4147-A177-3AD203B41FA5}">
                      <a16:colId xmlns:a16="http://schemas.microsoft.com/office/drawing/2014/main" xmlns="" val="1918359234"/>
                    </a:ext>
                  </a:extLst>
                </a:gridCol>
                <a:gridCol w="2836267">
                  <a:extLst>
                    <a:ext uri="{9D8B030D-6E8A-4147-A177-3AD203B41FA5}">
                      <a16:colId xmlns:a16="http://schemas.microsoft.com/office/drawing/2014/main" xmlns="" val="1705267020"/>
                    </a:ext>
                  </a:extLst>
                </a:gridCol>
              </a:tblGrid>
              <a:tr h="310247">
                <a:tc>
                  <a:txBody>
                    <a:bodyPr/>
                    <a:lstStyle/>
                    <a:p>
                      <a:r>
                        <a:rPr lang="es-ES" sz="1400" b="1" dirty="0"/>
                        <a:t>As: </a:t>
                      </a:r>
                      <a:r>
                        <a:rPr lang="es-ES" sz="1400" b="0" dirty="0"/>
                        <a:t>Buscar apoyo social</a:t>
                      </a:r>
                      <a:endParaRPr lang="es-EC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Hi: </a:t>
                      </a:r>
                      <a:r>
                        <a:rPr lang="es-ES" sz="1400" b="0" dirty="0"/>
                        <a:t>Hacerse ilusiones</a:t>
                      </a:r>
                      <a:endParaRPr lang="es-EC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Re: </a:t>
                      </a:r>
                      <a:r>
                        <a:rPr lang="es-ES" sz="1400" b="0" dirty="0"/>
                        <a:t>Reservarlo para sí</a:t>
                      </a:r>
                      <a:endParaRPr lang="es-EC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1633957"/>
                  </a:ext>
                </a:extLst>
              </a:tr>
              <a:tr h="310247">
                <a:tc>
                  <a:txBody>
                    <a:bodyPr/>
                    <a:lstStyle/>
                    <a:p>
                      <a:r>
                        <a:rPr lang="es-ES" sz="1400" b="1" dirty="0"/>
                        <a:t>Rp: </a:t>
                      </a:r>
                      <a:r>
                        <a:rPr lang="es-ES" sz="1400" dirty="0"/>
                        <a:t>Concentrarse en resolver el problema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/>
                        <a:t>Na</a:t>
                      </a:r>
                      <a:r>
                        <a:rPr lang="es-ES" sz="1400" b="1" dirty="0"/>
                        <a:t>: </a:t>
                      </a:r>
                      <a:r>
                        <a:rPr lang="es-ES" sz="1400" dirty="0"/>
                        <a:t>Falta de afrontamiento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/>
                        <a:t>Ae</a:t>
                      </a:r>
                      <a:r>
                        <a:rPr lang="es-ES" sz="1400" b="1" dirty="0"/>
                        <a:t>: </a:t>
                      </a:r>
                      <a:r>
                        <a:rPr lang="es-ES" sz="1400" dirty="0"/>
                        <a:t>Buscar apoyo espiritual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6761158"/>
                  </a:ext>
                </a:extLst>
              </a:tr>
              <a:tr h="310247">
                <a:tc>
                  <a:txBody>
                    <a:bodyPr/>
                    <a:lstStyle/>
                    <a:p>
                      <a:r>
                        <a:rPr lang="es-ES" sz="1400" b="1" dirty="0"/>
                        <a:t>Es: </a:t>
                      </a:r>
                      <a:r>
                        <a:rPr lang="es-ES" sz="1400" dirty="0"/>
                        <a:t>Esforzarse y tener éxito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/>
                        <a:t>Rt</a:t>
                      </a:r>
                      <a:r>
                        <a:rPr lang="es-ES" sz="1400" b="1" dirty="0"/>
                        <a:t>: </a:t>
                      </a:r>
                      <a:r>
                        <a:rPr lang="es-ES" sz="1400" dirty="0"/>
                        <a:t>Reducción de la tensión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Po: </a:t>
                      </a:r>
                      <a:r>
                        <a:rPr lang="es-ES" sz="1400" dirty="0"/>
                        <a:t>Fijarse en lo positivo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1044154"/>
                  </a:ext>
                </a:extLst>
              </a:tr>
              <a:tr h="310247">
                <a:tc>
                  <a:txBody>
                    <a:bodyPr/>
                    <a:lstStyle/>
                    <a:p>
                      <a:r>
                        <a:rPr lang="es-ES" sz="1400" b="1" dirty="0"/>
                        <a:t>Pr: </a:t>
                      </a:r>
                      <a:r>
                        <a:rPr lang="es-ES" sz="1400" dirty="0"/>
                        <a:t>Preocuparse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So: </a:t>
                      </a:r>
                      <a:r>
                        <a:rPr lang="es-ES" sz="1400" dirty="0"/>
                        <a:t>Acción social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/>
                        <a:t>Ap</a:t>
                      </a:r>
                      <a:r>
                        <a:rPr lang="es-ES" sz="1400" b="1" dirty="0"/>
                        <a:t>: </a:t>
                      </a:r>
                      <a:r>
                        <a:rPr lang="es-ES" sz="1400" dirty="0"/>
                        <a:t>Buscar ayuda profesional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5261225"/>
                  </a:ext>
                </a:extLst>
              </a:tr>
              <a:tr h="310247">
                <a:tc>
                  <a:txBody>
                    <a:bodyPr/>
                    <a:lstStyle/>
                    <a:p>
                      <a:r>
                        <a:rPr lang="es-ES" sz="1400" b="1" dirty="0" err="1"/>
                        <a:t>Ai</a:t>
                      </a:r>
                      <a:r>
                        <a:rPr lang="es-ES" sz="1400" b="1" dirty="0"/>
                        <a:t>: </a:t>
                      </a:r>
                      <a:r>
                        <a:rPr lang="es-ES" sz="1400" dirty="0"/>
                        <a:t>Invertir en amigos íntimos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/>
                        <a:t>Ip</a:t>
                      </a:r>
                      <a:r>
                        <a:rPr lang="es-ES" sz="1400" b="1" dirty="0"/>
                        <a:t>: </a:t>
                      </a:r>
                      <a:r>
                        <a:rPr lang="es-ES" sz="1400" dirty="0"/>
                        <a:t>Ignorar el problema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/>
                        <a:t>Dr</a:t>
                      </a:r>
                      <a:r>
                        <a:rPr lang="es-ES" sz="1400" b="1" dirty="0"/>
                        <a:t>: </a:t>
                      </a:r>
                      <a:r>
                        <a:rPr lang="es-ES" sz="1400" dirty="0"/>
                        <a:t>Buscar diversiones relajantes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5397773"/>
                  </a:ext>
                </a:extLst>
              </a:tr>
              <a:tr h="310247">
                <a:tc>
                  <a:txBody>
                    <a:bodyPr/>
                    <a:lstStyle/>
                    <a:p>
                      <a:r>
                        <a:rPr lang="es-ES" sz="1400" b="1" dirty="0"/>
                        <a:t>Pe:</a:t>
                      </a:r>
                      <a:r>
                        <a:rPr lang="es-ES" sz="1400" dirty="0"/>
                        <a:t> Buscar pertenencia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Cu: </a:t>
                      </a:r>
                      <a:r>
                        <a:rPr lang="es-ES" sz="1400" dirty="0" err="1"/>
                        <a:t>Autoinculparse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Fi: </a:t>
                      </a:r>
                      <a:r>
                        <a:rPr lang="es-ES" sz="1400" dirty="0"/>
                        <a:t>Distracción física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0932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342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Título">
            <a:extLst>
              <a:ext uri="{FF2B5EF4-FFF2-40B4-BE49-F238E27FC236}">
                <a16:creationId xmlns:a16="http://schemas.microsoft.com/office/drawing/2014/main" xmlns="" id="{2A3B7128-7E3B-4CBB-90AF-58B8D361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7073" y="44529"/>
            <a:ext cx="4547382" cy="790958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RESULTADOS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8" name="Marcador de contenido 3">
                <a:extLst>
                  <a:ext uri="{FF2B5EF4-FFF2-40B4-BE49-F238E27FC236}">
                    <a16:creationId xmlns:a16="http://schemas.microsoft.com/office/drawing/2014/main" id="{BEE3B250-C639-484D-9DFD-436EBF6B044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07630859"/>
                  </p:ext>
                </p:extLst>
              </p:nvPr>
            </p:nvGraphicFramePr>
            <p:xfrm>
              <a:off x="412844" y="1026490"/>
              <a:ext cx="8318311" cy="449395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8" name="Marcador de contenido 3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BEE3B250-C639-484D-9DFD-436EBF6B04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844" y="1026490"/>
                <a:ext cx="8318311" cy="449395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xmlns="" id="{3966D34F-5AC3-4357-B091-471FD0552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792053"/>
              </p:ext>
            </p:extLst>
          </p:nvPr>
        </p:nvGraphicFramePr>
        <p:xfrm>
          <a:off x="191069" y="5831510"/>
          <a:ext cx="8809685" cy="5614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61937">
                  <a:extLst>
                    <a:ext uri="{9D8B030D-6E8A-4147-A177-3AD203B41FA5}">
                      <a16:colId xmlns:a16="http://schemas.microsoft.com/office/drawing/2014/main" xmlns="" val="2693267665"/>
                    </a:ext>
                  </a:extLst>
                </a:gridCol>
                <a:gridCol w="1761937">
                  <a:extLst>
                    <a:ext uri="{9D8B030D-6E8A-4147-A177-3AD203B41FA5}">
                      <a16:colId xmlns:a16="http://schemas.microsoft.com/office/drawing/2014/main" xmlns="" val="2564001035"/>
                    </a:ext>
                  </a:extLst>
                </a:gridCol>
                <a:gridCol w="1761937">
                  <a:extLst>
                    <a:ext uri="{9D8B030D-6E8A-4147-A177-3AD203B41FA5}">
                      <a16:colId xmlns:a16="http://schemas.microsoft.com/office/drawing/2014/main" xmlns="" val="1359492990"/>
                    </a:ext>
                  </a:extLst>
                </a:gridCol>
                <a:gridCol w="1761937">
                  <a:extLst>
                    <a:ext uri="{9D8B030D-6E8A-4147-A177-3AD203B41FA5}">
                      <a16:colId xmlns:a16="http://schemas.microsoft.com/office/drawing/2014/main" xmlns="" val="3675212822"/>
                    </a:ext>
                  </a:extLst>
                </a:gridCol>
                <a:gridCol w="1761937">
                  <a:extLst>
                    <a:ext uri="{9D8B030D-6E8A-4147-A177-3AD203B41FA5}">
                      <a16:colId xmlns:a16="http://schemas.microsoft.com/office/drawing/2014/main" xmlns="" val="967303240"/>
                    </a:ext>
                  </a:extLst>
                </a:gridCol>
              </a:tblGrid>
              <a:tr h="561452">
                <a:tc>
                  <a:txBody>
                    <a:bodyPr/>
                    <a:lstStyle/>
                    <a:p>
                      <a:r>
                        <a:rPr lang="es-ES" sz="1400" b="1" dirty="0"/>
                        <a:t>Rp:</a:t>
                      </a:r>
                      <a:r>
                        <a:rPr lang="es-ES" sz="1400" b="0" dirty="0"/>
                        <a:t> Concentrarse en resolver el problema</a:t>
                      </a:r>
                      <a:endParaRPr lang="es-EC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Es: </a:t>
                      </a:r>
                      <a:r>
                        <a:rPr lang="es-ES" sz="1400" b="0" dirty="0"/>
                        <a:t>Esforzarse y tener éxito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Pr: </a:t>
                      </a:r>
                      <a:r>
                        <a:rPr lang="es-ES" sz="1400" b="0" dirty="0"/>
                        <a:t>Preocuparse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Po: </a:t>
                      </a:r>
                      <a:r>
                        <a:rPr lang="es-ES" sz="1400" b="0" dirty="0"/>
                        <a:t>Fijarse en lo positivo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/>
                        <a:t>Dr</a:t>
                      </a:r>
                      <a:r>
                        <a:rPr lang="es-ES" sz="1400" dirty="0"/>
                        <a:t>: </a:t>
                      </a:r>
                      <a:r>
                        <a:rPr lang="es-ES" sz="1400" b="0" dirty="0"/>
                        <a:t>Buscar diversiones relajantes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117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070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25E5453-6DBD-4897-9BBE-830754A54474}"/>
              </a:ext>
            </a:extLst>
          </p:cNvPr>
          <p:cNvSpPr/>
          <p:nvPr/>
        </p:nvSpPr>
        <p:spPr>
          <a:xfrm>
            <a:off x="267285" y="1484566"/>
            <a:ext cx="873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2400" dirty="0"/>
          </a:p>
          <a:p>
            <a:pPr algn="just"/>
            <a:endParaRPr lang="es-EC" sz="2400" dirty="0"/>
          </a:p>
        </p:txBody>
      </p:sp>
      <p:sp>
        <p:nvSpPr>
          <p:cNvPr id="9" name="3 Título">
            <a:extLst>
              <a:ext uri="{FF2B5EF4-FFF2-40B4-BE49-F238E27FC236}">
                <a16:creationId xmlns:a16="http://schemas.microsoft.com/office/drawing/2014/main" xmlns="" id="{120045DE-4517-4AD7-9920-F461677C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7073" y="44529"/>
            <a:ext cx="4547382" cy="790958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CONCLUSIONES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A5BF16E1-58EB-4556-BC1E-44D42E3FC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4220539"/>
              </p:ext>
            </p:extLst>
          </p:nvPr>
        </p:nvGraphicFramePr>
        <p:xfrm>
          <a:off x="464234" y="1102429"/>
          <a:ext cx="8215532" cy="548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8159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242662" y="90793"/>
            <a:ext cx="4547382" cy="586719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FICHA TÉCNICA</a:t>
            </a:r>
            <a:endParaRPr lang="es-EC" sz="3200" dirty="0">
              <a:solidFill>
                <a:schemeClr val="accent1"/>
              </a:solidFill>
            </a:endParaRP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8A2AB2B7-FF2C-41D2-8112-3A76CEF03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75592573"/>
              </p:ext>
            </p:extLst>
          </p:nvPr>
        </p:nvGraphicFramePr>
        <p:xfrm>
          <a:off x="576774" y="965327"/>
          <a:ext cx="8131127" cy="5575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9292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25E5453-6DBD-4897-9BBE-830754A54474}"/>
              </a:ext>
            </a:extLst>
          </p:cNvPr>
          <p:cNvSpPr/>
          <p:nvPr/>
        </p:nvSpPr>
        <p:spPr>
          <a:xfrm>
            <a:off x="267285" y="1484566"/>
            <a:ext cx="873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2400" dirty="0"/>
          </a:p>
          <a:p>
            <a:pPr algn="just"/>
            <a:endParaRPr lang="es-EC" sz="2400" dirty="0"/>
          </a:p>
        </p:txBody>
      </p:sp>
      <p:sp>
        <p:nvSpPr>
          <p:cNvPr id="9" name="3 Título">
            <a:extLst>
              <a:ext uri="{FF2B5EF4-FFF2-40B4-BE49-F238E27FC236}">
                <a16:creationId xmlns:a16="http://schemas.microsoft.com/office/drawing/2014/main" xmlns="" id="{120045DE-4517-4AD7-9920-F461677C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7073" y="44529"/>
            <a:ext cx="4547382" cy="790958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CONCLUSIONES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A5BF16E1-58EB-4556-BC1E-44D42E3FC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01268684"/>
              </p:ext>
            </p:extLst>
          </p:nvPr>
        </p:nvGraphicFramePr>
        <p:xfrm>
          <a:off x="464234" y="1102429"/>
          <a:ext cx="8215532" cy="548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2295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242662" y="90793"/>
            <a:ext cx="4547382" cy="586719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PROBLEMA</a:t>
            </a:r>
            <a:endParaRPr lang="es-EC" sz="3200" dirty="0">
              <a:solidFill>
                <a:schemeClr val="accent1"/>
              </a:solidFill>
            </a:endParaRP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A864998B-1BD0-486E-9C51-63CB3287F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17908028"/>
              </p:ext>
            </p:extLst>
          </p:nvPr>
        </p:nvGraphicFramePr>
        <p:xfrm>
          <a:off x="0" y="851583"/>
          <a:ext cx="9144000" cy="580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8735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242662" y="90793"/>
            <a:ext cx="4547382" cy="586719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OBJETIVO</a:t>
            </a:r>
            <a:endParaRPr lang="es-EC" sz="3200" dirty="0">
              <a:solidFill>
                <a:schemeClr val="accent1"/>
              </a:solidFill>
            </a:endParaRP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la 14">
            <a:extLst>
              <a:ext uri="{FF2B5EF4-FFF2-40B4-BE49-F238E27FC236}">
                <a16:creationId xmlns:a16="http://schemas.microsoft.com/office/drawing/2014/main" xmlns="" id="{3C57CA3A-BF0C-4B17-990F-19CD45B17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3988566"/>
              </p:ext>
            </p:extLst>
          </p:nvPr>
        </p:nvGraphicFramePr>
        <p:xfrm>
          <a:off x="858129" y="2247706"/>
          <a:ext cx="7427742" cy="236258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427742">
                  <a:extLst>
                    <a:ext uri="{9D8B030D-6E8A-4147-A177-3AD203B41FA5}">
                      <a16:colId xmlns:a16="http://schemas.microsoft.com/office/drawing/2014/main" xmlns="" val="2589744096"/>
                    </a:ext>
                  </a:extLst>
                </a:gridCol>
              </a:tblGrid>
              <a:tr h="236258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Establecer un grupo de psicoterapia para adolescentes como una alternativa de intervención para las conductas de riesgo a través del desarrollo de estrategias de afrontamiento productivas mediante la aplicación de los Factores Terapéuticos Grupales de </a:t>
                      </a:r>
                      <a:r>
                        <a:rPr lang="es-ES" sz="2400" dirty="0" err="1"/>
                        <a:t>Yalom</a:t>
                      </a:r>
                      <a:endParaRPr lang="es-EC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722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568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5891D623-4874-490C-99A0-767463B21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75581262"/>
              </p:ext>
            </p:extLst>
          </p:nvPr>
        </p:nvGraphicFramePr>
        <p:xfrm>
          <a:off x="1037609" y="1567084"/>
          <a:ext cx="7068781" cy="274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DCD7CF1-5431-4CEE-A93C-162430E857BA}"/>
              </a:ext>
            </a:extLst>
          </p:cNvPr>
          <p:cNvSpPr txBox="1"/>
          <p:nvPr/>
        </p:nvSpPr>
        <p:spPr>
          <a:xfrm>
            <a:off x="2734799" y="1295079"/>
            <a:ext cx="36222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Fernández-Álvarez, 2008:</a:t>
            </a:r>
            <a:endParaRPr kumimoji="0" lang="es-EC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464B66F-E33A-4FBB-9B24-59D3111FC553}"/>
              </a:ext>
            </a:extLst>
          </p:cNvPr>
          <p:cNvSpPr txBox="1"/>
          <p:nvPr/>
        </p:nvSpPr>
        <p:spPr>
          <a:xfrm>
            <a:off x="1037609" y="1897888"/>
            <a:ext cx="749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3A11E5E-FDEA-4CF4-9616-2011DB9B6128}"/>
              </a:ext>
            </a:extLst>
          </p:cNvPr>
          <p:cNvSpPr txBox="1"/>
          <p:nvPr/>
        </p:nvSpPr>
        <p:spPr>
          <a:xfrm>
            <a:off x="1195752" y="2741727"/>
            <a:ext cx="749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D95C03A-6FED-4FD1-B882-43CC36F3AF2C}"/>
              </a:ext>
            </a:extLst>
          </p:cNvPr>
          <p:cNvSpPr txBox="1"/>
          <p:nvPr/>
        </p:nvSpPr>
        <p:spPr>
          <a:xfrm>
            <a:off x="1034209" y="3547259"/>
            <a:ext cx="749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5A35398-61AE-42D4-B28B-4B61C386E993}"/>
              </a:ext>
            </a:extLst>
          </p:cNvPr>
          <p:cNvSpPr txBox="1"/>
          <p:nvPr/>
        </p:nvSpPr>
        <p:spPr>
          <a:xfrm>
            <a:off x="2630016" y="860222"/>
            <a:ext cx="3883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PSICOTERAPIA DE GRUPOS</a:t>
            </a:r>
            <a:endParaRPr kumimoji="0" lang="es-EC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3 Título">
            <a:extLst>
              <a:ext uri="{FF2B5EF4-FFF2-40B4-BE49-F238E27FC236}">
                <a16:creationId xmlns:a16="http://schemas.microsoft.com/office/drawing/2014/main" xmlns="" id="{AC0ADBAE-AAF5-458B-BE27-3972B81055D1}"/>
              </a:ext>
            </a:extLst>
          </p:cNvPr>
          <p:cNvSpPr txBox="1">
            <a:spLocks/>
          </p:cNvSpPr>
          <p:nvPr/>
        </p:nvSpPr>
        <p:spPr>
          <a:xfrm>
            <a:off x="421345" y="-180"/>
            <a:ext cx="3047023" cy="790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accent1"/>
                </a:solidFill>
              </a:rPr>
              <a:t>JUSTIFICACIÓN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sp>
        <p:nvSpPr>
          <p:cNvPr id="18" name="3 Título">
            <a:extLst>
              <a:ext uri="{FF2B5EF4-FFF2-40B4-BE49-F238E27FC236}">
                <a16:creationId xmlns:a16="http://schemas.microsoft.com/office/drawing/2014/main" xmlns="" id="{9574B77B-B39C-4160-A191-4183F519FCDD}"/>
              </a:ext>
            </a:extLst>
          </p:cNvPr>
          <p:cNvSpPr txBox="1">
            <a:spLocks/>
          </p:cNvSpPr>
          <p:nvPr/>
        </p:nvSpPr>
        <p:spPr>
          <a:xfrm>
            <a:off x="-327760" y="4979613"/>
            <a:ext cx="3047023" cy="790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accent1"/>
                </a:solidFill>
              </a:rPr>
              <a:t>HIPÓTESIS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536FE27C-56CC-4EA4-96A8-497EC103AB11}"/>
              </a:ext>
            </a:extLst>
          </p:cNvPr>
          <p:cNvSpPr txBox="1"/>
          <p:nvPr/>
        </p:nvSpPr>
        <p:spPr>
          <a:xfrm>
            <a:off x="2551915" y="4424379"/>
            <a:ext cx="5873712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dirty="0"/>
              <a:t>La psicoterapia grupal es útil en nuestro contexto para la intervención sobre las conductas de riesgo que presentan los adolescentes mediante el desarrollo de estrategias de afrontamiento productivas a través de la utilización de los Factores Terapéuticos Grupales de </a:t>
            </a:r>
            <a:r>
              <a:rPr lang="es-ES" sz="2200" dirty="0" err="1"/>
              <a:t>Yalom</a:t>
            </a:r>
            <a:endParaRPr lang="es-EC" sz="2200" dirty="0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xmlns="" id="{FCACD6C3-EF2C-46E9-99C4-29E76B9E9DDF}"/>
              </a:ext>
            </a:extLst>
          </p:cNvPr>
          <p:cNvSpPr/>
          <p:nvPr/>
        </p:nvSpPr>
        <p:spPr>
          <a:xfrm>
            <a:off x="2166425" y="5234418"/>
            <a:ext cx="281353" cy="26605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11627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32120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15E209ED-A90B-4B79-A961-B7622D018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97756873"/>
              </p:ext>
            </p:extLst>
          </p:nvPr>
        </p:nvGraphicFramePr>
        <p:xfrm>
          <a:off x="239151" y="1329034"/>
          <a:ext cx="8665698" cy="70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7356D949-C69C-4428-A94D-BAF765745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48515118"/>
              </p:ext>
            </p:extLst>
          </p:nvPr>
        </p:nvGraphicFramePr>
        <p:xfrm>
          <a:off x="239152" y="3284997"/>
          <a:ext cx="8665698" cy="86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B39AA925-8633-4F05-843E-08AB7B74C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7057148"/>
              </p:ext>
            </p:extLst>
          </p:nvPr>
        </p:nvGraphicFramePr>
        <p:xfrm>
          <a:off x="293079" y="2238715"/>
          <a:ext cx="8611770" cy="86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60FB9D88-7D21-4E88-8237-9A3340B8B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93947965"/>
              </p:ext>
            </p:extLst>
          </p:nvPr>
        </p:nvGraphicFramePr>
        <p:xfrm>
          <a:off x="239151" y="4393410"/>
          <a:ext cx="8665698" cy="86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B9B4BD4A-C017-4017-ADF5-7FB6E995C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06749058"/>
              </p:ext>
            </p:extLst>
          </p:nvPr>
        </p:nvGraphicFramePr>
        <p:xfrm>
          <a:off x="239152" y="5480581"/>
          <a:ext cx="8665698" cy="86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4" name="3 Título">
            <a:extLst>
              <a:ext uri="{FF2B5EF4-FFF2-40B4-BE49-F238E27FC236}">
                <a16:creationId xmlns:a16="http://schemas.microsoft.com/office/drawing/2014/main" xmlns="" id="{9368FB46-DF58-49BC-A837-81FD25CABD96}"/>
              </a:ext>
            </a:extLst>
          </p:cNvPr>
          <p:cNvSpPr txBox="1">
            <a:spLocks/>
          </p:cNvSpPr>
          <p:nvPr/>
        </p:nvSpPr>
        <p:spPr>
          <a:xfrm>
            <a:off x="421345" y="-180"/>
            <a:ext cx="3405067" cy="790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accent1"/>
                </a:solidFill>
              </a:rPr>
              <a:t>MARCO TEÓRICO</a:t>
            </a:r>
            <a:endParaRPr lang="es-EC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41673292-AA19-4E57-B079-2174A5996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90289316"/>
              </p:ext>
            </p:extLst>
          </p:nvPr>
        </p:nvGraphicFramePr>
        <p:xfrm>
          <a:off x="308708" y="1694451"/>
          <a:ext cx="8474458" cy="484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6F103F0-4C28-4346-ADB2-0B55ADADF5EA}"/>
              </a:ext>
            </a:extLst>
          </p:cNvPr>
          <p:cNvSpPr/>
          <p:nvPr/>
        </p:nvSpPr>
        <p:spPr>
          <a:xfrm>
            <a:off x="523777" y="1032348"/>
            <a:ext cx="7868792" cy="485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2500" b="1" dirty="0">
                <a:solidFill>
                  <a:schemeClr val="tx2">
                    <a:lumMod val="75000"/>
                  </a:schemeClr>
                </a:solidFill>
              </a:rPr>
              <a:t>Factores Terapéuticos Grupales (</a:t>
            </a:r>
            <a:r>
              <a:rPr lang="es-EC" sz="2500" b="1" dirty="0" err="1">
                <a:solidFill>
                  <a:schemeClr val="tx2">
                    <a:lumMod val="75000"/>
                  </a:schemeClr>
                </a:solidFill>
              </a:rPr>
              <a:t>Yalom</a:t>
            </a:r>
            <a:r>
              <a:rPr lang="es-EC" sz="2500" b="1" dirty="0">
                <a:solidFill>
                  <a:schemeClr val="tx2">
                    <a:lumMod val="75000"/>
                  </a:schemeClr>
                </a:solidFill>
              </a:rPr>
              <a:t>, 1986)</a:t>
            </a:r>
            <a:endParaRPr lang="es-EC" sz="25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3 Título">
            <a:extLst>
              <a:ext uri="{FF2B5EF4-FFF2-40B4-BE49-F238E27FC236}">
                <a16:creationId xmlns:a16="http://schemas.microsoft.com/office/drawing/2014/main" xmlns="" id="{17B748BF-ECAE-4626-8630-7E940FB5D439}"/>
              </a:ext>
            </a:extLst>
          </p:cNvPr>
          <p:cNvSpPr txBox="1">
            <a:spLocks/>
          </p:cNvSpPr>
          <p:nvPr/>
        </p:nvSpPr>
        <p:spPr>
          <a:xfrm>
            <a:off x="421345" y="-180"/>
            <a:ext cx="3405067" cy="790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accent1"/>
                </a:solidFill>
              </a:rPr>
              <a:t>MARCO TEÓRICO</a:t>
            </a:r>
            <a:endParaRPr lang="es-EC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80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xmlns="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E2CD0B9-9854-4F97-99C7-FB4893B65033}"/>
              </a:ext>
            </a:extLst>
          </p:cNvPr>
          <p:cNvSpPr/>
          <p:nvPr/>
        </p:nvSpPr>
        <p:spPr>
          <a:xfrm>
            <a:off x="945933" y="864970"/>
            <a:ext cx="761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s-EC" sz="2800" b="1" dirty="0">
                <a:solidFill>
                  <a:schemeClr val="tx2">
                    <a:lumMod val="75000"/>
                  </a:schemeClr>
                </a:solidFill>
              </a:rPr>
              <a:t>Estrategias de Afrontamiento (</a:t>
            </a:r>
            <a:r>
              <a:rPr lang="es-EC" sz="2800" b="1" dirty="0" err="1">
                <a:solidFill>
                  <a:schemeClr val="tx2">
                    <a:lumMod val="75000"/>
                  </a:schemeClr>
                </a:solidFill>
              </a:rPr>
              <a:t>Frydenberg</a:t>
            </a:r>
            <a:r>
              <a:rPr lang="es-EC" sz="2800" b="1" dirty="0">
                <a:solidFill>
                  <a:schemeClr val="tx2">
                    <a:lumMod val="75000"/>
                  </a:schemeClr>
                </a:solidFill>
              </a:rPr>
              <a:t>, 1997)</a:t>
            </a:r>
            <a:endParaRPr lang="es-EC" sz="32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A6B4C2BB-6ADF-4B9C-8F04-F2A931C8F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15379079"/>
              </p:ext>
            </p:extLst>
          </p:nvPr>
        </p:nvGraphicFramePr>
        <p:xfrm>
          <a:off x="362243" y="1469506"/>
          <a:ext cx="8781756" cy="538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28F5739-1C98-4414-98EE-90E1F584FFA1}"/>
              </a:ext>
            </a:extLst>
          </p:cNvPr>
          <p:cNvSpPr txBox="1"/>
          <p:nvPr/>
        </p:nvSpPr>
        <p:spPr>
          <a:xfrm rot="16200000">
            <a:off x="-2373664" y="3501094"/>
            <a:ext cx="577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75000"/>
                  </a:schemeClr>
                </a:solidFill>
              </a:rPr>
              <a:t>AFRONTAMIENTO PRODUCTIVO</a:t>
            </a:r>
            <a:endParaRPr lang="es-EC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3 Título">
            <a:extLst>
              <a:ext uri="{FF2B5EF4-FFF2-40B4-BE49-F238E27FC236}">
                <a16:creationId xmlns:a16="http://schemas.microsoft.com/office/drawing/2014/main" xmlns="" id="{26FCA3D8-C452-4E57-A3BC-862137774496}"/>
              </a:ext>
            </a:extLst>
          </p:cNvPr>
          <p:cNvSpPr txBox="1">
            <a:spLocks/>
          </p:cNvSpPr>
          <p:nvPr/>
        </p:nvSpPr>
        <p:spPr>
          <a:xfrm>
            <a:off x="421345" y="-180"/>
            <a:ext cx="3405067" cy="790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accent1"/>
                </a:solidFill>
              </a:rPr>
              <a:t>MARCO TEÓRICO</a:t>
            </a:r>
            <a:endParaRPr lang="es-EC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95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242662" y="90793"/>
            <a:ext cx="4547382" cy="586719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accent1"/>
                </a:solidFill>
              </a:rPr>
              <a:t>PREGUNTA</a:t>
            </a:r>
            <a:endParaRPr lang="es-EC" sz="3200" dirty="0">
              <a:solidFill>
                <a:schemeClr val="accent1"/>
              </a:solidFill>
            </a:endParaRP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la 14">
            <a:extLst>
              <a:ext uri="{FF2B5EF4-FFF2-40B4-BE49-F238E27FC236}">
                <a16:creationId xmlns:a16="http://schemas.microsoft.com/office/drawing/2014/main" xmlns="" id="{3C57CA3A-BF0C-4B17-990F-19CD45B17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3755964"/>
              </p:ext>
            </p:extLst>
          </p:nvPr>
        </p:nvGraphicFramePr>
        <p:xfrm>
          <a:off x="858129" y="2247706"/>
          <a:ext cx="7427742" cy="236258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427742">
                  <a:extLst>
                    <a:ext uri="{9D8B030D-6E8A-4147-A177-3AD203B41FA5}">
                      <a16:colId xmlns:a16="http://schemas.microsoft.com/office/drawing/2014/main" xmlns="" val="2589744096"/>
                    </a:ext>
                  </a:extLst>
                </a:gridCol>
              </a:tblGrid>
              <a:tr h="236258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¿Cómo favorece la psicoterapia grupal y los Factores Terapéuticos Grupales (</a:t>
                      </a:r>
                      <a:r>
                        <a:rPr lang="es-ES" sz="2400" dirty="0" err="1"/>
                        <a:t>Yalom</a:t>
                      </a:r>
                      <a:r>
                        <a:rPr lang="es-ES" sz="2400" dirty="0"/>
                        <a:t>) a la reducción de las conductas de riesgo en adolescentes?</a:t>
                      </a:r>
                      <a:endParaRPr lang="es-EC" sz="2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722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972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3281</TotalTime>
  <Words>1224</Words>
  <Application>Microsoft Office PowerPoint</Application>
  <PresentationFormat>Presentación en pantalla (4:3)</PresentationFormat>
  <Paragraphs>183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1_Tema de Office</vt:lpstr>
      <vt:lpstr>Diapositiva 1</vt:lpstr>
      <vt:lpstr>FICHA TÉCNICA</vt:lpstr>
      <vt:lpstr>PROBLEMA</vt:lpstr>
      <vt:lpstr>OBJETIVO</vt:lpstr>
      <vt:lpstr>Diapositiva 5</vt:lpstr>
      <vt:lpstr>Diapositiva 6</vt:lpstr>
      <vt:lpstr>Diapositiva 7</vt:lpstr>
      <vt:lpstr>Diapositiva 8</vt:lpstr>
      <vt:lpstr>PREGUNTA</vt:lpstr>
      <vt:lpstr>Propuesta de intervención utilizada</vt:lpstr>
      <vt:lpstr>Materiales y métodos:</vt:lpstr>
      <vt:lpstr>Materiales y métodos:</vt:lpstr>
      <vt:lpstr>Los participantes</vt:lpstr>
      <vt:lpstr>Los participantes</vt:lpstr>
      <vt:lpstr>RESULTADOS </vt:lpstr>
      <vt:lpstr>RESULTADOS </vt:lpstr>
      <vt:lpstr>RESULTADOS</vt:lpstr>
      <vt:lpstr>RESULTADOS</vt:lpstr>
      <vt:lpstr>CONCLUSIONES</vt:lpstr>
      <vt:lpstr>CONCLUSIONES</vt:lpstr>
    </vt:vector>
  </TitlesOfParts>
  <Company>ºiuhoi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uihoi</dc:creator>
  <cp:lastModifiedBy>PSICOLOGIA</cp:lastModifiedBy>
  <cp:revision>238</cp:revision>
  <dcterms:created xsi:type="dcterms:W3CDTF">2018-03-14T19:52:26Z</dcterms:created>
  <dcterms:modified xsi:type="dcterms:W3CDTF">2020-04-03T23:43:22Z</dcterms:modified>
</cp:coreProperties>
</file>