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1.xml" ContentType="application/vnd.openxmlformats-officedocument.drawingml.chart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0" r:id="rId4"/>
    <p:sldId id="272" r:id="rId5"/>
    <p:sldId id="271" r:id="rId6"/>
    <p:sldId id="268" r:id="rId7"/>
    <p:sldId id="273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74" r:id="rId1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C" sz="2400" b="1" dirty="0"/>
              <a:t>Gráfico</a:t>
            </a:r>
            <a:r>
              <a:rPr lang="es-EC" sz="2400" b="1" baseline="0" dirty="0"/>
              <a:t> 1. </a:t>
            </a:r>
            <a:r>
              <a:rPr lang="es-EC" sz="2400" dirty="0"/>
              <a:t>Dificultades</a:t>
            </a:r>
            <a:r>
              <a:rPr lang="es-EC" sz="2400" baseline="0" dirty="0"/>
              <a:t>  de la figura cuidadora en la relación con el niño</a:t>
            </a:r>
            <a:r>
              <a:rPr lang="es-EC" sz="900" baseline="0" dirty="0"/>
              <a:t>.</a:t>
            </a:r>
            <a:endParaRPr lang="es-EC" sz="900" dirty="0"/>
          </a:p>
        </c:rich>
      </c:tx>
      <c:layout>
        <c:manualLayout>
          <c:xMode val="edge"/>
          <c:yMode val="edge"/>
          <c:x val="4.6874881006608575E-2"/>
          <c:y val="3.908384368620589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2846933679956464E-2"/>
          <c:y val="0.13479294254884805"/>
          <c:w val="0.82021010869785238"/>
          <c:h val="0.68146194225721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Apoyo de base segura </c:v>
                </c:pt>
                <c:pt idx="1">
                  <c:v>Contribución</c:v>
                </c:pt>
                <c:pt idx="2">
                  <c:v>Estableciendo límites </c:v>
                </c:pt>
                <c:pt idx="3">
                  <c:v>Supervisión</c:v>
                </c:pt>
                <c:pt idx="4">
                  <c:v>S.M.E.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22</c:v>
                </c:pt>
                <c:pt idx="1">
                  <c:v>20</c:v>
                </c:pt>
                <c:pt idx="2">
                  <c:v>5</c:v>
                </c:pt>
                <c:pt idx="3">
                  <c:v>8</c:v>
                </c:pt>
                <c:pt idx="4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07-4ADC-A27B-D43D4210E41E}"/>
            </c:ext>
          </c:extLst>
        </c:ser>
        <c:ser>
          <c:idx val="1"/>
          <c:order val="1"/>
          <c:tx>
            <c:v>dificultad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Apoyo de base segura </c:v>
                </c:pt>
                <c:pt idx="1">
                  <c:v>Contribución</c:v>
                </c:pt>
                <c:pt idx="2">
                  <c:v>Estableciendo límites </c:v>
                </c:pt>
                <c:pt idx="3">
                  <c:v>Supervisión</c:v>
                </c:pt>
                <c:pt idx="4">
                  <c:v>S.M.E.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6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107-4ADC-A27B-D43D4210E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424256"/>
        <c:axId val="169705832"/>
      </c:barChart>
      <c:catAx>
        <c:axId val="17042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169705832"/>
        <c:crosses val="autoZero"/>
        <c:auto val="1"/>
        <c:lblAlgn val="ctr"/>
        <c:lblOffset val="100"/>
        <c:noMultiLvlLbl val="0"/>
      </c:catAx>
      <c:valAx>
        <c:axId val="169705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C"/>
          </a:p>
        </c:txPr>
        <c:crossAx val="17042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778742027792843"/>
          <c:y val="0.26013520513883132"/>
          <c:w val="0.27492397179568706"/>
          <c:h val="9.51279527559055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C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EC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492375-3974-4CD5-808B-0D8078AE017F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C"/>
        </a:p>
      </dgm:t>
    </dgm:pt>
    <dgm:pt modelId="{1917C94D-42F0-4F1B-A537-3E2D7F975E0C}">
      <dgm:prSet phldrT="[Texto]"/>
      <dgm:spPr/>
      <dgm:t>
        <a:bodyPr/>
        <a:lstStyle/>
        <a:p>
          <a:r>
            <a:rPr lang="es-EC" dirty="0" smtClean="0"/>
            <a:t>1</a:t>
          </a:r>
          <a:endParaRPr lang="es-EC" dirty="0"/>
        </a:p>
      </dgm:t>
    </dgm:pt>
    <dgm:pt modelId="{EC83C391-87D8-45E4-AD72-35FB39AA08B9}" type="parTrans" cxnId="{C87C9965-A433-4DAB-BA1A-A77304A8FD46}">
      <dgm:prSet/>
      <dgm:spPr/>
      <dgm:t>
        <a:bodyPr/>
        <a:lstStyle/>
        <a:p>
          <a:endParaRPr lang="es-EC"/>
        </a:p>
      </dgm:t>
    </dgm:pt>
    <dgm:pt modelId="{D027AA8D-BFB3-40B0-A225-9C17E63D3D98}" type="sibTrans" cxnId="{C87C9965-A433-4DAB-BA1A-A77304A8FD46}">
      <dgm:prSet/>
      <dgm:spPr/>
      <dgm:t>
        <a:bodyPr/>
        <a:lstStyle/>
        <a:p>
          <a:endParaRPr lang="es-EC"/>
        </a:p>
      </dgm:t>
    </dgm:pt>
    <dgm:pt modelId="{D767F421-A64C-4888-8D3A-501EDBD7AC76}">
      <dgm:prSet phldrT="[Texto]" custT="1"/>
      <dgm:spPr/>
      <dgm:t>
        <a:bodyPr/>
        <a:lstStyle/>
        <a:p>
          <a:pPr algn="just"/>
          <a:r>
            <a:rPr lang="es-EC" sz="1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Centro de Prevención y Control de Enfermedades (CDC, 2006): pandemia mundial. </a:t>
          </a:r>
          <a:endParaRPr lang="es-EC" sz="1800" dirty="0"/>
        </a:p>
      </dgm:t>
    </dgm:pt>
    <dgm:pt modelId="{F4F8968F-56D4-4ED8-9ACA-7ACA19E1A146}" type="parTrans" cxnId="{2519EB76-10A4-4E82-B239-FD7267222336}">
      <dgm:prSet/>
      <dgm:spPr/>
      <dgm:t>
        <a:bodyPr/>
        <a:lstStyle/>
        <a:p>
          <a:endParaRPr lang="es-EC"/>
        </a:p>
      </dgm:t>
    </dgm:pt>
    <dgm:pt modelId="{D949D21D-C53F-464B-A250-0C6A8B402141}" type="sibTrans" cxnId="{2519EB76-10A4-4E82-B239-FD7267222336}">
      <dgm:prSet/>
      <dgm:spPr/>
      <dgm:t>
        <a:bodyPr/>
        <a:lstStyle/>
        <a:p>
          <a:endParaRPr lang="es-EC"/>
        </a:p>
      </dgm:t>
    </dgm:pt>
    <dgm:pt modelId="{B0E03B28-04D7-4D11-B3C0-9F1E594B9A94}">
      <dgm:prSet phldrT="[Texto]" custT="1"/>
      <dgm:spPr/>
      <dgm:t>
        <a:bodyPr/>
        <a:lstStyle/>
        <a:p>
          <a:pPr algn="just"/>
          <a:r>
            <a:rPr lang="es-EC" sz="1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Organización Mundial de la Salud (OMS, 2019): TEA presente en 1 de cada 160 niños.</a:t>
          </a:r>
          <a:endParaRPr lang="es-EC" sz="1800" dirty="0"/>
        </a:p>
      </dgm:t>
    </dgm:pt>
    <dgm:pt modelId="{821C7A8A-0846-410C-8663-464644419A08}" type="parTrans" cxnId="{97BD0176-D73F-40B2-9FD2-530CCCC1E9F9}">
      <dgm:prSet/>
      <dgm:spPr/>
      <dgm:t>
        <a:bodyPr/>
        <a:lstStyle/>
        <a:p>
          <a:endParaRPr lang="es-EC"/>
        </a:p>
      </dgm:t>
    </dgm:pt>
    <dgm:pt modelId="{E1BE9317-DAB6-439D-AA96-C6C77AF5D89A}" type="sibTrans" cxnId="{97BD0176-D73F-40B2-9FD2-530CCCC1E9F9}">
      <dgm:prSet/>
      <dgm:spPr/>
      <dgm:t>
        <a:bodyPr/>
        <a:lstStyle/>
        <a:p>
          <a:endParaRPr lang="es-EC"/>
        </a:p>
      </dgm:t>
    </dgm:pt>
    <dgm:pt modelId="{F366B320-05E1-4BFA-B009-2C38352695CA}">
      <dgm:prSet phldrT="[Texto]"/>
      <dgm:spPr/>
      <dgm:t>
        <a:bodyPr/>
        <a:lstStyle/>
        <a:p>
          <a:r>
            <a:rPr lang="es-EC" dirty="0" smtClean="0"/>
            <a:t>2</a:t>
          </a:r>
          <a:endParaRPr lang="es-EC" dirty="0"/>
        </a:p>
      </dgm:t>
    </dgm:pt>
    <dgm:pt modelId="{B1FDD249-4393-45A5-AAD8-50E4200A1BE2}" type="parTrans" cxnId="{B019C871-10F2-48CE-AE53-ACED874A83C3}">
      <dgm:prSet/>
      <dgm:spPr/>
      <dgm:t>
        <a:bodyPr/>
        <a:lstStyle/>
        <a:p>
          <a:endParaRPr lang="es-EC"/>
        </a:p>
      </dgm:t>
    </dgm:pt>
    <dgm:pt modelId="{B89433A9-590A-4875-A0C4-FFBBBD3CF2B4}" type="sibTrans" cxnId="{B019C871-10F2-48CE-AE53-ACED874A83C3}">
      <dgm:prSet/>
      <dgm:spPr/>
      <dgm:t>
        <a:bodyPr/>
        <a:lstStyle/>
        <a:p>
          <a:endParaRPr lang="es-EC"/>
        </a:p>
      </dgm:t>
    </dgm:pt>
    <dgm:pt modelId="{BAAF7632-565A-4721-9F2E-F4262DB9B88F}">
      <dgm:prSet phldrT="[Texto]" custT="1"/>
      <dgm:spPr/>
      <dgm:t>
        <a:bodyPr/>
        <a:lstStyle/>
        <a:p>
          <a:pPr algn="just"/>
          <a:r>
            <a:rPr lang="es-EC" sz="1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América Latina: se ha advertido la ausencia de estudios confiables. </a:t>
          </a:r>
          <a:endParaRPr lang="es-EC" sz="1800" dirty="0"/>
        </a:p>
      </dgm:t>
    </dgm:pt>
    <dgm:pt modelId="{4C8C912E-F661-4CBD-9AD2-7C9EA17452CD}" type="parTrans" cxnId="{40837610-CFC5-45DF-A7D7-6D1E1C816AA3}">
      <dgm:prSet/>
      <dgm:spPr/>
      <dgm:t>
        <a:bodyPr/>
        <a:lstStyle/>
        <a:p>
          <a:endParaRPr lang="es-EC"/>
        </a:p>
      </dgm:t>
    </dgm:pt>
    <dgm:pt modelId="{F09DEE13-A48B-485E-B427-D615AAA283FC}" type="sibTrans" cxnId="{40837610-CFC5-45DF-A7D7-6D1E1C816AA3}">
      <dgm:prSet/>
      <dgm:spPr/>
      <dgm:t>
        <a:bodyPr/>
        <a:lstStyle/>
        <a:p>
          <a:endParaRPr lang="es-EC"/>
        </a:p>
      </dgm:t>
    </dgm:pt>
    <dgm:pt modelId="{05081EC4-CA11-40C0-96C0-08DF6AF6111E}">
      <dgm:prSet phldrT="[Texto]"/>
      <dgm:spPr/>
      <dgm:t>
        <a:bodyPr/>
        <a:lstStyle/>
        <a:p>
          <a:r>
            <a:rPr lang="es-EC" dirty="0" smtClean="0"/>
            <a:t>3</a:t>
          </a:r>
          <a:endParaRPr lang="es-EC" dirty="0"/>
        </a:p>
      </dgm:t>
    </dgm:pt>
    <dgm:pt modelId="{09EAD98F-D80A-4D41-A07B-E2041C53C116}" type="parTrans" cxnId="{23DD3EC0-7226-4D8D-98E5-052ED6059B54}">
      <dgm:prSet/>
      <dgm:spPr/>
      <dgm:t>
        <a:bodyPr/>
        <a:lstStyle/>
        <a:p>
          <a:endParaRPr lang="es-EC"/>
        </a:p>
      </dgm:t>
    </dgm:pt>
    <dgm:pt modelId="{C8B86520-F051-47B2-990F-1B434D0FCEE5}" type="sibTrans" cxnId="{23DD3EC0-7226-4D8D-98E5-052ED6059B54}">
      <dgm:prSet/>
      <dgm:spPr/>
      <dgm:t>
        <a:bodyPr/>
        <a:lstStyle/>
        <a:p>
          <a:endParaRPr lang="es-EC"/>
        </a:p>
      </dgm:t>
    </dgm:pt>
    <dgm:pt modelId="{705799AF-EF48-4A3C-A54A-D5B1773482D2}">
      <dgm:prSet phldrT="[Texto]" custT="1"/>
      <dgm:spPr/>
      <dgm:t>
        <a:bodyPr/>
        <a:lstStyle/>
        <a:p>
          <a:r>
            <a:rPr lang="es-EC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Mediante un estudio con 160 niños,  detectan a 69  con TEA. López y Larrea (2017) UASB.</a:t>
          </a:r>
          <a:endParaRPr lang="es-EC" sz="1700" dirty="0"/>
        </a:p>
      </dgm:t>
    </dgm:pt>
    <dgm:pt modelId="{4A790EAE-BF1A-4921-B41F-E94F1F33496F}" type="parTrans" cxnId="{5802A279-7D22-4192-9EB1-07AC02D349D0}">
      <dgm:prSet/>
      <dgm:spPr/>
      <dgm:t>
        <a:bodyPr/>
        <a:lstStyle/>
        <a:p>
          <a:endParaRPr lang="es-EC"/>
        </a:p>
      </dgm:t>
    </dgm:pt>
    <dgm:pt modelId="{2569EAB8-62CD-41B6-8DEB-C6D2E535052E}" type="sibTrans" cxnId="{5802A279-7D22-4192-9EB1-07AC02D349D0}">
      <dgm:prSet/>
      <dgm:spPr/>
      <dgm:t>
        <a:bodyPr/>
        <a:lstStyle/>
        <a:p>
          <a:endParaRPr lang="es-EC"/>
        </a:p>
      </dgm:t>
    </dgm:pt>
    <dgm:pt modelId="{F90053F9-618D-4BD5-AE2B-2CD64B6CE662}">
      <dgm:prSet phldrT="[Texto]" custT="1"/>
      <dgm:spPr/>
      <dgm:t>
        <a:bodyPr/>
        <a:lstStyle/>
        <a:p>
          <a:r>
            <a:rPr lang="es-EC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Carecen de respuestas a las caricias 6.7 veces más que  los niños típicos.</a:t>
          </a:r>
          <a:endParaRPr lang="es-EC" sz="1700" dirty="0"/>
        </a:p>
      </dgm:t>
    </dgm:pt>
    <dgm:pt modelId="{5E346D50-02FD-4FAD-B9BE-322F7F88E78C}" type="parTrans" cxnId="{8BF5F4D8-76C2-468F-9430-FB6FB9D547F1}">
      <dgm:prSet/>
      <dgm:spPr/>
      <dgm:t>
        <a:bodyPr/>
        <a:lstStyle/>
        <a:p>
          <a:endParaRPr lang="es-EC"/>
        </a:p>
      </dgm:t>
    </dgm:pt>
    <dgm:pt modelId="{AB3BBB41-36DB-4D91-A926-4B25D0E50775}" type="sibTrans" cxnId="{8BF5F4D8-76C2-468F-9430-FB6FB9D547F1}">
      <dgm:prSet/>
      <dgm:spPr/>
      <dgm:t>
        <a:bodyPr/>
        <a:lstStyle/>
        <a:p>
          <a:endParaRPr lang="es-EC"/>
        </a:p>
      </dgm:t>
    </dgm:pt>
    <dgm:pt modelId="{A68FBD2D-35AC-4D80-A3B2-A67CC475A1BB}">
      <dgm:prSet phldrT="[Texto]" custT="1"/>
      <dgm:spPr/>
      <dgm:t>
        <a:bodyPr/>
        <a:lstStyle/>
        <a:p>
          <a:r>
            <a:rPr lang="es-EC" sz="17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3 de cada 4 padres calificaron como negativa  en un 50% la experiencia en la escuela.</a:t>
          </a:r>
          <a:endParaRPr lang="es-EC" sz="1700" dirty="0"/>
        </a:p>
      </dgm:t>
    </dgm:pt>
    <dgm:pt modelId="{49015948-FD54-41FF-927D-7AE931DDD9B1}" type="parTrans" cxnId="{04BFDAD3-2FC0-4EE9-B39B-E00ED8F164C5}">
      <dgm:prSet/>
      <dgm:spPr/>
      <dgm:t>
        <a:bodyPr/>
        <a:lstStyle/>
        <a:p>
          <a:endParaRPr lang="es-EC"/>
        </a:p>
      </dgm:t>
    </dgm:pt>
    <dgm:pt modelId="{E59A85DE-6649-48D4-9420-58346898E8B5}" type="sibTrans" cxnId="{04BFDAD3-2FC0-4EE9-B39B-E00ED8F164C5}">
      <dgm:prSet/>
      <dgm:spPr/>
      <dgm:t>
        <a:bodyPr/>
        <a:lstStyle/>
        <a:p>
          <a:endParaRPr lang="es-EC"/>
        </a:p>
      </dgm:t>
    </dgm:pt>
    <dgm:pt modelId="{20D359A9-C75A-468B-BC5D-A91574E7473E}">
      <dgm:prSet phldrT="[Texto]" custT="1"/>
      <dgm:spPr/>
      <dgm:t>
        <a:bodyPr/>
        <a:lstStyle/>
        <a:p>
          <a:pPr algn="just"/>
          <a:r>
            <a:rPr lang="es-EC" sz="18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La Subsecretaria Técnica de Discapacidades (SETEDIS, 2014): Ecuador </a:t>
          </a:r>
          <a:r>
            <a:rPr lang="es-EC" sz="1800" dirty="0" smtClean="0"/>
            <a:t>140.000 personas padecerían de este trastorno.</a:t>
          </a:r>
          <a:endParaRPr lang="es-EC" sz="1800" dirty="0"/>
        </a:p>
      </dgm:t>
    </dgm:pt>
    <dgm:pt modelId="{CF0D04D2-9D53-4DA8-84F5-87717C230F6B}" type="parTrans" cxnId="{65989DEC-0458-4329-91A8-233F0DD8CA12}">
      <dgm:prSet/>
      <dgm:spPr/>
      <dgm:t>
        <a:bodyPr/>
        <a:lstStyle/>
        <a:p>
          <a:endParaRPr lang="es-EC"/>
        </a:p>
      </dgm:t>
    </dgm:pt>
    <dgm:pt modelId="{776B3022-7BEE-4E53-86DE-743DA246B925}" type="sibTrans" cxnId="{65989DEC-0458-4329-91A8-233F0DD8CA12}">
      <dgm:prSet/>
      <dgm:spPr/>
      <dgm:t>
        <a:bodyPr/>
        <a:lstStyle/>
        <a:p>
          <a:endParaRPr lang="es-EC"/>
        </a:p>
      </dgm:t>
    </dgm:pt>
    <dgm:pt modelId="{864FD89F-B514-49EC-9589-2EC9DD8045F3}" type="pres">
      <dgm:prSet presAssocID="{1D492375-3974-4CD5-808B-0D8078AE017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541E303C-60C2-4A4B-B4F4-DBFBDD2C0678}" type="pres">
      <dgm:prSet presAssocID="{1917C94D-42F0-4F1B-A537-3E2D7F975E0C}" presName="composite" presStyleCnt="0"/>
      <dgm:spPr/>
    </dgm:pt>
    <dgm:pt modelId="{6EC93F38-8E79-4C75-A021-2F873A69011E}" type="pres">
      <dgm:prSet presAssocID="{1917C94D-42F0-4F1B-A537-3E2D7F975E0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26DD739-7D22-4EB5-A37F-B7B4F0B0740D}" type="pres">
      <dgm:prSet presAssocID="{1917C94D-42F0-4F1B-A537-3E2D7F975E0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EAB651D-8AA7-4D38-B458-BEEE6C7B2718}" type="pres">
      <dgm:prSet presAssocID="{D027AA8D-BFB3-40B0-A225-9C17E63D3D98}" presName="sp" presStyleCnt="0"/>
      <dgm:spPr/>
    </dgm:pt>
    <dgm:pt modelId="{F11D2B7B-EEF4-48DF-B3D9-2DA5D948B9A7}" type="pres">
      <dgm:prSet presAssocID="{F366B320-05E1-4BFA-B009-2C38352695CA}" presName="composite" presStyleCnt="0"/>
      <dgm:spPr/>
    </dgm:pt>
    <dgm:pt modelId="{65D7B549-4585-477E-BB8E-EA236BABCAC0}" type="pres">
      <dgm:prSet presAssocID="{F366B320-05E1-4BFA-B009-2C38352695C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C9EC80E-58E2-41CB-A7C7-56038A696620}" type="pres">
      <dgm:prSet presAssocID="{F366B320-05E1-4BFA-B009-2C38352695C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8B1E0AA-18BD-4BFE-94FD-17E6623B547A}" type="pres">
      <dgm:prSet presAssocID="{B89433A9-590A-4875-A0C4-FFBBBD3CF2B4}" presName="sp" presStyleCnt="0"/>
      <dgm:spPr/>
    </dgm:pt>
    <dgm:pt modelId="{C2E8CA00-BA78-47A9-AFAC-87F0B0551DEE}" type="pres">
      <dgm:prSet presAssocID="{05081EC4-CA11-40C0-96C0-08DF6AF6111E}" presName="composite" presStyleCnt="0"/>
      <dgm:spPr/>
    </dgm:pt>
    <dgm:pt modelId="{602368B6-FAF1-45C7-89B3-5DA66FE14AAF}" type="pres">
      <dgm:prSet presAssocID="{05081EC4-CA11-40C0-96C0-08DF6AF6111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AFBDE2F-DA6A-44B7-977A-BC5C39758DC9}" type="pres">
      <dgm:prSet presAssocID="{05081EC4-CA11-40C0-96C0-08DF6AF6111E}" presName="descendantText" presStyleLbl="alignAcc1" presStyleIdx="2" presStyleCnt="3" custScaleY="106682" custLinFactNeighborX="-184" custLinFactNeighborY="633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5802A279-7D22-4192-9EB1-07AC02D349D0}" srcId="{05081EC4-CA11-40C0-96C0-08DF6AF6111E}" destId="{705799AF-EF48-4A3C-A54A-D5B1773482D2}" srcOrd="0" destOrd="0" parTransId="{4A790EAE-BF1A-4921-B41F-E94F1F33496F}" sibTransId="{2569EAB8-62CD-41B6-8DEB-C6D2E535052E}"/>
    <dgm:cxn modelId="{40837610-CFC5-45DF-A7D7-6D1E1C816AA3}" srcId="{F366B320-05E1-4BFA-B009-2C38352695CA}" destId="{BAAF7632-565A-4721-9F2E-F4262DB9B88F}" srcOrd="0" destOrd="0" parTransId="{4C8C912E-F661-4CBD-9AD2-7C9EA17452CD}" sibTransId="{F09DEE13-A48B-485E-B427-D615AAA283FC}"/>
    <dgm:cxn modelId="{97BD0176-D73F-40B2-9FD2-530CCCC1E9F9}" srcId="{1917C94D-42F0-4F1B-A537-3E2D7F975E0C}" destId="{B0E03B28-04D7-4D11-B3C0-9F1E594B9A94}" srcOrd="1" destOrd="0" parTransId="{821C7A8A-0846-410C-8663-464644419A08}" sibTransId="{E1BE9317-DAB6-439D-AA96-C6C77AF5D89A}"/>
    <dgm:cxn modelId="{5408D0F8-DF98-41ED-8A8D-2A341FBA70BA}" type="presOf" srcId="{20D359A9-C75A-468B-BC5D-A91574E7473E}" destId="{1C9EC80E-58E2-41CB-A7C7-56038A696620}" srcOrd="0" destOrd="1" presId="urn:microsoft.com/office/officeart/2005/8/layout/chevron2"/>
    <dgm:cxn modelId="{EE4C90B3-E502-47E2-A9A3-23366F6CBD95}" type="presOf" srcId="{F366B320-05E1-4BFA-B009-2C38352695CA}" destId="{65D7B549-4585-477E-BB8E-EA236BABCAC0}" srcOrd="0" destOrd="0" presId="urn:microsoft.com/office/officeart/2005/8/layout/chevron2"/>
    <dgm:cxn modelId="{A574A478-A2BF-4DAE-964C-316665022C6B}" type="presOf" srcId="{F90053F9-618D-4BD5-AE2B-2CD64B6CE662}" destId="{DAFBDE2F-DA6A-44B7-977A-BC5C39758DC9}" srcOrd="0" destOrd="1" presId="urn:microsoft.com/office/officeart/2005/8/layout/chevron2"/>
    <dgm:cxn modelId="{2519EB76-10A4-4E82-B239-FD7267222336}" srcId="{1917C94D-42F0-4F1B-A537-3E2D7F975E0C}" destId="{D767F421-A64C-4888-8D3A-501EDBD7AC76}" srcOrd="0" destOrd="0" parTransId="{F4F8968F-56D4-4ED8-9ACA-7ACA19E1A146}" sibTransId="{D949D21D-C53F-464B-A250-0C6A8B402141}"/>
    <dgm:cxn modelId="{49DEFAD1-A7AE-4DEC-959B-5EFDC2D85448}" type="presOf" srcId="{BAAF7632-565A-4721-9F2E-F4262DB9B88F}" destId="{1C9EC80E-58E2-41CB-A7C7-56038A696620}" srcOrd="0" destOrd="0" presId="urn:microsoft.com/office/officeart/2005/8/layout/chevron2"/>
    <dgm:cxn modelId="{EEE8A11C-523A-4F03-8289-2F121170EFF1}" type="presOf" srcId="{A68FBD2D-35AC-4D80-A3B2-A67CC475A1BB}" destId="{DAFBDE2F-DA6A-44B7-977A-BC5C39758DC9}" srcOrd="0" destOrd="2" presId="urn:microsoft.com/office/officeart/2005/8/layout/chevron2"/>
    <dgm:cxn modelId="{84AE8684-50C6-4E9C-8EE2-865E971BF7FA}" type="presOf" srcId="{B0E03B28-04D7-4D11-B3C0-9F1E594B9A94}" destId="{726DD739-7D22-4EB5-A37F-B7B4F0B0740D}" srcOrd="0" destOrd="1" presId="urn:microsoft.com/office/officeart/2005/8/layout/chevron2"/>
    <dgm:cxn modelId="{65989DEC-0458-4329-91A8-233F0DD8CA12}" srcId="{F366B320-05E1-4BFA-B009-2C38352695CA}" destId="{20D359A9-C75A-468B-BC5D-A91574E7473E}" srcOrd="1" destOrd="0" parTransId="{CF0D04D2-9D53-4DA8-84F5-87717C230F6B}" sibTransId="{776B3022-7BEE-4E53-86DE-743DA246B925}"/>
    <dgm:cxn modelId="{49AD9682-F615-4670-8880-CCD0DD328F83}" type="presOf" srcId="{05081EC4-CA11-40C0-96C0-08DF6AF6111E}" destId="{602368B6-FAF1-45C7-89B3-5DA66FE14AAF}" srcOrd="0" destOrd="0" presId="urn:microsoft.com/office/officeart/2005/8/layout/chevron2"/>
    <dgm:cxn modelId="{C87C9965-A433-4DAB-BA1A-A77304A8FD46}" srcId="{1D492375-3974-4CD5-808B-0D8078AE017F}" destId="{1917C94D-42F0-4F1B-A537-3E2D7F975E0C}" srcOrd="0" destOrd="0" parTransId="{EC83C391-87D8-45E4-AD72-35FB39AA08B9}" sibTransId="{D027AA8D-BFB3-40B0-A225-9C17E63D3D98}"/>
    <dgm:cxn modelId="{8BF5F4D8-76C2-468F-9430-FB6FB9D547F1}" srcId="{05081EC4-CA11-40C0-96C0-08DF6AF6111E}" destId="{F90053F9-618D-4BD5-AE2B-2CD64B6CE662}" srcOrd="1" destOrd="0" parTransId="{5E346D50-02FD-4FAD-B9BE-322F7F88E78C}" sibTransId="{AB3BBB41-36DB-4D91-A926-4B25D0E50775}"/>
    <dgm:cxn modelId="{23DD3EC0-7226-4D8D-98E5-052ED6059B54}" srcId="{1D492375-3974-4CD5-808B-0D8078AE017F}" destId="{05081EC4-CA11-40C0-96C0-08DF6AF6111E}" srcOrd="2" destOrd="0" parTransId="{09EAD98F-D80A-4D41-A07B-E2041C53C116}" sibTransId="{C8B86520-F051-47B2-990F-1B434D0FCEE5}"/>
    <dgm:cxn modelId="{70A5E729-A083-4CE5-8B9F-B98C23D67227}" type="presOf" srcId="{D767F421-A64C-4888-8D3A-501EDBD7AC76}" destId="{726DD739-7D22-4EB5-A37F-B7B4F0B0740D}" srcOrd="0" destOrd="0" presId="urn:microsoft.com/office/officeart/2005/8/layout/chevron2"/>
    <dgm:cxn modelId="{04BFDAD3-2FC0-4EE9-B39B-E00ED8F164C5}" srcId="{05081EC4-CA11-40C0-96C0-08DF6AF6111E}" destId="{A68FBD2D-35AC-4D80-A3B2-A67CC475A1BB}" srcOrd="2" destOrd="0" parTransId="{49015948-FD54-41FF-927D-7AE931DDD9B1}" sibTransId="{E59A85DE-6649-48D4-9420-58346898E8B5}"/>
    <dgm:cxn modelId="{9557ED6C-A9DD-436A-A72D-186173AF634C}" type="presOf" srcId="{1D492375-3974-4CD5-808B-0D8078AE017F}" destId="{864FD89F-B514-49EC-9589-2EC9DD8045F3}" srcOrd="0" destOrd="0" presId="urn:microsoft.com/office/officeart/2005/8/layout/chevron2"/>
    <dgm:cxn modelId="{B019C871-10F2-48CE-AE53-ACED874A83C3}" srcId="{1D492375-3974-4CD5-808B-0D8078AE017F}" destId="{F366B320-05E1-4BFA-B009-2C38352695CA}" srcOrd="1" destOrd="0" parTransId="{B1FDD249-4393-45A5-AAD8-50E4200A1BE2}" sibTransId="{B89433A9-590A-4875-A0C4-FFBBBD3CF2B4}"/>
    <dgm:cxn modelId="{611DB6A1-1E27-4104-B331-DE1F6D987108}" type="presOf" srcId="{1917C94D-42F0-4F1B-A537-3E2D7F975E0C}" destId="{6EC93F38-8E79-4C75-A021-2F873A69011E}" srcOrd="0" destOrd="0" presId="urn:microsoft.com/office/officeart/2005/8/layout/chevron2"/>
    <dgm:cxn modelId="{DFEA194E-63CA-4D49-A060-6977A14A486C}" type="presOf" srcId="{705799AF-EF48-4A3C-A54A-D5B1773482D2}" destId="{DAFBDE2F-DA6A-44B7-977A-BC5C39758DC9}" srcOrd="0" destOrd="0" presId="urn:microsoft.com/office/officeart/2005/8/layout/chevron2"/>
    <dgm:cxn modelId="{B24CA41D-03F8-41D7-AEB9-1694CD9B7BFE}" type="presParOf" srcId="{864FD89F-B514-49EC-9589-2EC9DD8045F3}" destId="{541E303C-60C2-4A4B-B4F4-DBFBDD2C0678}" srcOrd="0" destOrd="0" presId="urn:microsoft.com/office/officeart/2005/8/layout/chevron2"/>
    <dgm:cxn modelId="{0CCD1295-27EE-4799-B232-334D208F1B67}" type="presParOf" srcId="{541E303C-60C2-4A4B-B4F4-DBFBDD2C0678}" destId="{6EC93F38-8E79-4C75-A021-2F873A69011E}" srcOrd="0" destOrd="0" presId="urn:microsoft.com/office/officeart/2005/8/layout/chevron2"/>
    <dgm:cxn modelId="{E02BAC65-ABAA-405E-8890-060BB6AEFA09}" type="presParOf" srcId="{541E303C-60C2-4A4B-B4F4-DBFBDD2C0678}" destId="{726DD739-7D22-4EB5-A37F-B7B4F0B0740D}" srcOrd="1" destOrd="0" presId="urn:microsoft.com/office/officeart/2005/8/layout/chevron2"/>
    <dgm:cxn modelId="{C48DFFBA-90F2-4FE8-8507-F6CFF7793969}" type="presParOf" srcId="{864FD89F-B514-49EC-9589-2EC9DD8045F3}" destId="{5EAB651D-8AA7-4D38-B458-BEEE6C7B2718}" srcOrd="1" destOrd="0" presId="urn:microsoft.com/office/officeart/2005/8/layout/chevron2"/>
    <dgm:cxn modelId="{9130F9C9-6DB4-4E35-866D-499652F00EAD}" type="presParOf" srcId="{864FD89F-B514-49EC-9589-2EC9DD8045F3}" destId="{F11D2B7B-EEF4-48DF-B3D9-2DA5D948B9A7}" srcOrd="2" destOrd="0" presId="urn:microsoft.com/office/officeart/2005/8/layout/chevron2"/>
    <dgm:cxn modelId="{9FEB1045-631F-448F-9D36-9D639EFC9234}" type="presParOf" srcId="{F11D2B7B-EEF4-48DF-B3D9-2DA5D948B9A7}" destId="{65D7B549-4585-477E-BB8E-EA236BABCAC0}" srcOrd="0" destOrd="0" presId="urn:microsoft.com/office/officeart/2005/8/layout/chevron2"/>
    <dgm:cxn modelId="{6E35AA1F-FF32-4DA5-8AE6-202275930482}" type="presParOf" srcId="{F11D2B7B-EEF4-48DF-B3D9-2DA5D948B9A7}" destId="{1C9EC80E-58E2-41CB-A7C7-56038A696620}" srcOrd="1" destOrd="0" presId="urn:microsoft.com/office/officeart/2005/8/layout/chevron2"/>
    <dgm:cxn modelId="{FFC17AE8-34F8-4BBB-8E3D-D91022712F08}" type="presParOf" srcId="{864FD89F-B514-49EC-9589-2EC9DD8045F3}" destId="{38B1E0AA-18BD-4BFE-94FD-17E6623B547A}" srcOrd="3" destOrd="0" presId="urn:microsoft.com/office/officeart/2005/8/layout/chevron2"/>
    <dgm:cxn modelId="{FCA43A74-CFE2-428E-8F45-4AA2C283FDD7}" type="presParOf" srcId="{864FD89F-B514-49EC-9589-2EC9DD8045F3}" destId="{C2E8CA00-BA78-47A9-AFAC-87F0B0551DEE}" srcOrd="4" destOrd="0" presId="urn:microsoft.com/office/officeart/2005/8/layout/chevron2"/>
    <dgm:cxn modelId="{356F1AFD-C466-40ED-896B-5D58C6D99DA7}" type="presParOf" srcId="{C2E8CA00-BA78-47A9-AFAC-87F0B0551DEE}" destId="{602368B6-FAF1-45C7-89B3-5DA66FE14AAF}" srcOrd="0" destOrd="0" presId="urn:microsoft.com/office/officeart/2005/8/layout/chevron2"/>
    <dgm:cxn modelId="{5EC26435-5174-4DD3-B7F3-428D0EED3C52}" type="presParOf" srcId="{C2E8CA00-BA78-47A9-AFAC-87F0B0551DEE}" destId="{DAFBDE2F-DA6A-44B7-977A-BC5C39758DC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EB6433B-8AD9-4941-9CA7-4CDCE7867F2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8E35C09-AEAF-4FB6-92D8-16700AEC0AD3}">
      <dgm:prSet phldrT="[Texto]" custT="1"/>
      <dgm:spPr/>
      <dgm:t>
        <a:bodyPr/>
        <a:lstStyle/>
        <a:p>
          <a:r>
            <a:rPr lang="es-EC" sz="1800" dirty="0" smtClean="0"/>
            <a:t>Fomentar un apropiado balance entre interacciones a distancia y contacto físico cercano.</a:t>
          </a:r>
          <a:endParaRPr lang="es-EC" sz="1800" dirty="0"/>
        </a:p>
      </dgm:t>
    </dgm:pt>
    <dgm:pt modelId="{5A602C83-E342-4C9F-8028-C85B9FE4266B}" type="parTrans" cxnId="{538A5AE5-717F-4EB0-B528-6A6208B791E8}">
      <dgm:prSet/>
      <dgm:spPr/>
      <dgm:t>
        <a:bodyPr/>
        <a:lstStyle/>
        <a:p>
          <a:endParaRPr lang="es-EC" sz="1800"/>
        </a:p>
      </dgm:t>
    </dgm:pt>
    <dgm:pt modelId="{8560B6A5-F2B2-4FDD-B51D-F461F5C861A2}" type="sibTrans" cxnId="{538A5AE5-717F-4EB0-B528-6A6208B791E8}">
      <dgm:prSet/>
      <dgm:spPr/>
      <dgm:t>
        <a:bodyPr/>
        <a:lstStyle/>
        <a:p>
          <a:endParaRPr lang="es-EC" sz="1800"/>
        </a:p>
      </dgm:t>
    </dgm:pt>
    <dgm:pt modelId="{02BAA91D-B5DD-4D03-8BBE-E42364BF2C04}">
      <dgm:prSet phldrT="[Texto]" custT="1"/>
      <dgm:spPr/>
      <dgm:t>
        <a:bodyPr/>
        <a:lstStyle/>
        <a:p>
          <a:r>
            <a:rPr lang="es-EC" sz="1800" dirty="0" smtClean="0"/>
            <a:t>Desarrollar estrategias para fomentar en sí mismo la paciencia, la tolerancia, la comprensión.   </a:t>
          </a:r>
          <a:endParaRPr lang="es-EC" sz="1800" dirty="0"/>
        </a:p>
      </dgm:t>
    </dgm:pt>
    <dgm:pt modelId="{F998F227-A4D8-4A22-9B42-0D7824B5A30F}" type="parTrans" cxnId="{76C2D3E1-403B-4C5F-9C01-6DC38027E719}">
      <dgm:prSet/>
      <dgm:spPr/>
      <dgm:t>
        <a:bodyPr/>
        <a:lstStyle/>
        <a:p>
          <a:endParaRPr lang="es-EC" sz="1800"/>
        </a:p>
      </dgm:t>
    </dgm:pt>
    <dgm:pt modelId="{48042BBC-7B73-4BBE-A981-D5ED6AD1D692}" type="sibTrans" cxnId="{76C2D3E1-403B-4C5F-9C01-6DC38027E719}">
      <dgm:prSet/>
      <dgm:spPr/>
      <dgm:t>
        <a:bodyPr/>
        <a:lstStyle/>
        <a:p>
          <a:endParaRPr lang="es-EC" sz="1800"/>
        </a:p>
      </dgm:t>
    </dgm:pt>
    <dgm:pt modelId="{E41FF0EC-51A6-4B94-AD8D-56669AFD9B56}">
      <dgm:prSet phldrT="[Texto]" custT="1"/>
      <dgm:spPr/>
      <dgm:t>
        <a:bodyPr/>
        <a:lstStyle/>
        <a:p>
          <a:r>
            <a:rPr lang="es-EC" sz="1800" dirty="0" smtClean="0"/>
            <a:t>Establecer reglas claras y prohibiciones en cada actividad. No  reprender o castigar al niño.</a:t>
          </a:r>
          <a:endParaRPr lang="es-EC" sz="1800" dirty="0"/>
        </a:p>
      </dgm:t>
    </dgm:pt>
    <dgm:pt modelId="{8247B685-98A1-48A5-9C08-E944840DCEA3}" type="parTrans" cxnId="{E155F2DD-C01C-4637-B5A1-A6B3882B797D}">
      <dgm:prSet/>
      <dgm:spPr/>
      <dgm:t>
        <a:bodyPr/>
        <a:lstStyle/>
        <a:p>
          <a:endParaRPr lang="es-EC" sz="1800"/>
        </a:p>
      </dgm:t>
    </dgm:pt>
    <dgm:pt modelId="{2350EF6C-435D-4530-81AF-D574386721FF}" type="sibTrans" cxnId="{E155F2DD-C01C-4637-B5A1-A6B3882B797D}">
      <dgm:prSet/>
      <dgm:spPr/>
      <dgm:t>
        <a:bodyPr/>
        <a:lstStyle/>
        <a:p>
          <a:endParaRPr lang="es-EC" sz="1800"/>
        </a:p>
      </dgm:t>
    </dgm:pt>
    <dgm:pt modelId="{54B760F5-7250-4F6F-ABF1-E5EE0508AD76}">
      <dgm:prSet custT="1"/>
      <dgm:spPr/>
      <dgm:t>
        <a:bodyPr/>
        <a:lstStyle/>
        <a:p>
          <a:r>
            <a:rPr lang="es-EC" sz="1800" dirty="0" smtClean="0"/>
            <a:t>Tiene  equilibrio en su rol como supervisora y participe en las actividades del niño.</a:t>
          </a:r>
          <a:endParaRPr lang="es-EC" sz="1800" dirty="0"/>
        </a:p>
      </dgm:t>
    </dgm:pt>
    <dgm:pt modelId="{7A17B6E7-77E0-4948-9A03-0BF04065E8AC}" type="parTrans" cxnId="{292006BA-CA9D-44F2-A2A5-89311874A862}">
      <dgm:prSet/>
      <dgm:spPr/>
      <dgm:t>
        <a:bodyPr/>
        <a:lstStyle/>
        <a:p>
          <a:endParaRPr lang="es-EC" sz="1800"/>
        </a:p>
      </dgm:t>
    </dgm:pt>
    <dgm:pt modelId="{D98891FF-B495-47F2-885E-114D4694CAD0}" type="sibTrans" cxnId="{292006BA-CA9D-44F2-A2A5-89311874A862}">
      <dgm:prSet/>
      <dgm:spPr/>
      <dgm:t>
        <a:bodyPr/>
        <a:lstStyle/>
        <a:p>
          <a:endParaRPr lang="es-EC" sz="1800"/>
        </a:p>
      </dgm:t>
    </dgm:pt>
    <dgm:pt modelId="{F960F6E9-F8A8-4547-AF23-B2345C54ADC7}">
      <dgm:prSet custT="1"/>
      <dgm:spPr/>
      <dgm:t>
        <a:bodyPr/>
        <a:lstStyle/>
        <a:p>
          <a:r>
            <a:rPr lang="es-EC" sz="1800" dirty="0" smtClean="0"/>
            <a:t>La figura cuidadora genera redes de apoyo, de tal forma  que no le permitan sentirse sola o abrumada por las demandas de cuidado.</a:t>
          </a:r>
          <a:endParaRPr lang="es-EC" sz="1800" dirty="0"/>
        </a:p>
      </dgm:t>
    </dgm:pt>
    <dgm:pt modelId="{8958EEB1-27CC-4CC2-9512-2B2FC45B9095}" type="parTrans" cxnId="{E165A313-9F45-45C9-B3F2-C02275FD48AA}">
      <dgm:prSet/>
      <dgm:spPr/>
      <dgm:t>
        <a:bodyPr/>
        <a:lstStyle/>
        <a:p>
          <a:endParaRPr lang="es-EC" sz="1800"/>
        </a:p>
      </dgm:t>
    </dgm:pt>
    <dgm:pt modelId="{95E60BC9-6E14-4247-A463-098EFD7C0AF9}" type="sibTrans" cxnId="{E165A313-9F45-45C9-B3F2-C02275FD48AA}">
      <dgm:prSet/>
      <dgm:spPr/>
      <dgm:t>
        <a:bodyPr/>
        <a:lstStyle/>
        <a:p>
          <a:endParaRPr lang="es-EC" sz="1800"/>
        </a:p>
      </dgm:t>
    </dgm:pt>
    <dgm:pt modelId="{5FB1CE82-B63A-46D3-B9CA-FC1EAAAC0E5D}" type="pres">
      <dgm:prSet presAssocID="{7EB6433B-8AD9-4941-9CA7-4CDCE7867F2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634B3DC9-BE64-43C4-A619-A303DC64DC3C}" type="pres">
      <dgm:prSet presAssocID="{C8E35C09-AEAF-4FB6-92D8-16700AEC0AD3}" presName="parentLin" presStyleCnt="0"/>
      <dgm:spPr/>
    </dgm:pt>
    <dgm:pt modelId="{37E43ADF-7EEC-4669-ABD4-257E6E364CC9}" type="pres">
      <dgm:prSet presAssocID="{C8E35C09-AEAF-4FB6-92D8-16700AEC0AD3}" presName="parentLeftMargin" presStyleLbl="node1" presStyleIdx="0" presStyleCnt="5"/>
      <dgm:spPr/>
      <dgm:t>
        <a:bodyPr/>
        <a:lstStyle/>
        <a:p>
          <a:endParaRPr lang="es-EC"/>
        </a:p>
      </dgm:t>
    </dgm:pt>
    <dgm:pt modelId="{47D2097E-C010-49FC-8DEE-9F606663531C}" type="pres">
      <dgm:prSet presAssocID="{C8E35C09-AEAF-4FB6-92D8-16700AEC0AD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3E340D5-9017-4421-85E6-DA78D388A230}" type="pres">
      <dgm:prSet presAssocID="{C8E35C09-AEAF-4FB6-92D8-16700AEC0AD3}" presName="negativeSpace" presStyleCnt="0"/>
      <dgm:spPr/>
    </dgm:pt>
    <dgm:pt modelId="{6B48F154-3EE2-4580-9EDD-2DB30C8BE0B1}" type="pres">
      <dgm:prSet presAssocID="{C8E35C09-AEAF-4FB6-92D8-16700AEC0AD3}" presName="childText" presStyleLbl="conFgAcc1" presStyleIdx="0" presStyleCnt="5">
        <dgm:presLayoutVars>
          <dgm:bulletEnabled val="1"/>
        </dgm:presLayoutVars>
      </dgm:prSet>
      <dgm:spPr/>
    </dgm:pt>
    <dgm:pt modelId="{823A3D05-7C9C-4C9A-9DFB-8D8F406724E3}" type="pres">
      <dgm:prSet presAssocID="{8560B6A5-F2B2-4FDD-B51D-F461F5C861A2}" presName="spaceBetweenRectangles" presStyleCnt="0"/>
      <dgm:spPr/>
    </dgm:pt>
    <dgm:pt modelId="{EE27B7C7-2FA6-4366-AB82-E83FD413D5D7}" type="pres">
      <dgm:prSet presAssocID="{02BAA91D-B5DD-4D03-8BBE-E42364BF2C04}" presName="parentLin" presStyleCnt="0"/>
      <dgm:spPr/>
    </dgm:pt>
    <dgm:pt modelId="{1A2E677F-9DDD-4E02-A2B8-EACBB35F7C68}" type="pres">
      <dgm:prSet presAssocID="{02BAA91D-B5DD-4D03-8BBE-E42364BF2C04}" presName="parentLeftMargin" presStyleLbl="node1" presStyleIdx="0" presStyleCnt="5"/>
      <dgm:spPr/>
      <dgm:t>
        <a:bodyPr/>
        <a:lstStyle/>
        <a:p>
          <a:endParaRPr lang="es-EC"/>
        </a:p>
      </dgm:t>
    </dgm:pt>
    <dgm:pt modelId="{09874282-DB39-4367-B0AF-D0F1576AB999}" type="pres">
      <dgm:prSet presAssocID="{02BAA91D-B5DD-4D03-8BBE-E42364BF2C0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9A53F4D-75DF-4230-B1A9-17D45271036C}" type="pres">
      <dgm:prSet presAssocID="{02BAA91D-B5DD-4D03-8BBE-E42364BF2C04}" presName="negativeSpace" presStyleCnt="0"/>
      <dgm:spPr/>
    </dgm:pt>
    <dgm:pt modelId="{6828C7E0-A94B-43AB-AC7C-06E521339D03}" type="pres">
      <dgm:prSet presAssocID="{02BAA91D-B5DD-4D03-8BBE-E42364BF2C04}" presName="childText" presStyleLbl="conFgAcc1" presStyleIdx="1" presStyleCnt="5">
        <dgm:presLayoutVars>
          <dgm:bulletEnabled val="1"/>
        </dgm:presLayoutVars>
      </dgm:prSet>
      <dgm:spPr/>
    </dgm:pt>
    <dgm:pt modelId="{540A832B-B5AC-4B65-86F6-AC2FE8607E07}" type="pres">
      <dgm:prSet presAssocID="{48042BBC-7B73-4BBE-A981-D5ED6AD1D692}" presName="spaceBetweenRectangles" presStyleCnt="0"/>
      <dgm:spPr/>
    </dgm:pt>
    <dgm:pt modelId="{18F003D3-D873-40F8-8072-E33D19009BDD}" type="pres">
      <dgm:prSet presAssocID="{E41FF0EC-51A6-4B94-AD8D-56669AFD9B56}" presName="parentLin" presStyleCnt="0"/>
      <dgm:spPr/>
    </dgm:pt>
    <dgm:pt modelId="{4DBE2558-1483-4F7D-8A38-FB5CCC519F14}" type="pres">
      <dgm:prSet presAssocID="{E41FF0EC-51A6-4B94-AD8D-56669AFD9B56}" presName="parentLeftMargin" presStyleLbl="node1" presStyleIdx="1" presStyleCnt="5"/>
      <dgm:spPr/>
      <dgm:t>
        <a:bodyPr/>
        <a:lstStyle/>
        <a:p>
          <a:endParaRPr lang="es-EC"/>
        </a:p>
      </dgm:t>
    </dgm:pt>
    <dgm:pt modelId="{38C8BA59-0F72-4DD0-A6AA-788F49228464}" type="pres">
      <dgm:prSet presAssocID="{E41FF0EC-51A6-4B94-AD8D-56669AFD9B5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8C71B10-1AE0-4003-8F3E-0A027875CFDA}" type="pres">
      <dgm:prSet presAssocID="{E41FF0EC-51A6-4B94-AD8D-56669AFD9B56}" presName="negativeSpace" presStyleCnt="0"/>
      <dgm:spPr/>
    </dgm:pt>
    <dgm:pt modelId="{ED8A051F-2FCC-4557-B6B7-A34D923059B2}" type="pres">
      <dgm:prSet presAssocID="{E41FF0EC-51A6-4B94-AD8D-56669AFD9B56}" presName="childText" presStyleLbl="conFgAcc1" presStyleIdx="2" presStyleCnt="5">
        <dgm:presLayoutVars>
          <dgm:bulletEnabled val="1"/>
        </dgm:presLayoutVars>
      </dgm:prSet>
      <dgm:spPr/>
    </dgm:pt>
    <dgm:pt modelId="{164601F3-065C-46F9-A608-0C80B7A014A7}" type="pres">
      <dgm:prSet presAssocID="{2350EF6C-435D-4530-81AF-D574386721FF}" presName="spaceBetweenRectangles" presStyleCnt="0"/>
      <dgm:spPr/>
    </dgm:pt>
    <dgm:pt modelId="{6247D207-50D6-4725-963C-0A0FF0090989}" type="pres">
      <dgm:prSet presAssocID="{54B760F5-7250-4F6F-ABF1-E5EE0508AD76}" presName="parentLin" presStyleCnt="0"/>
      <dgm:spPr/>
    </dgm:pt>
    <dgm:pt modelId="{C11407B7-D4C4-42A7-8F74-92576AAEA202}" type="pres">
      <dgm:prSet presAssocID="{54B760F5-7250-4F6F-ABF1-E5EE0508AD76}" presName="parentLeftMargin" presStyleLbl="node1" presStyleIdx="2" presStyleCnt="5"/>
      <dgm:spPr/>
      <dgm:t>
        <a:bodyPr/>
        <a:lstStyle/>
        <a:p>
          <a:endParaRPr lang="es-EC"/>
        </a:p>
      </dgm:t>
    </dgm:pt>
    <dgm:pt modelId="{E028934B-A267-4D98-B1CC-CFF13304F239}" type="pres">
      <dgm:prSet presAssocID="{54B760F5-7250-4F6F-ABF1-E5EE0508AD7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29399E7-10E2-46F9-A3D2-D6D5B55A448C}" type="pres">
      <dgm:prSet presAssocID="{54B760F5-7250-4F6F-ABF1-E5EE0508AD76}" presName="negativeSpace" presStyleCnt="0"/>
      <dgm:spPr/>
    </dgm:pt>
    <dgm:pt modelId="{97F83563-94AF-47A0-9555-F5E6E26AC132}" type="pres">
      <dgm:prSet presAssocID="{54B760F5-7250-4F6F-ABF1-E5EE0508AD76}" presName="childText" presStyleLbl="conFgAcc1" presStyleIdx="3" presStyleCnt="5">
        <dgm:presLayoutVars>
          <dgm:bulletEnabled val="1"/>
        </dgm:presLayoutVars>
      </dgm:prSet>
      <dgm:spPr/>
    </dgm:pt>
    <dgm:pt modelId="{1A1ADDA5-DB23-414D-8D9C-D01DE6E70262}" type="pres">
      <dgm:prSet presAssocID="{D98891FF-B495-47F2-885E-114D4694CAD0}" presName="spaceBetweenRectangles" presStyleCnt="0"/>
      <dgm:spPr/>
    </dgm:pt>
    <dgm:pt modelId="{DC018A99-0869-4E80-9426-5685AF8EF9A0}" type="pres">
      <dgm:prSet presAssocID="{F960F6E9-F8A8-4547-AF23-B2345C54ADC7}" presName="parentLin" presStyleCnt="0"/>
      <dgm:spPr/>
    </dgm:pt>
    <dgm:pt modelId="{87AC6001-9E93-4537-9267-91BDA0763B29}" type="pres">
      <dgm:prSet presAssocID="{F960F6E9-F8A8-4547-AF23-B2345C54ADC7}" presName="parentLeftMargin" presStyleLbl="node1" presStyleIdx="3" presStyleCnt="5"/>
      <dgm:spPr/>
      <dgm:t>
        <a:bodyPr/>
        <a:lstStyle/>
        <a:p>
          <a:endParaRPr lang="es-EC"/>
        </a:p>
      </dgm:t>
    </dgm:pt>
    <dgm:pt modelId="{011849B1-A370-49FF-B241-4ECD6E6CB40B}" type="pres">
      <dgm:prSet presAssocID="{F960F6E9-F8A8-4547-AF23-B2345C54ADC7}" presName="parentText" presStyleLbl="node1" presStyleIdx="4" presStyleCnt="5" custScaleY="149181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0959024-5919-4F9C-AE48-01312D66C55E}" type="pres">
      <dgm:prSet presAssocID="{F960F6E9-F8A8-4547-AF23-B2345C54ADC7}" presName="negativeSpace" presStyleCnt="0"/>
      <dgm:spPr/>
    </dgm:pt>
    <dgm:pt modelId="{34534EBA-72E8-4DA6-ADC6-813F9389E9A2}" type="pres">
      <dgm:prSet presAssocID="{F960F6E9-F8A8-4547-AF23-B2345C54ADC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7922591-2028-4E72-A499-765CC4484A29}" type="presOf" srcId="{F960F6E9-F8A8-4547-AF23-B2345C54ADC7}" destId="{87AC6001-9E93-4537-9267-91BDA0763B29}" srcOrd="0" destOrd="0" presId="urn:microsoft.com/office/officeart/2005/8/layout/list1"/>
    <dgm:cxn modelId="{148F0098-95C7-4AE4-93F8-09E6838230BD}" type="presOf" srcId="{54B760F5-7250-4F6F-ABF1-E5EE0508AD76}" destId="{C11407B7-D4C4-42A7-8F74-92576AAEA202}" srcOrd="0" destOrd="0" presId="urn:microsoft.com/office/officeart/2005/8/layout/list1"/>
    <dgm:cxn modelId="{4FF0B176-B6CB-4D1D-91E8-88437CAEA3C5}" type="presOf" srcId="{E41FF0EC-51A6-4B94-AD8D-56669AFD9B56}" destId="{38C8BA59-0F72-4DD0-A6AA-788F49228464}" srcOrd="1" destOrd="0" presId="urn:microsoft.com/office/officeart/2005/8/layout/list1"/>
    <dgm:cxn modelId="{8660F922-10EF-4A55-AC90-67C4EE45E4CE}" type="presOf" srcId="{02BAA91D-B5DD-4D03-8BBE-E42364BF2C04}" destId="{09874282-DB39-4367-B0AF-D0F1576AB999}" srcOrd="1" destOrd="0" presId="urn:microsoft.com/office/officeart/2005/8/layout/list1"/>
    <dgm:cxn modelId="{D17BFEEE-73E9-439C-B6BE-09FCF1EDE297}" type="presOf" srcId="{7EB6433B-8AD9-4941-9CA7-4CDCE7867F2F}" destId="{5FB1CE82-B63A-46D3-B9CA-FC1EAAAC0E5D}" srcOrd="0" destOrd="0" presId="urn:microsoft.com/office/officeart/2005/8/layout/list1"/>
    <dgm:cxn modelId="{26224D7B-42E9-43E1-A406-1B2A839EC0C8}" type="presOf" srcId="{E41FF0EC-51A6-4B94-AD8D-56669AFD9B56}" destId="{4DBE2558-1483-4F7D-8A38-FB5CCC519F14}" srcOrd="0" destOrd="0" presId="urn:microsoft.com/office/officeart/2005/8/layout/list1"/>
    <dgm:cxn modelId="{292006BA-CA9D-44F2-A2A5-89311874A862}" srcId="{7EB6433B-8AD9-4941-9CA7-4CDCE7867F2F}" destId="{54B760F5-7250-4F6F-ABF1-E5EE0508AD76}" srcOrd="3" destOrd="0" parTransId="{7A17B6E7-77E0-4948-9A03-0BF04065E8AC}" sibTransId="{D98891FF-B495-47F2-885E-114D4694CAD0}"/>
    <dgm:cxn modelId="{E165A313-9F45-45C9-B3F2-C02275FD48AA}" srcId="{7EB6433B-8AD9-4941-9CA7-4CDCE7867F2F}" destId="{F960F6E9-F8A8-4547-AF23-B2345C54ADC7}" srcOrd="4" destOrd="0" parTransId="{8958EEB1-27CC-4CC2-9512-2B2FC45B9095}" sibTransId="{95E60BC9-6E14-4247-A463-098EFD7C0AF9}"/>
    <dgm:cxn modelId="{D2450EF7-B104-4408-BBF5-910D0625DAE1}" type="presOf" srcId="{C8E35C09-AEAF-4FB6-92D8-16700AEC0AD3}" destId="{37E43ADF-7EEC-4669-ABD4-257E6E364CC9}" srcOrd="0" destOrd="0" presId="urn:microsoft.com/office/officeart/2005/8/layout/list1"/>
    <dgm:cxn modelId="{66F4949B-69B3-4EF2-9F91-0D542B0AD7EB}" type="presOf" srcId="{54B760F5-7250-4F6F-ABF1-E5EE0508AD76}" destId="{E028934B-A267-4D98-B1CC-CFF13304F239}" srcOrd="1" destOrd="0" presId="urn:microsoft.com/office/officeart/2005/8/layout/list1"/>
    <dgm:cxn modelId="{B0A25D15-FE42-43E7-BDDC-E9FFBAD80D22}" type="presOf" srcId="{02BAA91D-B5DD-4D03-8BBE-E42364BF2C04}" destId="{1A2E677F-9DDD-4E02-A2B8-EACBB35F7C68}" srcOrd="0" destOrd="0" presId="urn:microsoft.com/office/officeart/2005/8/layout/list1"/>
    <dgm:cxn modelId="{76C2D3E1-403B-4C5F-9C01-6DC38027E719}" srcId="{7EB6433B-8AD9-4941-9CA7-4CDCE7867F2F}" destId="{02BAA91D-B5DD-4D03-8BBE-E42364BF2C04}" srcOrd="1" destOrd="0" parTransId="{F998F227-A4D8-4A22-9B42-0D7824B5A30F}" sibTransId="{48042BBC-7B73-4BBE-A981-D5ED6AD1D692}"/>
    <dgm:cxn modelId="{A403608A-0889-4E9E-B308-09B6144F27C0}" type="presOf" srcId="{F960F6E9-F8A8-4547-AF23-B2345C54ADC7}" destId="{011849B1-A370-49FF-B241-4ECD6E6CB40B}" srcOrd="1" destOrd="0" presId="urn:microsoft.com/office/officeart/2005/8/layout/list1"/>
    <dgm:cxn modelId="{538A5AE5-717F-4EB0-B528-6A6208B791E8}" srcId="{7EB6433B-8AD9-4941-9CA7-4CDCE7867F2F}" destId="{C8E35C09-AEAF-4FB6-92D8-16700AEC0AD3}" srcOrd="0" destOrd="0" parTransId="{5A602C83-E342-4C9F-8028-C85B9FE4266B}" sibTransId="{8560B6A5-F2B2-4FDD-B51D-F461F5C861A2}"/>
    <dgm:cxn modelId="{4B3815E7-2A3E-41B8-A604-BEEB5C2616C1}" type="presOf" srcId="{C8E35C09-AEAF-4FB6-92D8-16700AEC0AD3}" destId="{47D2097E-C010-49FC-8DEE-9F606663531C}" srcOrd="1" destOrd="0" presId="urn:microsoft.com/office/officeart/2005/8/layout/list1"/>
    <dgm:cxn modelId="{E155F2DD-C01C-4637-B5A1-A6B3882B797D}" srcId="{7EB6433B-8AD9-4941-9CA7-4CDCE7867F2F}" destId="{E41FF0EC-51A6-4B94-AD8D-56669AFD9B56}" srcOrd="2" destOrd="0" parTransId="{8247B685-98A1-48A5-9C08-E944840DCEA3}" sibTransId="{2350EF6C-435D-4530-81AF-D574386721FF}"/>
    <dgm:cxn modelId="{648BC112-AC38-4B9B-A38B-BCFF7EECD933}" type="presParOf" srcId="{5FB1CE82-B63A-46D3-B9CA-FC1EAAAC0E5D}" destId="{634B3DC9-BE64-43C4-A619-A303DC64DC3C}" srcOrd="0" destOrd="0" presId="urn:microsoft.com/office/officeart/2005/8/layout/list1"/>
    <dgm:cxn modelId="{B68A7273-5303-4A27-B06E-ABF0205E022C}" type="presParOf" srcId="{634B3DC9-BE64-43C4-A619-A303DC64DC3C}" destId="{37E43ADF-7EEC-4669-ABD4-257E6E364CC9}" srcOrd="0" destOrd="0" presId="urn:microsoft.com/office/officeart/2005/8/layout/list1"/>
    <dgm:cxn modelId="{79BDD240-D89B-492E-BDA1-2B8F7BD28EBD}" type="presParOf" srcId="{634B3DC9-BE64-43C4-A619-A303DC64DC3C}" destId="{47D2097E-C010-49FC-8DEE-9F606663531C}" srcOrd="1" destOrd="0" presId="urn:microsoft.com/office/officeart/2005/8/layout/list1"/>
    <dgm:cxn modelId="{1E25BE12-D1F4-4E61-8631-A23E9507684A}" type="presParOf" srcId="{5FB1CE82-B63A-46D3-B9CA-FC1EAAAC0E5D}" destId="{93E340D5-9017-4421-85E6-DA78D388A230}" srcOrd="1" destOrd="0" presId="urn:microsoft.com/office/officeart/2005/8/layout/list1"/>
    <dgm:cxn modelId="{3360FA74-7AC8-4F8A-B863-A689F8106082}" type="presParOf" srcId="{5FB1CE82-B63A-46D3-B9CA-FC1EAAAC0E5D}" destId="{6B48F154-3EE2-4580-9EDD-2DB30C8BE0B1}" srcOrd="2" destOrd="0" presId="urn:microsoft.com/office/officeart/2005/8/layout/list1"/>
    <dgm:cxn modelId="{3D8802C8-7F6F-482B-BB0E-7FD71C2AC292}" type="presParOf" srcId="{5FB1CE82-B63A-46D3-B9CA-FC1EAAAC0E5D}" destId="{823A3D05-7C9C-4C9A-9DFB-8D8F406724E3}" srcOrd="3" destOrd="0" presId="urn:microsoft.com/office/officeart/2005/8/layout/list1"/>
    <dgm:cxn modelId="{0935E16A-0D4C-4ECA-89C5-09C1F1C97BF2}" type="presParOf" srcId="{5FB1CE82-B63A-46D3-B9CA-FC1EAAAC0E5D}" destId="{EE27B7C7-2FA6-4366-AB82-E83FD413D5D7}" srcOrd="4" destOrd="0" presId="urn:microsoft.com/office/officeart/2005/8/layout/list1"/>
    <dgm:cxn modelId="{9626C6B9-065D-45C4-9F37-90A8F262D96C}" type="presParOf" srcId="{EE27B7C7-2FA6-4366-AB82-E83FD413D5D7}" destId="{1A2E677F-9DDD-4E02-A2B8-EACBB35F7C68}" srcOrd="0" destOrd="0" presId="urn:microsoft.com/office/officeart/2005/8/layout/list1"/>
    <dgm:cxn modelId="{FA8EC280-FC76-4DE3-B6CE-94E19FA6B7C2}" type="presParOf" srcId="{EE27B7C7-2FA6-4366-AB82-E83FD413D5D7}" destId="{09874282-DB39-4367-B0AF-D0F1576AB999}" srcOrd="1" destOrd="0" presId="urn:microsoft.com/office/officeart/2005/8/layout/list1"/>
    <dgm:cxn modelId="{8004C10F-722B-424F-9BBB-C808F82029C1}" type="presParOf" srcId="{5FB1CE82-B63A-46D3-B9CA-FC1EAAAC0E5D}" destId="{69A53F4D-75DF-4230-B1A9-17D45271036C}" srcOrd="5" destOrd="0" presId="urn:microsoft.com/office/officeart/2005/8/layout/list1"/>
    <dgm:cxn modelId="{6B7B90FE-2492-40F3-86F2-DA82F4CE6463}" type="presParOf" srcId="{5FB1CE82-B63A-46D3-B9CA-FC1EAAAC0E5D}" destId="{6828C7E0-A94B-43AB-AC7C-06E521339D03}" srcOrd="6" destOrd="0" presId="urn:microsoft.com/office/officeart/2005/8/layout/list1"/>
    <dgm:cxn modelId="{9E2277B2-B15B-4DB0-9CB5-7FC841D7A8A6}" type="presParOf" srcId="{5FB1CE82-B63A-46D3-B9CA-FC1EAAAC0E5D}" destId="{540A832B-B5AC-4B65-86F6-AC2FE8607E07}" srcOrd="7" destOrd="0" presId="urn:microsoft.com/office/officeart/2005/8/layout/list1"/>
    <dgm:cxn modelId="{AFF9D0EC-DCB1-4278-84DA-09D7CF216B09}" type="presParOf" srcId="{5FB1CE82-B63A-46D3-B9CA-FC1EAAAC0E5D}" destId="{18F003D3-D873-40F8-8072-E33D19009BDD}" srcOrd="8" destOrd="0" presId="urn:microsoft.com/office/officeart/2005/8/layout/list1"/>
    <dgm:cxn modelId="{437F216C-8368-4F7C-B3EB-CE1DC2F347F3}" type="presParOf" srcId="{18F003D3-D873-40F8-8072-E33D19009BDD}" destId="{4DBE2558-1483-4F7D-8A38-FB5CCC519F14}" srcOrd="0" destOrd="0" presId="urn:microsoft.com/office/officeart/2005/8/layout/list1"/>
    <dgm:cxn modelId="{20B84806-145B-4525-9CF5-8B05DFAC6E55}" type="presParOf" srcId="{18F003D3-D873-40F8-8072-E33D19009BDD}" destId="{38C8BA59-0F72-4DD0-A6AA-788F49228464}" srcOrd="1" destOrd="0" presId="urn:microsoft.com/office/officeart/2005/8/layout/list1"/>
    <dgm:cxn modelId="{3E83DB85-704F-41AB-860B-DBBBA2CC3238}" type="presParOf" srcId="{5FB1CE82-B63A-46D3-B9CA-FC1EAAAC0E5D}" destId="{B8C71B10-1AE0-4003-8F3E-0A027875CFDA}" srcOrd="9" destOrd="0" presId="urn:microsoft.com/office/officeart/2005/8/layout/list1"/>
    <dgm:cxn modelId="{3921650F-03C5-4C53-936D-EE9DF3E3122B}" type="presParOf" srcId="{5FB1CE82-B63A-46D3-B9CA-FC1EAAAC0E5D}" destId="{ED8A051F-2FCC-4557-B6B7-A34D923059B2}" srcOrd="10" destOrd="0" presId="urn:microsoft.com/office/officeart/2005/8/layout/list1"/>
    <dgm:cxn modelId="{6ACD6CF5-961F-4DF2-AACB-C0639A41927B}" type="presParOf" srcId="{5FB1CE82-B63A-46D3-B9CA-FC1EAAAC0E5D}" destId="{164601F3-065C-46F9-A608-0C80B7A014A7}" srcOrd="11" destOrd="0" presId="urn:microsoft.com/office/officeart/2005/8/layout/list1"/>
    <dgm:cxn modelId="{F05279CA-452F-4B23-9A4B-AEE290FE9D1B}" type="presParOf" srcId="{5FB1CE82-B63A-46D3-B9CA-FC1EAAAC0E5D}" destId="{6247D207-50D6-4725-963C-0A0FF0090989}" srcOrd="12" destOrd="0" presId="urn:microsoft.com/office/officeart/2005/8/layout/list1"/>
    <dgm:cxn modelId="{25DB54E8-7379-48DC-9147-C9D1BBB274A6}" type="presParOf" srcId="{6247D207-50D6-4725-963C-0A0FF0090989}" destId="{C11407B7-D4C4-42A7-8F74-92576AAEA202}" srcOrd="0" destOrd="0" presId="urn:microsoft.com/office/officeart/2005/8/layout/list1"/>
    <dgm:cxn modelId="{FFB1B9D6-6B7E-4E36-88F2-868BBF6793BB}" type="presParOf" srcId="{6247D207-50D6-4725-963C-0A0FF0090989}" destId="{E028934B-A267-4D98-B1CC-CFF13304F239}" srcOrd="1" destOrd="0" presId="urn:microsoft.com/office/officeart/2005/8/layout/list1"/>
    <dgm:cxn modelId="{B50ED6A2-1F9A-4060-81C0-38276FF7F7BF}" type="presParOf" srcId="{5FB1CE82-B63A-46D3-B9CA-FC1EAAAC0E5D}" destId="{529399E7-10E2-46F9-A3D2-D6D5B55A448C}" srcOrd="13" destOrd="0" presId="urn:microsoft.com/office/officeart/2005/8/layout/list1"/>
    <dgm:cxn modelId="{FA8061CD-4B54-4732-9648-0BBDD827C8E0}" type="presParOf" srcId="{5FB1CE82-B63A-46D3-B9CA-FC1EAAAC0E5D}" destId="{97F83563-94AF-47A0-9555-F5E6E26AC132}" srcOrd="14" destOrd="0" presId="urn:microsoft.com/office/officeart/2005/8/layout/list1"/>
    <dgm:cxn modelId="{2B18171C-A3B1-41C6-92CF-07092BB41558}" type="presParOf" srcId="{5FB1CE82-B63A-46D3-B9CA-FC1EAAAC0E5D}" destId="{1A1ADDA5-DB23-414D-8D9C-D01DE6E70262}" srcOrd="15" destOrd="0" presId="urn:microsoft.com/office/officeart/2005/8/layout/list1"/>
    <dgm:cxn modelId="{F6847F74-4B07-4D05-B430-C8E682D5B7D4}" type="presParOf" srcId="{5FB1CE82-B63A-46D3-B9CA-FC1EAAAC0E5D}" destId="{DC018A99-0869-4E80-9426-5685AF8EF9A0}" srcOrd="16" destOrd="0" presId="urn:microsoft.com/office/officeart/2005/8/layout/list1"/>
    <dgm:cxn modelId="{C86AED2D-86C7-4B86-90ED-AC7822C419A2}" type="presParOf" srcId="{DC018A99-0869-4E80-9426-5685AF8EF9A0}" destId="{87AC6001-9E93-4537-9267-91BDA0763B29}" srcOrd="0" destOrd="0" presId="urn:microsoft.com/office/officeart/2005/8/layout/list1"/>
    <dgm:cxn modelId="{EBD26442-A523-45FD-AA82-2D4E004205BD}" type="presParOf" srcId="{DC018A99-0869-4E80-9426-5685AF8EF9A0}" destId="{011849B1-A370-49FF-B241-4ECD6E6CB40B}" srcOrd="1" destOrd="0" presId="urn:microsoft.com/office/officeart/2005/8/layout/list1"/>
    <dgm:cxn modelId="{2DF4AB4B-BA80-4EC9-9A2C-FAC19C413561}" type="presParOf" srcId="{5FB1CE82-B63A-46D3-B9CA-FC1EAAAC0E5D}" destId="{B0959024-5919-4F9C-AE48-01312D66C55E}" srcOrd="17" destOrd="0" presId="urn:microsoft.com/office/officeart/2005/8/layout/list1"/>
    <dgm:cxn modelId="{7EC95624-A7F1-419A-9DD2-ECA58F16A3AB}" type="presParOf" srcId="{5FB1CE82-B63A-46D3-B9CA-FC1EAAAC0E5D}" destId="{34534EBA-72E8-4DA6-ADC6-813F9389E9A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C7B332-4AF3-4058-AE91-C0CD20D3B49A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8D437AAC-4DBC-453A-A22F-3FA00E5EB5D2}">
      <dgm:prSet phldrT="[Texto]" custT="1"/>
      <dgm:spPr/>
      <dgm:t>
        <a:bodyPr/>
        <a:lstStyle/>
        <a:p>
          <a:r>
            <a:rPr lang="es-EC" sz="1400" dirty="0" smtClean="0">
              <a:latin typeface="Calibri" panose="020F0502020204030204" pitchFamily="34" charset="0"/>
              <a:ea typeface="Calibri" panose="020F0502020204030204" pitchFamily="34" charset="0"/>
            </a:rPr>
            <a:t>Profesional del área de salud</a:t>
          </a:r>
        </a:p>
        <a:p>
          <a:endParaRPr lang="es-EC" sz="1400" dirty="0" smtClean="0">
            <a:latin typeface="Calibri" panose="020F0502020204030204" pitchFamily="34" charset="0"/>
          </a:endParaRPr>
        </a:p>
        <a:p>
          <a:r>
            <a:rPr lang="es-EC" sz="1400" dirty="0" smtClean="0">
              <a:latin typeface="Calibri" panose="020F0502020204030204" pitchFamily="34" charset="0"/>
            </a:rPr>
            <a:t>Persona (amigos, parientes, tías, abuelas, conocidos</a:t>
          </a:r>
          <a:endParaRPr lang="es-EC" sz="1400" dirty="0"/>
        </a:p>
      </dgm:t>
    </dgm:pt>
    <dgm:pt modelId="{80A2345B-1866-40F6-8DB5-35FE21C23B6B}" type="parTrans" cxnId="{94FFC8C7-EB65-4593-82C5-161137DA502C}">
      <dgm:prSet/>
      <dgm:spPr/>
      <dgm:t>
        <a:bodyPr/>
        <a:lstStyle/>
        <a:p>
          <a:endParaRPr lang="es-EC"/>
        </a:p>
      </dgm:t>
    </dgm:pt>
    <dgm:pt modelId="{FCE8F106-8176-4FA2-AE14-667651691336}" type="sibTrans" cxnId="{94FFC8C7-EB65-4593-82C5-161137DA502C}">
      <dgm:prSet custT="1"/>
      <dgm:spPr/>
      <dgm:t>
        <a:bodyPr/>
        <a:lstStyle/>
        <a:p>
          <a:r>
            <a:rPr lang="es-EC" sz="2400" dirty="0" smtClean="0"/>
            <a:t>FIGURA</a:t>
          </a:r>
          <a:endParaRPr lang="es-EC" sz="2400" dirty="0"/>
        </a:p>
      </dgm:t>
    </dgm:pt>
    <dgm:pt modelId="{5A797798-D37C-4FF8-A204-75EEACDCEC38}">
      <dgm:prSet phldrT="[Texto]" custT="1"/>
      <dgm:spPr/>
      <dgm:t>
        <a:bodyPr/>
        <a:lstStyle/>
        <a:p>
          <a:r>
            <a:rPr lang="es-EC" sz="1600" dirty="0" smtClean="0">
              <a:latin typeface="Calibri" panose="020F0502020204030204" pitchFamily="34" charset="0"/>
              <a:ea typeface="Calibri" panose="020F0502020204030204" pitchFamily="34" charset="0"/>
            </a:rPr>
            <a:t>Varones limitaciones por creencias sociales (De la Cuesta, 2004).</a:t>
          </a:r>
          <a:endParaRPr lang="es-EC" sz="1600" dirty="0"/>
        </a:p>
      </dgm:t>
    </dgm:pt>
    <dgm:pt modelId="{96AB67C4-213F-4659-AFC0-1A1DA918F3F4}" type="parTrans" cxnId="{435159FA-E3C5-4A39-AA57-67A410ABB079}">
      <dgm:prSet/>
      <dgm:spPr/>
      <dgm:t>
        <a:bodyPr/>
        <a:lstStyle/>
        <a:p>
          <a:endParaRPr lang="es-EC"/>
        </a:p>
      </dgm:t>
    </dgm:pt>
    <dgm:pt modelId="{7494D4C3-C2B7-499B-9BE7-EE16DC043A38}" type="sibTrans" cxnId="{435159FA-E3C5-4A39-AA57-67A410ABB079}">
      <dgm:prSet/>
      <dgm:spPr/>
      <dgm:t>
        <a:bodyPr/>
        <a:lstStyle/>
        <a:p>
          <a:endParaRPr lang="es-EC"/>
        </a:p>
      </dgm:t>
    </dgm:pt>
    <dgm:pt modelId="{1ED130E2-61A2-482A-B822-F4CF560B87C6}">
      <dgm:prSet phldrT="[Texto]" custT="1"/>
      <dgm:spPr/>
      <dgm:t>
        <a:bodyPr/>
        <a:lstStyle/>
        <a:p>
          <a:r>
            <a:rPr lang="es-EC" sz="2400" b="1" dirty="0" smtClean="0"/>
            <a:t>CUIDADO</a:t>
          </a:r>
          <a:endParaRPr lang="es-EC" sz="2000" b="1" dirty="0"/>
        </a:p>
      </dgm:t>
    </dgm:pt>
    <dgm:pt modelId="{6344E8CC-C3A4-4EDC-A643-280295DDEAAF}" type="parTrans" cxnId="{1E040911-B9A9-4B52-9E02-09F68760283E}">
      <dgm:prSet/>
      <dgm:spPr/>
      <dgm:t>
        <a:bodyPr/>
        <a:lstStyle/>
        <a:p>
          <a:endParaRPr lang="es-EC"/>
        </a:p>
      </dgm:t>
    </dgm:pt>
    <dgm:pt modelId="{B744A8B7-8AA4-45A5-A8F2-8CFD1D36C9AF}" type="sibTrans" cxnId="{1E040911-B9A9-4B52-9E02-09F68760283E}">
      <dgm:prSet custT="1"/>
      <dgm:spPr/>
      <dgm:t>
        <a:bodyPr/>
        <a:lstStyle/>
        <a:p>
          <a:r>
            <a:rPr lang="es-EC" sz="1600" dirty="0" smtClean="0">
              <a:latin typeface="Calibri" panose="020F0502020204030204" pitchFamily="34" charset="0"/>
              <a:ea typeface="Calibri" panose="020F0502020204030204" pitchFamily="34" charset="0"/>
            </a:rPr>
            <a:t>Proceso de interacción entre las personas</a:t>
          </a:r>
          <a:endParaRPr lang="es-EC" sz="1600" dirty="0"/>
        </a:p>
      </dgm:t>
    </dgm:pt>
    <dgm:pt modelId="{6D723803-C949-45CF-9474-17174371E2CE}">
      <dgm:prSet phldrT="[Texto]" custT="1"/>
      <dgm:spPr/>
      <dgm:t>
        <a:bodyPr/>
        <a:lstStyle/>
        <a:p>
          <a:r>
            <a:rPr lang="es-EC" sz="1600" dirty="0" smtClean="0">
              <a:latin typeface="Calibri" panose="020F0502020204030204" pitchFamily="34" charset="0"/>
              <a:ea typeface="Calibri" panose="020F0502020204030204" pitchFamily="34" charset="0"/>
            </a:rPr>
            <a:t>Compartir actividades, momentos, tareas y constancia.</a:t>
          </a:r>
        </a:p>
        <a:p>
          <a:r>
            <a:rPr lang="es-EC" sz="1600" dirty="0" smtClean="0">
              <a:latin typeface="Calibri" panose="020F0502020204030204" pitchFamily="34" charset="0"/>
              <a:ea typeface="Calibri" panose="020F0502020204030204" pitchFamily="34" charset="0"/>
            </a:rPr>
            <a:t>Sustentado en el vínculo amoroso-afectivo</a:t>
          </a:r>
          <a:endParaRPr lang="es-EC" sz="1600" dirty="0"/>
        </a:p>
      </dgm:t>
    </dgm:pt>
    <dgm:pt modelId="{59B9503E-5F58-4058-BE25-13BDE1B2FA55}" type="parTrans" cxnId="{B80850C3-E1A9-417C-A0F7-E3976958A6E2}">
      <dgm:prSet/>
      <dgm:spPr/>
      <dgm:t>
        <a:bodyPr/>
        <a:lstStyle/>
        <a:p>
          <a:endParaRPr lang="es-EC"/>
        </a:p>
      </dgm:t>
    </dgm:pt>
    <dgm:pt modelId="{56F80A74-7465-4047-BD7C-A25AB04EB62B}" type="sibTrans" cxnId="{B80850C3-E1A9-417C-A0F7-E3976958A6E2}">
      <dgm:prSet/>
      <dgm:spPr/>
      <dgm:t>
        <a:bodyPr/>
        <a:lstStyle/>
        <a:p>
          <a:endParaRPr lang="es-EC"/>
        </a:p>
      </dgm:t>
    </dgm:pt>
    <dgm:pt modelId="{4EFE8D61-0E9D-4104-8C64-A04B2F8A5C17}">
      <dgm:prSet phldrT="[Texto]" custT="1"/>
      <dgm:spPr/>
      <dgm:t>
        <a:bodyPr/>
        <a:lstStyle/>
        <a:p>
          <a:r>
            <a:rPr lang="es-EC" sz="2400" dirty="0" smtClean="0"/>
            <a:t>Sensible</a:t>
          </a:r>
          <a:endParaRPr lang="es-EC" sz="2000" dirty="0"/>
        </a:p>
      </dgm:t>
    </dgm:pt>
    <dgm:pt modelId="{5392F59F-EDAF-47DB-AE54-29D4B4E35F18}" type="parTrans" cxnId="{65A7FADE-E796-41B1-8652-7359CE07EDBE}">
      <dgm:prSet/>
      <dgm:spPr/>
      <dgm:t>
        <a:bodyPr/>
        <a:lstStyle/>
        <a:p>
          <a:endParaRPr lang="es-EC"/>
        </a:p>
      </dgm:t>
    </dgm:pt>
    <dgm:pt modelId="{C59B12C5-1BC6-43F2-B500-64196B07412D}" type="sibTrans" cxnId="{65A7FADE-E796-41B1-8652-7359CE07EDBE}">
      <dgm:prSet/>
      <dgm:spPr/>
      <dgm:t>
        <a:bodyPr/>
        <a:lstStyle/>
        <a:p>
          <a:r>
            <a:rPr lang="es-EC" dirty="0" smtClean="0"/>
            <a:t>FIGURA CUIDADORA</a:t>
          </a:r>
          <a:endParaRPr lang="es-EC" dirty="0"/>
        </a:p>
      </dgm:t>
    </dgm:pt>
    <dgm:pt modelId="{A5909054-50E4-4602-AA22-F7096E40D7EF}">
      <dgm:prSet phldrT="[Texto]" custT="1"/>
      <dgm:spPr/>
      <dgm:t>
        <a:bodyPr/>
        <a:lstStyle/>
        <a:p>
          <a:r>
            <a:rPr lang="es-EC" sz="1400" dirty="0" smtClean="0">
              <a:latin typeface="Calibri" panose="020F0502020204030204" pitchFamily="34" charset="0"/>
              <a:ea typeface="Calibri" panose="020F0502020204030204" pitchFamily="34" charset="0"/>
            </a:rPr>
            <a:t>* Habilidad y calidad de respuestas.</a:t>
          </a:r>
          <a:endParaRPr lang="es-EC" sz="1400" dirty="0"/>
        </a:p>
      </dgm:t>
    </dgm:pt>
    <dgm:pt modelId="{1BE14F4F-94C1-4E61-AE67-04AD0AA1BBE1}" type="parTrans" cxnId="{146976CC-5DEE-401A-BCD4-409AE1476211}">
      <dgm:prSet/>
      <dgm:spPr/>
      <dgm:t>
        <a:bodyPr/>
        <a:lstStyle/>
        <a:p>
          <a:endParaRPr lang="es-EC"/>
        </a:p>
      </dgm:t>
    </dgm:pt>
    <dgm:pt modelId="{AB071144-9740-46C8-9484-28CB593F3F03}" type="sibTrans" cxnId="{146976CC-5DEE-401A-BCD4-409AE1476211}">
      <dgm:prSet/>
      <dgm:spPr/>
      <dgm:t>
        <a:bodyPr/>
        <a:lstStyle/>
        <a:p>
          <a:endParaRPr lang="es-EC"/>
        </a:p>
      </dgm:t>
    </dgm:pt>
    <dgm:pt modelId="{3220E8C3-4621-47CD-9D3F-529564F0575F}">
      <dgm:prSet custT="1"/>
      <dgm:spPr/>
      <dgm:t>
        <a:bodyPr/>
        <a:lstStyle/>
        <a:p>
          <a:r>
            <a:rPr lang="es-EC" sz="1400" dirty="0" smtClean="0">
              <a:latin typeface="Calibri" panose="020F0502020204030204" pitchFamily="34" charset="0"/>
              <a:ea typeface="Calibri" panose="020F0502020204030204" pitchFamily="34" charset="0"/>
            </a:rPr>
            <a:t>* Detecta señales e interpreta.</a:t>
          </a:r>
        </a:p>
      </dgm:t>
    </dgm:pt>
    <dgm:pt modelId="{C9B873FE-A13C-4468-AE53-CAA5FCEA3302}" type="parTrans" cxnId="{A6DE0F45-DBE3-4C8F-B65A-D4E0F3B878A2}">
      <dgm:prSet/>
      <dgm:spPr/>
      <dgm:t>
        <a:bodyPr/>
        <a:lstStyle/>
        <a:p>
          <a:endParaRPr lang="es-EC"/>
        </a:p>
      </dgm:t>
    </dgm:pt>
    <dgm:pt modelId="{C969134C-9F95-4169-A7E1-C191EADCC198}" type="sibTrans" cxnId="{A6DE0F45-DBE3-4C8F-B65A-D4E0F3B878A2}">
      <dgm:prSet/>
      <dgm:spPr/>
      <dgm:t>
        <a:bodyPr/>
        <a:lstStyle/>
        <a:p>
          <a:endParaRPr lang="es-EC"/>
        </a:p>
      </dgm:t>
    </dgm:pt>
    <dgm:pt modelId="{6094E352-03F5-46BC-AE00-94487D1DEB89}">
      <dgm:prSet custT="1"/>
      <dgm:spPr/>
      <dgm:t>
        <a:bodyPr/>
        <a:lstStyle/>
        <a:p>
          <a:r>
            <a:rPr lang="es-EC" sz="1400" dirty="0" smtClean="0">
              <a:latin typeface="Calibri" panose="020F0502020204030204" pitchFamily="34" charset="0"/>
              <a:ea typeface="Calibri" panose="020F0502020204030204" pitchFamily="34" charset="0"/>
            </a:rPr>
            <a:t>* Responde a necesidades.</a:t>
          </a:r>
        </a:p>
      </dgm:t>
    </dgm:pt>
    <dgm:pt modelId="{A14FE74C-A3AB-412C-BFE5-D9DC73C24EE3}" type="parTrans" cxnId="{9EDCAA5C-7477-4DFE-9987-7AD57F0D5A43}">
      <dgm:prSet/>
      <dgm:spPr/>
      <dgm:t>
        <a:bodyPr/>
        <a:lstStyle/>
        <a:p>
          <a:endParaRPr lang="es-EC"/>
        </a:p>
      </dgm:t>
    </dgm:pt>
    <dgm:pt modelId="{6A0F9206-88C7-4880-97A8-D3E5A9A2ABAA}" type="sibTrans" cxnId="{9EDCAA5C-7477-4DFE-9987-7AD57F0D5A43}">
      <dgm:prSet/>
      <dgm:spPr/>
      <dgm:t>
        <a:bodyPr/>
        <a:lstStyle/>
        <a:p>
          <a:endParaRPr lang="es-EC"/>
        </a:p>
      </dgm:t>
    </dgm:pt>
    <dgm:pt modelId="{95F501E7-7E24-46DC-A212-7C82E137A9E5}">
      <dgm:prSet custT="1"/>
      <dgm:spPr/>
      <dgm:t>
        <a:bodyPr/>
        <a:lstStyle/>
        <a:p>
          <a:r>
            <a:rPr lang="es-EC" sz="1400" dirty="0" smtClean="0">
              <a:latin typeface="Calibri" panose="020F0502020204030204" pitchFamily="34" charset="0"/>
              <a:ea typeface="Calibri" panose="020F0502020204030204" pitchFamily="34" charset="0"/>
            </a:rPr>
            <a:t>* Ve necesidades físicas, emocionales y sociales.</a:t>
          </a:r>
        </a:p>
      </dgm:t>
    </dgm:pt>
    <dgm:pt modelId="{2334587C-6A60-4EB5-8411-58B1F6EC0B78}" type="parTrans" cxnId="{37D09E27-8531-4786-98D9-C30311584903}">
      <dgm:prSet/>
      <dgm:spPr/>
      <dgm:t>
        <a:bodyPr/>
        <a:lstStyle/>
        <a:p>
          <a:endParaRPr lang="es-EC"/>
        </a:p>
      </dgm:t>
    </dgm:pt>
    <dgm:pt modelId="{007099E3-E452-4597-89CF-9031EC43F1AB}" type="sibTrans" cxnId="{37D09E27-8531-4786-98D9-C30311584903}">
      <dgm:prSet/>
      <dgm:spPr/>
      <dgm:t>
        <a:bodyPr/>
        <a:lstStyle/>
        <a:p>
          <a:endParaRPr lang="es-EC"/>
        </a:p>
      </dgm:t>
    </dgm:pt>
    <dgm:pt modelId="{7D31967E-25EB-4DE8-A4FC-D8410B5D39DA}">
      <dgm:prSet custT="1"/>
      <dgm:spPr/>
      <dgm:t>
        <a:bodyPr/>
        <a:lstStyle/>
        <a:p>
          <a:r>
            <a:rPr lang="es-EC" sz="1400" dirty="0" smtClean="0">
              <a:latin typeface="Calibri" panose="020F0502020204030204" pitchFamily="34" charset="0"/>
              <a:ea typeface="Calibri" panose="020F0502020204030204" pitchFamily="34" charset="0"/>
            </a:rPr>
            <a:t>* Sincroniza actividades.</a:t>
          </a:r>
        </a:p>
      </dgm:t>
    </dgm:pt>
    <dgm:pt modelId="{2C693FD1-0A90-4FD9-A824-D6CD36F30DEA}" type="parTrans" cxnId="{30A7B97A-AC88-4ACA-875C-0F48F32C975C}">
      <dgm:prSet/>
      <dgm:spPr/>
      <dgm:t>
        <a:bodyPr/>
        <a:lstStyle/>
        <a:p>
          <a:endParaRPr lang="es-EC"/>
        </a:p>
      </dgm:t>
    </dgm:pt>
    <dgm:pt modelId="{79C45C66-C2C6-4965-BBFD-B4CDE0E36B89}" type="sibTrans" cxnId="{30A7B97A-AC88-4ACA-875C-0F48F32C975C}">
      <dgm:prSet/>
      <dgm:spPr/>
      <dgm:t>
        <a:bodyPr/>
        <a:lstStyle/>
        <a:p>
          <a:endParaRPr lang="es-EC"/>
        </a:p>
      </dgm:t>
    </dgm:pt>
    <dgm:pt modelId="{3F66DEA3-390F-422B-8ED5-76EC6B41CD5A}">
      <dgm:prSet custT="1"/>
      <dgm:spPr/>
      <dgm:t>
        <a:bodyPr/>
        <a:lstStyle/>
        <a:p>
          <a:r>
            <a:rPr lang="es-EC" sz="1400" dirty="0" smtClean="0">
              <a:latin typeface="Calibri" panose="020F0502020204030204" pitchFamily="34" charset="0"/>
              <a:ea typeface="Calibri" panose="020F0502020204030204" pitchFamily="34" charset="0"/>
            </a:rPr>
            <a:t>* Anticipa a los demás sobre comportamientos .</a:t>
          </a:r>
        </a:p>
      </dgm:t>
    </dgm:pt>
    <dgm:pt modelId="{89743D85-47C9-47FE-991E-E1B89DFF63EC}" type="parTrans" cxnId="{EC44D3F6-8232-470B-BC5A-63F8DF0BEDD5}">
      <dgm:prSet/>
      <dgm:spPr/>
      <dgm:t>
        <a:bodyPr/>
        <a:lstStyle/>
        <a:p>
          <a:endParaRPr lang="es-EC"/>
        </a:p>
      </dgm:t>
    </dgm:pt>
    <dgm:pt modelId="{32BC323C-4618-4463-8C9E-44D492FEAFBE}" type="sibTrans" cxnId="{EC44D3F6-8232-470B-BC5A-63F8DF0BEDD5}">
      <dgm:prSet/>
      <dgm:spPr/>
      <dgm:t>
        <a:bodyPr/>
        <a:lstStyle/>
        <a:p>
          <a:endParaRPr lang="es-EC"/>
        </a:p>
      </dgm:t>
    </dgm:pt>
    <dgm:pt modelId="{6DA2904C-284A-4A96-8184-922F786F8FDA}">
      <dgm:prSet custT="1"/>
      <dgm:spPr/>
      <dgm:t>
        <a:bodyPr/>
        <a:lstStyle/>
        <a:p>
          <a:r>
            <a:rPr lang="es-EC" sz="1400" dirty="0" smtClean="0">
              <a:latin typeface="Calibri" panose="020F0502020204030204" pitchFamily="34" charset="0"/>
              <a:ea typeface="Calibri" panose="020F0502020204030204" pitchFamily="34" charset="0"/>
            </a:rPr>
            <a:t>(</a:t>
          </a:r>
          <a:r>
            <a:rPr lang="es-EC" sz="1400" dirty="0" err="1" smtClean="0">
              <a:latin typeface="Calibri" panose="020F0502020204030204" pitchFamily="34" charset="0"/>
              <a:ea typeface="Calibri" panose="020F0502020204030204" pitchFamily="34" charset="0"/>
            </a:rPr>
            <a:t>Ainsworth</a:t>
          </a:r>
          <a:r>
            <a:rPr lang="es-EC" sz="1400" dirty="0" smtClean="0">
              <a:latin typeface="Calibri" panose="020F0502020204030204" pitchFamily="34" charset="0"/>
              <a:ea typeface="Calibri" panose="020F0502020204030204" pitchFamily="34" charset="0"/>
            </a:rPr>
            <a:t>, 1973)</a:t>
          </a:r>
        </a:p>
      </dgm:t>
    </dgm:pt>
    <dgm:pt modelId="{9D281872-91D7-4F8B-9E3B-4C32409F702A}" type="parTrans" cxnId="{72CE9DBA-59AE-4F7F-9DEA-15A9B75A7FF8}">
      <dgm:prSet/>
      <dgm:spPr/>
      <dgm:t>
        <a:bodyPr/>
        <a:lstStyle/>
        <a:p>
          <a:endParaRPr lang="es-EC"/>
        </a:p>
      </dgm:t>
    </dgm:pt>
    <dgm:pt modelId="{52A53BBE-9ABF-44C3-911C-6C96DE59A162}" type="sibTrans" cxnId="{72CE9DBA-59AE-4F7F-9DEA-15A9B75A7FF8}">
      <dgm:prSet/>
      <dgm:spPr/>
      <dgm:t>
        <a:bodyPr/>
        <a:lstStyle/>
        <a:p>
          <a:endParaRPr lang="es-EC"/>
        </a:p>
      </dgm:t>
    </dgm:pt>
    <dgm:pt modelId="{429A2B7B-AA69-42E3-AE5B-558B01CDFBC6}" type="pres">
      <dgm:prSet presAssocID="{28C7B332-4AF3-4058-AE91-C0CD20D3B49A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C"/>
        </a:p>
      </dgm:t>
    </dgm:pt>
    <dgm:pt modelId="{14CBBBC2-38FB-4820-8993-F059D3EFA5CE}" type="pres">
      <dgm:prSet presAssocID="{8D437AAC-4DBC-453A-A22F-3FA00E5EB5D2}" presName="composite" presStyleCnt="0"/>
      <dgm:spPr/>
    </dgm:pt>
    <dgm:pt modelId="{24636B6B-A831-44A7-A58B-21969B46B746}" type="pres">
      <dgm:prSet presAssocID="{8D437AAC-4DBC-453A-A22F-3FA00E5EB5D2}" presName="Parent1" presStyleLbl="node1" presStyleIdx="0" presStyleCnt="6" custScaleX="121453" custScaleY="9622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7F7097A-E87D-4C5D-8486-5234802A6798}" type="pres">
      <dgm:prSet presAssocID="{8D437AAC-4DBC-453A-A22F-3FA00E5EB5D2}" presName="Childtext1" presStyleLbl="revTx" presStyleIdx="0" presStyleCnt="3" custLinFactNeighborX="12855" custLinFactNeighborY="9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EFB9232-C65C-409F-8F17-39F3202A11E2}" type="pres">
      <dgm:prSet presAssocID="{8D437AAC-4DBC-453A-A22F-3FA00E5EB5D2}" presName="BalanceSpacing" presStyleCnt="0"/>
      <dgm:spPr/>
    </dgm:pt>
    <dgm:pt modelId="{287C5EEE-DAF5-469D-98E4-88B27469FB28}" type="pres">
      <dgm:prSet presAssocID="{8D437AAC-4DBC-453A-A22F-3FA00E5EB5D2}" presName="BalanceSpacing1" presStyleCnt="0"/>
      <dgm:spPr/>
    </dgm:pt>
    <dgm:pt modelId="{63B59703-6F8C-4D36-9D00-BA6ACE3D175F}" type="pres">
      <dgm:prSet presAssocID="{FCE8F106-8176-4FA2-AE14-667651691336}" presName="Accent1Text" presStyleLbl="node1" presStyleIdx="1" presStyleCnt="6" custScaleX="89925" custScaleY="85141" custLinFactNeighborX="-7608"/>
      <dgm:spPr/>
      <dgm:t>
        <a:bodyPr/>
        <a:lstStyle/>
        <a:p>
          <a:endParaRPr lang="es-EC"/>
        </a:p>
      </dgm:t>
    </dgm:pt>
    <dgm:pt modelId="{FAA56177-51AB-4EDB-A8A0-F03EE932FC01}" type="pres">
      <dgm:prSet presAssocID="{FCE8F106-8176-4FA2-AE14-667651691336}" presName="spaceBetweenRectangles" presStyleCnt="0"/>
      <dgm:spPr/>
    </dgm:pt>
    <dgm:pt modelId="{AF6B7364-D6D2-4F49-983F-073BEADEC219}" type="pres">
      <dgm:prSet presAssocID="{1ED130E2-61A2-482A-B822-F4CF560B87C6}" presName="composite" presStyleCnt="0"/>
      <dgm:spPr/>
    </dgm:pt>
    <dgm:pt modelId="{CF6E1E03-573B-4EE3-BC15-5D6595EA742A}" type="pres">
      <dgm:prSet presAssocID="{1ED130E2-61A2-482A-B822-F4CF560B87C6}" presName="Parent1" presStyleLbl="node1" presStyleIdx="2" presStyleCnt="6" custScaleX="1117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3FA5F75-3A26-4DCF-BF6B-DAF0E15FF34E}" type="pres">
      <dgm:prSet presAssocID="{1ED130E2-61A2-482A-B822-F4CF560B87C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67D1BFE-689A-426C-B5EA-DA147C639121}" type="pres">
      <dgm:prSet presAssocID="{1ED130E2-61A2-482A-B822-F4CF560B87C6}" presName="BalanceSpacing" presStyleCnt="0"/>
      <dgm:spPr/>
    </dgm:pt>
    <dgm:pt modelId="{106E79FE-3F0B-4DDE-ABA8-B2833BD1F57B}" type="pres">
      <dgm:prSet presAssocID="{1ED130E2-61A2-482A-B822-F4CF560B87C6}" presName="BalanceSpacing1" presStyleCnt="0"/>
      <dgm:spPr/>
    </dgm:pt>
    <dgm:pt modelId="{61326F1F-C9BB-450B-AAA5-1E407D00D993}" type="pres">
      <dgm:prSet presAssocID="{B744A8B7-8AA4-45A5-A8F2-8CFD1D36C9AF}" presName="Accent1Text" presStyleLbl="node1" presStyleIdx="3" presStyleCnt="6" custScaleX="123231" custLinFactNeighborX="17176" custLinFactNeighborY="0"/>
      <dgm:spPr/>
      <dgm:t>
        <a:bodyPr/>
        <a:lstStyle/>
        <a:p>
          <a:endParaRPr lang="es-EC"/>
        </a:p>
      </dgm:t>
    </dgm:pt>
    <dgm:pt modelId="{63A868BB-901D-46B1-A7F0-A5EEEAE64A7A}" type="pres">
      <dgm:prSet presAssocID="{B744A8B7-8AA4-45A5-A8F2-8CFD1D36C9AF}" presName="spaceBetweenRectangles" presStyleCnt="0"/>
      <dgm:spPr/>
    </dgm:pt>
    <dgm:pt modelId="{EDF6087D-5397-4A01-BEA6-C57A4DBCB2F8}" type="pres">
      <dgm:prSet presAssocID="{4EFE8D61-0E9D-4104-8C64-A04B2F8A5C17}" presName="composite" presStyleCnt="0"/>
      <dgm:spPr/>
    </dgm:pt>
    <dgm:pt modelId="{E23FFCE9-AD1F-494E-B5C9-7D702A267574}" type="pres">
      <dgm:prSet presAssocID="{4EFE8D61-0E9D-4104-8C64-A04B2F8A5C17}" presName="Parent1" presStyleLbl="node1" presStyleIdx="4" presStyleCnt="6" custLinFactNeighborX="17531" custLinFactNeighborY="-54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F2450A5-443B-4B87-A216-1EE013693822}" type="pres">
      <dgm:prSet presAssocID="{4EFE8D61-0E9D-4104-8C64-A04B2F8A5C17}" presName="Childtext1" presStyleLbl="revTx" presStyleIdx="2" presStyleCnt="3" custScaleX="146140" custScaleY="146174" custLinFactNeighborX="35879" custLinFactNeighborY="121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5FC1E9F-FC13-43DD-B405-52C513564B3B}" type="pres">
      <dgm:prSet presAssocID="{4EFE8D61-0E9D-4104-8C64-A04B2F8A5C17}" presName="BalanceSpacing" presStyleCnt="0"/>
      <dgm:spPr/>
    </dgm:pt>
    <dgm:pt modelId="{333246DA-2F14-4899-8F96-761E70F59BDF}" type="pres">
      <dgm:prSet presAssocID="{4EFE8D61-0E9D-4104-8C64-A04B2F8A5C17}" presName="BalanceSpacing1" presStyleCnt="0"/>
      <dgm:spPr/>
    </dgm:pt>
    <dgm:pt modelId="{15C5800A-0B10-4A64-8186-487CB47BD969}" type="pres">
      <dgm:prSet presAssocID="{C59B12C5-1BC6-43F2-B500-64196B07412D}" presName="Accent1Text" presStyleLbl="node1" presStyleIdx="5" presStyleCnt="6"/>
      <dgm:spPr/>
      <dgm:t>
        <a:bodyPr/>
        <a:lstStyle/>
        <a:p>
          <a:endParaRPr lang="es-EC"/>
        </a:p>
      </dgm:t>
    </dgm:pt>
  </dgm:ptLst>
  <dgm:cxnLst>
    <dgm:cxn modelId="{4F5E40A3-FC96-4E16-8DE3-0D60F7237D09}" type="presOf" srcId="{5A797798-D37C-4FF8-A204-75EEACDCEC38}" destId="{97F7097A-E87D-4C5D-8486-5234802A6798}" srcOrd="0" destOrd="0" presId="urn:microsoft.com/office/officeart/2008/layout/AlternatingHexagons"/>
    <dgm:cxn modelId="{40363DED-9619-4C2A-B181-338372EEAB6A}" type="presOf" srcId="{6DA2904C-284A-4A96-8184-922F786F8FDA}" destId="{2F2450A5-443B-4B87-A216-1EE013693822}" srcOrd="0" destOrd="6" presId="urn:microsoft.com/office/officeart/2008/layout/AlternatingHexagons"/>
    <dgm:cxn modelId="{65A7FADE-E796-41B1-8652-7359CE07EDBE}" srcId="{28C7B332-4AF3-4058-AE91-C0CD20D3B49A}" destId="{4EFE8D61-0E9D-4104-8C64-A04B2F8A5C17}" srcOrd="2" destOrd="0" parTransId="{5392F59F-EDAF-47DB-AE54-29D4B4E35F18}" sibTransId="{C59B12C5-1BC6-43F2-B500-64196B07412D}"/>
    <dgm:cxn modelId="{12F251F1-4B01-4D25-AB1D-0DCFEF491C3A}" type="presOf" srcId="{8D437AAC-4DBC-453A-A22F-3FA00E5EB5D2}" destId="{24636B6B-A831-44A7-A58B-21969B46B746}" srcOrd="0" destOrd="0" presId="urn:microsoft.com/office/officeart/2008/layout/AlternatingHexagons"/>
    <dgm:cxn modelId="{146976CC-5DEE-401A-BCD4-409AE1476211}" srcId="{4EFE8D61-0E9D-4104-8C64-A04B2F8A5C17}" destId="{A5909054-50E4-4602-AA22-F7096E40D7EF}" srcOrd="0" destOrd="0" parTransId="{1BE14F4F-94C1-4E61-AE67-04AD0AA1BBE1}" sibTransId="{AB071144-9740-46C8-9484-28CB593F3F03}"/>
    <dgm:cxn modelId="{37D09E27-8531-4786-98D9-C30311584903}" srcId="{4EFE8D61-0E9D-4104-8C64-A04B2F8A5C17}" destId="{95F501E7-7E24-46DC-A212-7C82E137A9E5}" srcOrd="3" destOrd="0" parTransId="{2334587C-6A60-4EB5-8411-58B1F6EC0B78}" sibTransId="{007099E3-E452-4597-89CF-9031EC43F1AB}"/>
    <dgm:cxn modelId="{72CE9DBA-59AE-4F7F-9DEA-15A9B75A7FF8}" srcId="{4EFE8D61-0E9D-4104-8C64-A04B2F8A5C17}" destId="{6DA2904C-284A-4A96-8184-922F786F8FDA}" srcOrd="6" destOrd="0" parTransId="{9D281872-91D7-4F8B-9E3B-4C32409F702A}" sibTransId="{52A53BBE-9ABF-44C3-911C-6C96DE59A162}"/>
    <dgm:cxn modelId="{F12AF248-7044-41AB-9596-CEBE5FBE4D52}" type="presOf" srcId="{6D723803-C949-45CF-9474-17174371E2CE}" destId="{53FA5F75-3A26-4DCF-BF6B-DAF0E15FF34E}" srcOrd="0" destOrd="0" presId="urn:microsoft.com/office/officeart/2008/layout/AlternatingHexagons"/>
    <dgm:cxn modelId="{1E040911-B9A9-4B52-9E02-09F68760283E}" srcId="{28C7B332-4AF3-4058-AE91-C0CD20D3B49A}" destId="{1ED130E2-61A2-482A-B822-F4CF560B87C6}" srcOrd="1" destOrd="0" parTransId="{6344E8CC-C3A4-4EDC-A643-280295DDEAAF}" sibTransId="{B744A8B7-8AA4-45A5-A8F2-8CFD1D36C9AF}"/>
    <dgm:cxn modelId="{4B683C4C-2FBA-4249-9B9B-B9D0E0F2595B}" type="presOf" srcId="{3220E8C3-4621-47CD-9D3F-529564F0575F}" destId="{2F2450A5-443B-4B87-A216-1EE013693822}" srcOrd="0" destOrd="1" presId="urn:microsoft.com/office/officeart/2008/layout/AlternatingHexagons"/>
    <dgm:cxn modelId="{90115274-1BAF-4DC4-BAB2-E67BF990C410}" type="presOf" srcId="{B744A8B7-8AA4-45A5-A8F2-8CFD1D36C9AF}" destId="{61326F1F-C9BB-450B-AAA5-1E407D00D993}" srcOrd="0" destOrd="0" presId="urn:microsoft.com/office/officeart/2008/layout/AlternatingHexagons"/>
    <dgm:cxn modelId="{9EDCAA5C-7477-4DFE-9987-7AD57F0D5A43}" srcId="{4EFE8D61-0E9D-4104-8C64-A04B2F8A5C17}" destId="{6094E352-03F5-46BC-AE00-94487D1DEB89}" srcOrd="2" destOrd="0" parTransId="{A14FE74C-A3AB-412C-BFE5-D9DC73C24EE3}" sibTransId="{6A0F9206-88C7-4880-97A8-D3E5A9A2ABAA}"/>
    <dgm:cxn modelId="{DA6524E7-1512-458F-8EB6-8F5C5676CE05}" type="presOf" srcId="{C59B12C5-1BC6-43F2-B500-64196B07412D}" destId="{15C5800A-0B10-4A64-8186-487CB47BD969}" srcOrd="0" destOrd="0" presId="urn:microsoft.com/office/officeart/2008/layout/AlternatingHexagons"/>
    <dgm:cxn modelId="{7B886E1C-996E-4666-8835-111D449D80E5}" type="presOf" srcId="{3F66DEA3-390F-422B-8ED5-76EC6B41CD5A}" destId="{2F2450A5-443B-4B87-A216-1EE013693822}" srcOrd="0" destOrd="5" presId="urn:microsoft.com/office/officeart/2008/layout/AlternatingHexagons"/>
    <dgm:cxn modelId="{2150415B-DCA5-4DF6-83DE-6356E7A5B9AD}" type="presOf" srcId="{28C7B332-4AF3-4058-AE91-C0CD20D3B49A}" destId="{429A2B7B-AA69-42E3-AE5B-558B01CDFBC6}" srcOrd="0" destOrd="0" presId="urn:microsoft.com/office/officeart/2008/layout/AlternatingHexagons"/>
    <dgm:cxn modelId="{A6DE0F45-DBE3-4C8F-B65A-D4E0F3B878A2}" srcId="{4EFE8D61-0E9D-4104-8C64-A04B2F8A5C17}" destId="{3220E8C3-4621-47CD-9D3F-529564F0575F}" srcOrd="1" destOrd="0" parTransId="{C9B873FE-A13C-4468-AE53-CAA5FCEA3302}" sibTransId="{C969134C-9F95-4169-A7E1-C191EADCC198}"/>
    <dgm:cxn modelId="{C32003FB-2019-41BD-8398-BCEF9DE2CC72}" type="presOf" srcId="{7D31967E-25EB-4DE8-A4FC-D8410B5D39DA}" destId="{2F2450A5-443B-4B87-A216-1EE013693822}" srcOrd="0" destOrd="4" presId="urn:microsoft.com/office/officeart/2008/layout/AlternatingHexagons"/>
    <dgm:cxn modelId="{CBE72BD1-61C7-46BA-8A2F-1F7E3946586A}" type="presOf" srcId="{6094E352-03F5-46BC-AE00-94487D1DEB89}" destId="{2F2450A5-443B-4B87-A216-1EE013693822}" srcOrd="0" destOrd="2" presId="urn:microsoft.com/office/officeart/2008/layout/AlternatingHexagons"/>
    <dgm:cxn modelId="{94FFC8C7-EB65-4593-82C5-161137DA502C}" srcId="{28C7B332-4AF3-4058-AE91-C0CD20D3B49A}" destId="{8D437AAC-4DBC-453A-A22F-3FA00E5EB5D2}" srcOrd="0" destOrd="0" parTransId="{80A2345B-1866-40F6-8DB5-35FE21C23B6B}" sibTransId="{FCE8F106-8176-4FA2-AE14-667651691336}"/>
    <dgm:cxn modelId="{B80850C3-E1A9-417C-A0F7-E3976958A6E2}" srcId="{1ED130E2-61A2-482A-B822-F4CF560B87C6}" destId="{6D723803-C949-45CF-9474-17174371E2CE}" srcOrd="0" destOrd="0" parTransId="{59B9503E-5F58-4058-BE25-13BDE1B2FA55}" sibTransId="{56F80A74-7465-4047-BD7C-A25AB04EB62B}"/>
    <dgm:cxn modelId="{30A7B97A-AC88-4ACA-875C-0F48F32C975C}" srcId="{4EFE8D61-0E9D-4104-8C64-A04B2F8A5C17}" destId="{7D31967E-25EB-4DE8-A4FC-D8410B5D39DA}" srcOrd="4" destOrd="0" parTransId="{2C693FD1-0A90-4FD9-A824-D6CD36F30DEA}" sibTransId="{79C45C66-C2C6-4965-BBFD-B4CDE0E36B89}"/>
    <dgm:cxn modelId="{EC44D3F6-8232-470B-BC5A-63F8DF0BEDD5}" srcId="{4EFE8D61-0E9D-4104-8C64-A04B2F8A5C17}" destId="{3F66DEA3-390F-422B-8ED5-76EC6B41CD5A}" srcOrd="5" destOrd="0" parTransId="{89743D85-47C9-47FE-991E-E1B89DFF63EC}" sibTransId="{32BC323C-4618-4463-8C9E-44D492FEAFBE}"/>
    <dgm:cxn modelId="{F3858BD5-1ABF-44F3-814C-BBA4311DFC27}" type="presOf" srcId="{4EFE8D61-0E9D-4104-8C64-A04B2F8A5C17}" destId="{E23FFCE9-AD1F-494E-B5C9-7D702A267574}" srcOrd="0" destOrd="0" presId="urn:microsoft.com/office/officeart/2008/layout/AlternatingHexagons"/>
    <dgm:cxn modelId="{6DD528FD-BF16-4B09-AD27-71E84440EA46}" type="presOf" srcId="{A5909054-50E4-4602-AA22-F7096E40D7EF}" destId="{2F2450A5-443B-4B87-A216-1EE013693822}" srcOrd="0" destOrd="0" presId="urn:microsoft.com/office/officeart/2008/layout/AlternatingHexagons"/>
    <dgm:cxn modelId="{435159FA-E3C5-4A39-AA57-67A410ABB079}" srcId="{8D437AAC-4DBC-453A-A22F-3FA00E5EB5D2}" destId="{5A797798-D37C-4FF8-A204-75EEACDCEC38}" srcOrd="0" destOrd="0" parTransId="{96AB67C4-213F-4659-AFC0-1A1DA918F3F4}" sibTransId="{7494D4C3-C2B7-499B-9BE7-EE16DC043A38}"/>
    <dgm:cxn modelId="{0ABA91DD-A205-48A4-AE26-5418C9D097F7}" type="presOf" srcId="{1ED130E2-61A2-482A-B822-F4CF560B87C6}" destId="{CF6E1E03-573B-4EE3-BC15-5D6595EA742A}" srcOrd="0" destOrd="0" presId="urn:microsoft.com/office/officeart/2008/layout/AlternatingHexagons"/>
    <dgm:cxn modelId="{111DFB52-FE3A-4001-96E1-9ABEA11DB873}" type="presOf" srcId="{95F501E7-7E24-46DC-A212-7C82E137A9E5}" destId="{2F2450A5-443B-4B87-A216-1EE013693822}" srcOrd="0" destOrd="3" presId="urn:microsoft.com/office/officeart/2008/layout/AlternatingHexagons"/>
    <dgm:cxn modelId="{345A6441-5762-4820-BBB4-5D21623841E0}" type="presOf" srcId="{FCE8F106-8176-4FA2-AE14-667651691336}" destId="{63B59703-6F8C-4D36-9D00-BA6ACE3D175F}" srcOrd="0" destOrd="0" presId="urn:microsoft.com/office/officeart/2008/layout/AlternatingHexagons"/>
    <dgm:cxn modelId="{BDA28F16-7879-437C-A2DF-98C7A984CFA4}" type="presParOf" srcId="{429A2B7B-AA69-42E3-AE5B-558B01CDFBC6}" destId="{14CBBBC2-38FB-4820-8993-F059D3EFA5CE}" srcOrd="0" destOrd="0" presId="urn:microsoft.com/office/officeart/2008/layout/AlternatingHexagons"/>
    <dgm:cxn modelId="{A6D9BBB4-E047-41C9-8026-C26D7ADF63CB}" type="presParOf" srcId="{14CBBBC2-38FB-4820-8993-F059D3EFA5CE}" destId="{24636B6B-A831-44A7-A58B-21969B46B746}" srcOrd="0" destOrd="0" presId="urn:microsoft.com/office/officeart/2008/layout/AlternatingHexagons"/>
    <dgm:cxn modelId="{1456082B-8CFA-45B6-A813-C67EFEFC69B9}" type="presParOf" srcId="{14CBBBC2-38FB-4820-8993-F059D3EFA5CE}" destId="{97F7097A-E87D-4C5D-8486-5234802A6798}" srcOrd="1" destOrd="0" presId="urn:microsoft.com/office/officeart/2008/layout/AlternatingHexagons"/>
    <dgm:cxn modelId="{9A0E7D2D-36B7-402E-96F3-A2FDA4170575}" type="presParOf" srcId="{14CBBBC2-38FB-4820-8993-F059D3EFA5CE}" destId="{7EFB9232-C65C-409F-8F17-39F3202A11E2}" srcOrd="2" destOrd="0" presId="urn:microsoft.com/office/officeart/2008/layout/AlternatingHexagons"/>
    <dgm:cxn modelId="{002EDCFA-751F-4150-A76B-805809E3F1AE}" type="presParOf" srcId="{14CBBBC2-38FB-4820-8993-F059D3EFA5CE}" destId="{287C5EEE-DAF5-469D-98E4-88B27469FB28}" srcOrd="3" destOrd="0" presId="urn:microsoft.com/office/officeart/2008/layout/AlternatingHexagons"/>
    <dgm:cxn modelId="{E25600C2-FF1F-457B-81E8-CA5E51712897}" type="presParOf" srcId="{14CBBBC2-38FB-4820-8993-F059D3EFA5CE}" destId="{63B59703-6F8C-4D36-9D00-BA6ACE3D175F}" srcOrd="4" destOrd="0" presId="urn:microsoft.com/office/officeart/2008/layout/AlternatingHexagons"/>
    <dgm:cxn modelId="{53BDB6CC-9136-4D13-8B4F-477B2E6463C5}" type="presParOf" srcId="{429A2B7B-AA69-42E3-AE5B-558B01CDFBC6}" destId="{FAA56177-51AB-4EDB-A8A0-F03EE932FC01}" srcOrd="1" destOrd="0" presId="urn:microsoft.com/office/officeart/2008/layout/AlternatingHexagons"/>
    <dgm:cxn modelId="{47D0BD90-DF84-4AA8-9E34-DFC8FB062203}" type="presParOf" srcId="{429A2B7B-AA69-42E3-AE5B-558B01CDFBC6}" destId="{AF6B7364-D6D2-4F49-983F-073BEADEC219}" srcOrd="2" destOrd="0" presId="urn:microsoft.com/office/officeart/2008/layout/AlternatingHexagons"/>
    <dgm:cxn modelId="{24595D6F-B2AC-4F40-BFA6-3F52E896EFE6}" type="presParOf" srcId="{AF6B7364-D6D2-4F49-983F-073BEADEC219}" destId="{CF6E1E03-573B-4EE3-BC15-5D6595EA742A}" srcOrd="0" destOrd="0" presId="urn:microsoft.com/office/officeart/2008/layout/AlternatingHexagons"/>
    <dgm:cxn modelId="{EAC34E6C-D5D7-4D78-B451-3C99E956E994}" type="presParOf" srcId="{AF6B7364-D6D2-4F49-983F-073BEADEC219}" destId="{53FA5F75-3A26-4DCF-BF6B-DAF0E15FF34E}" srcOrd="1" destOrd="0" presId="urn:microsoft.com/office/officeart/2008/layout/AlternatingHexagons"/>
    <dgm:cxn modelId="{573E327A-2DC4-4D91-B776-CF63E60C014A}" type="presParOf" srcId="{AF6B7364-D6D2-4F49-983F-073BEADEC219}" destId="{267D1BFE-689A-426C-B5EA-DA147C639121}" srcOrd="2" destOrd="0" presId="urn:microsoft.com/office/officeart/2008/layout/AlternatingHexagons"/>
    <dgm:cxn modelId="{2DB6573E-14D8-40AF-BC56-D7FBFE5821C4}" type="presParOf" srcId="{AF6B7364-D6D2-4F49-983F-073BEADEC219}" destId="{106E79FE-3F0B-4DDE-ABA8-B2833BD1F57B}" srcOrd="3" destOrd="0" presId="urn:microsoft.com/office/officeart/2008/layout/AlternatingHexagons"/>
    <dgm:cxn modelId="{E8DEB510-881B-4905-B0E7-53B7A7B6FC9F}" type="presParOf" srcId="{AF6B7364-D6D2-4F49-983F-073BEADEC219}" destId="{61326F1F-C9BB-450B-AAA5-1E407D00D993}" srcOrd="4" destOrd="0" presId="urn:microsoft.com/office/officeart/2008/layout/AlternatingHexagons"/>
    <dgm:cxn modelId="{A22C36F7-73FC-4237-81D2-EDB5AB7D4418}" type="presParOf" srcId="{429A2B7B-AA69-42E3-AE5B-558B01CDFBC6}" destId="{63A868BB-901D-46B1-A7F0-A5EEEAE64A7A}" srcOrd="3" destOrd="0" presId="urn:microsoft.com/office/officeart/2008/layout/AlternatingHexagons"/>
    <dgm:cxn modelId="{724577E2-4000-415F-88AC-7C34884BE370}" type="presParOf" srcId="{429A2B7B-AA69-42E3-AE5B-558B01CDFBC6}" destId="{EDF6087D-5397-4A01-BEA6-C57A4DBCB2F8}" srcOrd="4" destOrd="0" presId="urn:microsoft.com/office/officeart/2008/layout/AlternatingHexagons"/>
    <dgm:cxn modelId="{1BAD9F9F-4B4A-44A0-BA94-73E922EA64CF}" type="presParOf" srcId="{EDF6087D-5397-4A01-BEA6-C57A4DBCB2F8}" destId="{E23FFCE9-AD1F-494E-B5C9-7D702A267574}" srcOrd="0" destOrd="0" presId="urn:microsoft.com/office/officeart/2008/layout/AlternatingHexagons"/>
    <dgm:cxn modelId="{14303EEC-EC6C-4EED-9455-FA87917D96EF}" type="presParOf" srcId="{EDF6087D-5397-4A01-BEA6-C57A4DBCB2F8}" destId="{2F2450A5-443B-4B87-A216-1EE013693822}" srcOrd="1" destOrd="0" presId="urn:microsoft.com/office/officeart/2008/layout/AlternatingHexagons"/>
    <dgm:cxn modelId="{ED131D32-C8C8-4D87-9C66-C0D5DB3C250D}" type="presParOf" srcId="{EDF6087D-5397-4A01-BEA6-C57A4DBCB2F8}" destId="{A5FC1E9F-FC13-43DD-B405-52C513564B3B}" srcOrd="2" destOrd="0" presId="urn:microsoft.com/office/officeart/2008/layout/AlternatingHexagons"/>
    <dgm:cxn modelId="{B9D2A646-77E4-4D57-B456-26FEB49D29AB}" type="presParOf" srcId="{EDF6087D-5397-4A01-BEA6-C57A4DBCB2F8}" destId="{333246DA-2F14-4899-8F96-761E70F59BDF}" srcOrd="3" destOrd="0" presId="urn:microsoft.com/office/officeart/2008/layout/AlternatingHexagons"/>
    <dgm:cxn modelId="{1A64B449-EFFC-4965-89AA-759AD7A28898}" type="presParOf" srcId="{EDF6087D-5397-4A01-BEA6-C57A4DBCB2F8}" destId="{15C5800A-0B10-4A64-8186-487CB47BD96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F3D78B-35BC-46DD-96BA-4469914C78F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55BC216A-D24C-485C-BE9B-E5E17FAA6F9C}">
      <dgm:prSet phldrT="[Texto]" custT="1"/>
      <dgm:spPr/>
      <dgm:t>
        <a:bodyPr/>
        <a:lstStyle/>
        <a:p>
          <a:r>
            <a:rPr lang="es-EC" sz="1400" b="1" dirty="0" smtClean="0">
              <a:solidFill>
                <a:schemeClr val="bg1"/>
              </a:solidFill>
            </a:rPr>
            <a:t>Bowlby</a:t>
          </a:r>
        </a:p>
        <a:p>
          <a:r>
            <a:rPr lang="es-EC" sz="1400" b="1" dirty="0" smtClean="0">
              <a:solidFill>
                <a:schemeClr val="bg1"/>
              </a:solidFill>
            </a:rPr>
            <a:t>(1998)</a:t>
          </a:r>
          <a:endParaRPr lang="es-EC" sz="1400" b="1" dirty="0">
            <a:solidFill>
              <a:schemeClr val="bg1"/>
            </a:solidFill>
          </a:endParaRPr>
        </a:p>
      </dgm:t>
    </dgm:pt>
    <dgm:pt modelId="{82F05604-3DD8-4FC6-A006-56E2F6FB2A04}" type="parTrans" cxnId="{56A2A775-24BC-46F0-8797-362F57E4B683}">
      <dgm:prSet/>
      <dgm:spPr/>
      <dgm:t>
        <a:bodyPr/>
        <a:lstStyle/>
        <a:p>
          <a:endParaRPr lang="es-EC" sz="2800">
            <a:solidFill>
              <a:schemeClr val="bg1"/>
            </a:solidFill>
          </a:endParaRPr>
        </a:p>
      </dgm:t>
    </dgm:pt>
    <dgm:pt modelId="{099039D3-93B0-4C9C-8A2A-8455B9F676FB}" type="sibTrans" cxnId="{56A2A775-24BC-46F0-8797-362F57E4B683}">
      <dgm:prSet custT="1"/>
      <dgm:spPr/>
      <dgm:t>
        <a:bodyPr/>
        <a:lstStyle/>
        <a:p>
          <a:endParaRPr lang="es-EC" sz="1050" dirty="0">
            <a:solidFill>
              <a:schemeClr val="bg1"/>
            </a:solidFill>
          </a:endParaRPr>
        </a:p>
      </dgm:t>
    </dgm:pt>
    <dgm:pt modelId="{A26691D1-BDF2-4A41-9349-BDB6E6BDD56B}">
      <dgm:prSet phldrT="[Texto]" custT="1"/>
      <dgm:spPr/>
      <dgm:t>
        <a:bodyPr/>
        <a:lstStyle/>
        <a:p>
          <a:r>
            <a:rPr lang="es-EC" sz="1400" b="1" dirty="0" smtClean="0">
              <a:solidFill>
                <a:schemeClr val="bg1"/>
              </a:solidFill>
            </a:rPr>
            <a:t>Lazos afectivos</a:t>
          </a:r>
        </a:p>
        <a:p>
          <a:r>
            <a:rPr lang="es-EC" sz="1400" b="1" dirty="0" smtClean="0">
              <a:solidFill>
                <a:schemeClr val="bg1"/>
              </a:solidFill>
            </a:rPr>
            <a:t>Tiempo</a:t>
          </a:r>
        </a:p>
        <a:p>
          <a:endParaRPr lang="es-EC" sz="1400" b="1" dirty="0">
            <a:solidFill>
              <a:schemeClr val="bg1"/>
            </a:solidFill>
          </a:endParaRPr>
        </a:p>
      </dgm:t>
    </dgm:pt>
    <dgm:pt modelId="{98A27CE8-4CD8-4EE0-B3FC-338FB2A14F87}" type="parTrans" cxnId="{6FB8A76E-95AA-41C5-B841-DF2B9AD935EA}">
      <dgm:prSet/>
      <dgm:spPr/>
      <dgm:t>
        <a:bodyPr/>
        <a:lstStyle/>
        <a:p>
          <a:endParaRPr lang="es-EC" sz="2800">
            <a:solidFill>
              <a:schemeClr val="bg1"/>
            </a:solidFill>
          </a:endParaRPr>
        </a:p>
      </dgm:t>
    </dgm:pt>
    <dgm:pt modelId="{460BE72B-011B-47F2-8829-BE5F419B90E3}" type="sibTrans" cxnId="{6FB8A76E-95AA-41C5-B841-DF2B9AD935EA}">
      <dgm:prSet custT="1"/>
      <dgm:spPr/>
      <dgm:t>
        <a:bodyPr/>
        <a:lstStyle/>
        <a:p>
          <a:endParaRPr lang="es-EC" sz="1050" dirty="0">
            <a:solidFill>
              <a:schemeClr val="bg1"/>
            </a:solidFill>
          </a:endParaRPr>
        </a:p>
      </dgm:t>
    </dgm:pt>
    <dgm:pt modelId="{631DC9BC-4764-4386-888B-6709F459BE9E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sz="1400" b="1" dirty="0" smtClean="0">
              <a:solidFill>
                <a:schemeClr val="bg1"/>
              </a:solidFill>
            </a:rPr>
            <a:t>Flores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C" sz="1400" b="1" dirty="0" smtClean="0">
              <a:solidFill>
                <a:schemeClr val="bg1"/>
              </a:solidFill>
            </a:rPr>
            <a:t>(1990)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1400" b="1" dirty="0">
            <a:solidFill>
              <a:schemeClr val="bg1"/>
            </a:solidFill>
          </a:endParaRPr>
        </a:p>
      </dgm:t>
    </dgm:pt>
    <dgm:pt modelId="{FC259F3E-294C-4582-99DC-D730954923E4}" type="parTrans" cxnId="{F05CBCE2-BFCF-4485-92BF-0DF7EBBB360E}">
      <dgm:prSet/>
      <dgm:spPr/>
      <dgm:t>
        <a:bodyPr/>
        <a:lstStyle/>
        <a:p>
          <a:endParaRPr lang="es-EC" sz="2800">
            <a:solidFill>
              <a:schemeClr val="bg1"/>
            </a:solidFill>
          </a:endParaRPr>
        </a:p>
      </dgm:t>
    </dgm:pt>
    <dgm:pt modelId="{58B355C7-DA49-413A-AC4E-C7834CD73600}" type="sibTrans" cxnId="{F05CBCE2-BFCF-4485-92BF-0DF7EBBB360E}">
      <dgm:prSet custT="1"/>
      <dgm:spPr/>
      <dgm:t>
        <a:bodyPr/>
        <a:lstStyle/>
        <a:p>
          <a:endParaRPr lang="es-EC" sz="1050" dirty="0">
            <a:solidFill>
              <a:schemeClr val="bg1"/>
            </a:solidFill>
          </a:endParaRPr>
        </a:p>
      </dgm:t>
    </dgm:pt>
    <dgm:pt modelId="{1EB9D8C7-89D0-4A4F-AF66-D6F10C82B33A}">
      <dgm:prSet phldrT="[Texto]" custT="1"/>
      <dgm:spPr/>
      <dgm:t>
        <a:bodyPr/>
        <a:lstStyle/>
        <a:p>
          <a:r>
            <a:rPr lang="es-EC" sz="1400" b="1" dirty="0" smtClean="0">
              <a:solidFill>
                <a:schemeClr val="bg1"/>
              </a:solidFill>
            </a:rPr>
            <a:t>Ruggieri (2014)</a:t>
          </a:r>
          <a:endParaRPr lang="es-EC" sz="1400" b="1" dirty="0">
            <a:solidFill>
              <a:schemeClr val="bg1"/>
            </a:solidFill>
          </a:endParaRPr>
        </a:p>
      </dgm:t>
    </dgm:pt>
    <dgm:pt modelId="{4485BAC8-7F30-4908-B0B0-F982224952EF}" type="parTrans" cxnId="{7E5894A1-6767-4EF2-A120-3A0C98F253FA}">
      <dgm:prSet/>
      <dgm:spPr/>
      <dgm:t>
        <a:bodyPr/>
        <a:lstStyle/>
        <a:p>
          <a:endParaRPr lang="es-EC" sz="2800">
            <a:solidFill>
              <a:schemeClr val="bg1"/>
            </a:solidFill>
          </a:endParaRPr>
        </a:p>
      </dgm:t>
    </dgm:pt>
    <dgm:pt modelId="{8E712431-851F-4803-909A-583DB85D7E42}" type="sibTrans" cxnId="{7E5894A1-6767-4EF2-A120-3A0C98F253FA}">
      <dgm:prSet custT="1"/>
      <dgm:spPr/>
      <dgm:t>
        <a:bodyPr/>
        <a:lstStyle/>
        <a:p>
          <a:endParaRPr lang="es-EC" sz="1050" dirty="0">
            <a:solidFill>
              <a:schemeClr val="bg1"/>
            </a:solidFill>
          </a:endParaRPr>
        </a:p>
      </dgm:t>
    </dgm:pt>
    <dgm:pt modelId="{1065C384-7DA5-4812-9975-CB5B85644C54}">
      <dgm:prSet phldrT="[Texto]" custT="1"/>
      <dgm:spPr/>
      <dgm:t>
        <a:bodyPr/>
        <a:lstStyle/>
        <a:p>
          <a:r>
            <a:rPr lang="es-EC" sz="1400" b="1" dirty="0" smtClean="0">
              <a:solidFill>
                <a:schemeClr val="bg1"/>
              </a:solidFill>
            </a:rPr>
            <a:t>Empatía</a:t>
          </a:r>
        </a:p>
        <a:p>
          <a:r>
            <a:rPr lang="es-EC" sz="1400" b="1" dirty="0" smtClean="0">
              <a:solidFill>
                <a:schemeClr val="bg1"/>
              </a:solidFill>
            </a:rPr>
            <a:t>Entender</a:t>
          </a:r>
        </a:p>
        <a:p>
          <a:r>
            <a:rPr lang="es-EC" sz="1400" b="1" dirty="0" smtClean="0">
              <a:solidFill>
                <a:schemeClr val="bg1"/>
              </a:solidFill>
            </a:rPr>
            <a:t>Disfunción</a:t>
          </a:r>
          <a:endParaRPr lang="es-EC" sz="1400" b="1" dirty="0">
            <a:solidFill>
              <a:schemeClr val="bg1"/>
            </a:solidFill>
          </a:endParaRPr>
        </a:p>
      </dgm:t>
    </dgm:pt>
    <dgm:pt modelId="{D5514D9D-F034-4A45-B1A7-100017199D4F}" type="parTrans" cxnId="{5AEE3A61-7D89-4B87-A299-3785D50CFC02}">
      <dgm:prSet/>
      <dgm:spPr/>
      <dgm:t>
        <a:bodyPr/>
        <a:lstStyle/>
        <a:p>
          <a:endParaRPr lang="es-EC" sz="2800">
            <a:solidFill>
              <a:schemeClr val="bg1"/>
            </a:solidFill>
          </a:endParaRPr>
        </a:p>
      </dgm:t>
    </dgm:pt>
    <dgm:pt modelId="{35508606-8CCD-44B0-885E-70A118F12AF6}" type="sibTrans" cxnId="{5AEE3A61-7D89-4B87-A299-3785D50CFC02}">
      <dgm:prSet custT="1"/>
      <dgm:spPr/>
      <dgm:t>
        <a:bodyPr/>
        <a:lstStyle/>
        <a:p>
          <a:endParaRPr lang="es-EC" sz="1050" dirty="0">
            <a:solidFill>
              <a:schemeClr val="bg1"/>
            </a:solidFill>
          </a:endParaRPr>
        </a:p>
      </dgm:t>
    </dgm:pt>
    <dgm:pt modelId="{955267F8-A375-499C-A9CE-95EC1DEB275F}">
      <dgm:prSet custT="1"/>
      <dgm:spPr/>
      <dgm:t>
        <a:bodyPr/>
        <a:lstStyle/>
        <a:p>
          <a:r>
            <a:rPr lang="es-EC" sz="1400" b="1" dirty="0" smtClean="0">
              <a:solidFill>
                <a:schemeClr val="bg1"/>
              </a:solidFill>
            </a:rPr>
            <a:t>Apego </a:t>
          </a:r>
        </a:p>
        <a:p>
          <a:r>
            <a:rPr lang="es-EC" sz="1400" b="1" dirty="0" smtClean="0">
              <a:solidFill>
                <a:schemeClr val="bg1"/>
              </a:solidFill>
            </a:rPr>
            <a:t>Adaptación</a:t>
          </a:r>
        </a:p>
        <a:p>
          <a:r>
            <a:rPr lang="es-EC" sz="1400" b="1" dirty="0" smtClean="0">
              <a:solidFill>
                <a:schemeClr val="bg1"/>
              </a:solidFill>
            </a:rPr>
            <a:t>Emociones</a:t>
          </a:r>
          <a:endParaRPr lang="es-EC" sz="1400" b="1" dirty="0">
            <a:solidFill>
              <a:schemeClr val="bg1"/>
            </a:solidFill>
          </a:endParaRPr>
        </a:p>
      </dgm:t>
    </dgm:pt>
    <dgm:pt modelId="{F371DB0B-9074-465B-8A2A-0209BE4C846D}" type="parTrans" cxnId="{A2DBC675-E9EE-49BC-A8E3-B1AFF910A767}">
      <dgm:prSet/>
      <dgm:spPr/>
      <dgm:t>
        <a:bodyPr/>
        <a:lstStyle/>
        <a:p>
          <a:endParaRPr lang="es-EC" sz="2800">
            <a:solidFill>
              <a:schemeClr val="bg1"/>
            </a:solidFill>
          </a:endParaRPr>
        </a:p>
      </dgm:t>
    </dgm:pt>
    <dgm:pt modelId="{0DD7DCEC-4199-46B0-83BB-1647C55222A5}" type="sibTrans" cxnId="{A2DBC675-E9EE-49BC-A8E3-B1AFF910A767}">
      <dgm:prSet custT="1"/>
      <dgm:spPr/>
      <dgm:t>
        <a:bodyPr/>
        <a:lstStyle/>
        <a:p>
          <a:endParaRPr lang="es-EC" sz="1050" dirty="0">
            <a:solidFill>
              <a:schemeClr val="bg1"/>
            </a:solidFill>
          </a:endParaRPr>
        </a:p>
      </dgm:t>
    </dgm:pt>
    <dgm:pt modelId="{FA3784B9-6306-448A-81E7-E2C95D08EE1B}">
      <dgm:prSet custT="1"/>
      <dgm:spPr/>
      <dgm:t>
        <a:bodyPr/>
        <a:lstStyle/>
        <a:p>
          <a:r>
            <a:rPr lang="es-EC" sz="1400" b="1" dirty="0" smtClean="0">
              <a:solidFill>
                <a:schemeClr val="bg1"/>
              </a:solidFill>
            </a:rPr>
            <a:t>Postulados </a:t>
          </a:r>
          <a:endParaRPr lang="es-EC" sz="1400" b="1" dirty="0">
            <a:solidFill>
              <a:schemeClr val="bg1"/>
            </a:solidFill>
          </a:endParaRPr>
        </a:p>
      </dgm:t>
    </dgm:pt>
    <dgm:pt modelId="{D4BC1305-E3F2-40F5-B48E-10EF2F9A36D7}" type="parTrans" cxnId="{014F564F-7D50-463D-96F8-75D00A19404B}">
      <dgm:prSet/>
      <dgm:spPr/>
      <dgm:t>
        <a:bodyPr/>
        <a:lstStyle/>
        <a:p>
          <a:endParaRPr lang="es-EC" sz="2800">
            <a:solidFill>
              <a:schemeClr val="bg1"/>
            </a:solidFill>
          </a:endParaRPr>
        </a:p>
      </dgm:t>
    </dgm:pt>
    <dgm:pt modelId="{E1F51433-B800-4E93-BBFC-608E33D82EE5}" type="sibTrans" cxnId="{014F564F-7D50-463D-96F8-75D00A19404B}">
      <dgm:prSet custT="1"/>
      <dgm:spPr/>
      <dgm:t>
        <a:bodyPr/>
        <a:lstStyle/>
        <a:p>
          <a:endParaRPr lang="es-EC" sz="1050" dirty="0">
            <a:solidFill>
              <a:schemeClr val="bg1"/>
            </a:solidFill>
          </a:endParaRPr>
        </a:p>
      </dgm:t>
    </dgm:pt>
    <dgm:pt modelId="{76DBC53C-14CC-4ED0-BECE-9B8E16D0AE31}">
      <dgm:prSet custT="1"/>
      <dgm:spPr/>
      <dgm:t>
        <a:bodyPr/>
        <a:lstStyle/>
        <a:p>
          <a:r>
            <a:rPr lang="es-EC" sz="1400" b="1" dirty="0" smtClean="0">
              <a:solidFill>
                <a:schemeClr val="bg1"/>
              </a:solidFill>
            </a:rPr>
            <a:t>Conducta</a:t>
          </a:r>
        </a:p>
        <a:p>
          <a:r>
            <a:rPr lang="es-EC" sz="1400" b="1" dirty="0" smtClean="0">
              <a:solidFill>
                <a:schemeClr val="bg1"/>
              </a:solidFill>
            </a:rPr>
            <a:t>Aproximación</a:t>
          </a:r>
        </a:p>
        <a:p>
          <a:r>
            <a:rPr lang="es-EC" sz="1400" b="1" dirty="0" smtClean="0">
              <a:solidFill>
                <a:schemeClr val="bg1"/>
              </a:solidFill>
            </a:rPr>
            <a:t>Protección</a:t>
          </a:r>
        </a:p>
        <a:p>
          <a:r>
            <a:rPr lang="es-EC" sz="1400" b="1" dirty="0" smtClean="0">
              <a:solidFill>
                <a:schemeClr val="bg1"/>
              </a:solidFill>
            </a:rPr>
            <a:t>Confianza</a:t>
          </a:r>
          <a:endParaRPr lang="es-EC" sz="1400" b="1" dirty="0">
            <a:solidFill>
              <a:schemeClr val="bg1"/>
            </a:solidFill>
          </a:endParaRPr>
        </a:p>
      </dgm:t>
    </dgm:pt>
    <dgm:pt modelId="{8F1B8078-40CE-4DF5-B627-BEB1B2AD485C}" type="parTrans" cxnId="{98F05B7D-1689-4136-89AF-6FA45DEF4051}">
      <dgm:prSet/>
      <dgm:spPr/>
      <dgm:t>
        <a:bodyPr/>
        <a:lstStyle/>
        <a:p>
          <a:endParaRPr lang="es-EC" sz="2800">
            <a:solidFill>
              <a:schemeClr val="bg1"/>
            </a:solidFill>
          </a:endParaRPr>
        </a:p>
      </dgm:t>
    </dgm:pt>
    <dgm:pt modelId="{245B5039-FCF4-41E0-8B3F-A7BC4E9276A9}" type="sibTrans" cxnId="{98F05B7D-1689-4136-89AF-6FA45DEF4051}">
      <dgm:prSet custT="1"/>
      <dgm:spPr/>
      <dgm:t>
        <a:bodyPr/>
        <a:lstStyle/>
        <a:p>
          <a:endParaRPr lang="es-EC" sz="1050" dirty="0">
            <a:solidFill>
              <a:schemeClr val="bg1"/>
            </a:solidFill>
          </a:endParaRPr>
        </a:p>
      </dgm:t>
    </dgm:pt>
    <dgm:pt modelId="{C70500A2-EBCB-41D7-896C-B7702EE08B25}">
      <dgm:prSet custT="1"/>
      <dgm:spPr/>
      <dgm:t>
        <a:bodyPr/>
        <a:lstStyle/>
        <a:p>
          <a:r>
            <a:rPr lang="es-EC" sz="1400" b="1" dirty="0" smtClean="0">
              <a:solidFill>
                <a:schemeClr val="bg1"/>
              </a:solidFill>
            </a:rPr>
            <a:t>Confianza</a:t>
          </a:r>
        </a:p>
        <a:p>
          <a:r>
            <a:rPr lang="es-EC" sz="1400" b="1" dirty="0" smtClean="0">
              <a:solidFill>
                <a:schemeClr val="bg1"/>
              </a:solidFill>
            </a:rPr>
            <a:t>Desarrollo</a:t>
          </a:r>
        </a:p>
        <a:p>
          <a:r>
            <a:rPr lang="es-EC" sz="1400" b="1" dirty="0" smtClean="0">
              <a:solidFill>
                <a:schemeClr val="bg1"/>
              </a:solidFill>
            </a:rPr>
            <a:t>Experiencia</a:t>
          </a:r>
          <a:endParaRPr lang="es-EC" sz="1400" b="1" dirty="0">
            <a:solidFill>
              <a:schemeClr val="bg1"/>
            </a:solidFill>
          </a:endParaRPr>
        </a:p>
      </dgm:t>
    </dgm:pt>
    <dgm:pt modelId="{602949AB-58DB-4483-B69A-41C534A9451A}" type="parTrans" cxnId="{414162CC-E0C1-440E-828C-55A12B99FE87}">
      <dgm:prSet/>
      <dgm:spPr/>
      <dgm:t>
        <a:bodyPr/>
        <a:lstStyle/>
        <a:p>
          <a:endParaRPr lang="es-EC">
            <a:solidFill>
              <a:schemeClr val="bg1"/>
            </a:solidFill>
          </a:endParaRPr>
        </a:p>
      </dgm:t>
    </dgm:pt>
    <dgm:pt modelId="{EF9B7706-BF7E-4E6B-AE17-8D5E3E13BE59}" type="sibTrans" cxnId="{414162CC-E0C1-440E-828C-55A12B99FE87}">
      <dgm:prSet/>
      <dgm:spPr/>
      <dgm:t>
        <a:bodyPr/>
        <a:lstStyle/>
        <a:p>
          <a:endParaRPr lang="es-EC" dirty="0">
            <a:solidFill>
              <a:schemeClr val="bg1"/>
            </a:solidFill>
          </a:endParaRPr>
        </a:p>
      </dgm:t>
    </dgm:pt>
    <dgm:pt modelId="{6E12A524-83E4-42D6-A580-C19E4CEFCDA9}">
      <dgm:prSet custT="1"/>
      <dgm:spPr/>
      <dgm:t>
        <a:bodyPr/>
        <a:lstStyle/>
        <a:p>
          <a:r>
            <a:rPr lang="es-EC" sz="1400" b="1" dirty="0" smtClean="0">
              <a:solidFill>
                <a:schemeClr val="bg1"/>
              </a:solidFill>
            </a:rPr>
            <a:t>Silva</a:t>
          </a:r>
        </a:p>
        <a:p>
          <a:r>
            <a:rPr lang="es-EC" sz="1400" b="1" dirty="0" smtClean="0">
              <a:solidFill>
                <a:schemeClr val="bg1"/>
              </a:solidFill>
            </a:rPr>
            <a:t>(2013)</a:t>
          </a:r>
          <a:endParaRPr lang="es-EC" sz="1400" b="1" dirty="0">
            <a:solidFill>
              <a:schemeClr val="bg1"/>
            </a:solidFill>
          </a:endParaRPr>
        </a:p>
      </dgm:t>
    </dgm:pt>
    <dgm:pt modelId="{188AFF83-26B6-4E5D-B02F-9C36A611258B}" type="parTrans" cxnId="{7DC6D4A4-2DD3-4F32-9F77-0E6B9195ED29}">
      <dgm:prSet/>
      <dgm:spPr/>
      <dgm:t>
        <a:bodyPr/>
        <a:lstStyle/>
        <a:p>
          <a:endParaRPr lang="es-EC">
            <a:solidFill>
              <a:schemeClr val="bg1"/>
            </a:solidFill>
          </a:endParaRPr>
        </a:p>
      </dgm:t>
    </dgm:pt>
    <dgm:pt modelId="{EEB78CA0-A592-4CFC-B93F-A18D5A44E461}" type="sibTrans" cxnId="{7DC6D4A4-2DD3-4F32-9F77-0E6B9195ED29}">
      <dgm:prSet/>
      <dgm:spPr/>
      <dgm:t>
        <a:bodyPr/>
        <a:lstStyle/>
        <a:p>
          <a:endParaRPr lang="es-EC" dirty="0">
            <a:solidFill>
              <a:schemeClr val="bg1"/>
            </a:solidFill>
          </a:endParaRPr>
        </a:p>
      </dgm:t>
    </dgm:pt>
    <dgm:pt modelId="{344EF4A1-80C7-45C2-A290-2B62F81CBC0E}" type="pres">
      <dgm:prSet presAssocID="{40F3D78B-35BC-46DD-96BA-4469914C78F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0AA3061B-B1EC-4C04-B13F-7A7B5CC7B54A}" type="pres">
      <dgm:prSet presAssocID="{55BC216A-D24C-485C-BE9B-E5E17FAA6F9C}" presName="node" presStyleLbl="node1" presStyleIdx="0" presStyleCnt="10" custScaleX="108410" custScaleY="7461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571832B-BB61-4C6F-A519-9F90E5698046}" type="pres">
      <dgm:prSet presAssocID="{099039D3-93B0-4C9C-8A2A-8455B9F676FB}" presName="sibTrans" presStyleLbl="sibTrans2D1" presStyleIdx="0" presStyleCnt="10"/>
      <dgm:spPr/>
      <dgm:t>
        <a:bodyPr/>
        <a:lstStyle/>
        <a:p>
          <a:endParaRPr lang="es-EC"/>
        </a:p>
      </dgm:t>
    </dgm:pt>
    <dgm:pt modelId="{09F312E7-235F-40FC-AAC7-25C5689DF705}" type="pres">
      <dgm:prSet presAssocID="{099039D3-93B0-4C9C-8A2A-8455B9F676FB}" presName="connectorText" presStyleLbl="sibTrans2D1" presStyleIdx="0" presStyleCnt="10"/>
      <dgm:spPr/>
      <dgm:t>
        <a:bodyPr/>
        <a:lstStyle/>
        <a:p>
          <a:endParaRPr lang="es-EC"/>
        </a:p>
      </dgm:t>
    </dgm:pt>
    <dgm:pt modelId="{53CBAD13-7810-4250-A39D-945B3B7FC9C6}" type="pres">
      <dgm:prSet presAssocID="{76DBC53C-14CC-4ED0-BECE-9B8E16D0AE31}" presName="node" presStyleLbl="node1" presStyleIdx="1" presStyleCnt="10" custScaleX="150947" custScaleY="12809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AA651D1-462D-4A3A-8BFB-55E797AF06D9}" type="pres">
      <dgm:prSet presAssocID="{245B5039-FCF4-41E0-8B3F-A7BC4E9276A9}" presName="sibTrans" presStyleLbl="sibTrans2D1" presStyleIdx="1" presStyleCnt="10"/>
      <dgm:spPr/>
      <dgm:t>
        <a:bodyPr/>
        <a:lstStyle/>
        <a:p>
          <a:endParaRPr lang="es-EC"/>
        </a:p>
      </dgm:t>
    </dgm:pt>
    <dgm:pt modelId="{D38B8C10-9E80-4403-92FA-17BD3B1A3657}" type="pres">
      <dgm:prSet presAssocID="{245B5039-FCF4-41E0-8B3F-A7BC4E9276A9}" presName="connectorText" presStyleLbl="sibTrans2D1" presStyleIdx="1" presStyleCnt="10"/>
      <dgm:spPr/>
      <dgm:t>
        <a:bodyPr/>
        <a:lstStyle/>
        <a:p>
          <a:endParaRPr lang="es-EC"/>
        </a:p>
      </dgm:t>
    </dgm:pt>
    <dgm:pt modelId="{2A95244B-F6DF-4238-AF90-F2A878CA252F}" type="pres">
      <dgm:prSet presAssocID="{FA3784B9-6306-448A-81E7-E2C95D08EE1B}" presName="node" presStyleLbl="node1" presStyleIdx="2" presStyleCnt="10" custScaleX="122098" custScaleY="8588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24CB53D-4D39-47DA-AC24-42707548CF66}" type="pres">
      <dgm:prSet presAssocID="{E1F51433-B800-4E93-BBFC-608E33D82EE5}" presName="sibTrans" presStyleLbl="sibTrans2D1" presStyleIdx="2" presStyleCnt="10"/>
      <dgm:spPr/>
      <dgm:t>
        <a:bodyPr/>
        <a:lstStyle/>
        <a:p>
          <a:endParaRPr lang="es-EC"/>
        </a:p>
      </dgm:t>
    </dgm:pt>
    <dgm:pt modelId="{8BF6B03E-9B7D-4A17-9E2C-60FD17FA5288}" type="pres">
      <dgm:prSet presAssocID="{E1F51433-B800-4E93-BBFC-608E33D82EE5}" presName="connectorText" presStyleLbl="sibTrans2D1" presStyleIdx="2" presStyleCnt="10"/>
      <dgm:spPr/>
      <dgm:t>
        <a:bodyPr/>
        <a:lstStyle/>
        <a:p>
          <a:endParaRPr lang="es-EC"/>
        </a:p>
      </dgm:t>
    </dgm:pt>
    <dgm:pt modelId="{46C0BC94-E065-4A2D-B6BA-D17981884BAF}" type="pres">
      <dgm:prSet presAssocID="{C70500A2-EBCB-41D7-896C-B7702EE08B25}" presName="node" presStyleLbl="node1" presStyleIdx="3" presStyleCnt="10" custScaleX="133573" custScaleY="13331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FB6FA8D-B088-4A9E-B4B5-F8A3579E30AE}" type="pres">
      <dgm:prSet presAssocID="{EF9B7706-BF7E-4E6B-AE17-8D5E3E13BE59}" presName="sibTrans" presStyleLbl="sibTrans2D1" presStyleIdx="3" presStyleCnt="10"/>
      <dgm:spPr/>
      <dgm:t>
        <a:bodyPr/>
        <a:lstStyle/>
        <a:p>
          <a:endParaRPr lang="es-EC"/>
        </a:p>
      </dgm:t>
    </dgm:pt>
    <dgm:pt modelId="{F34F8B6F-8FC1-4DFB-8041-13425C9E2FEC}" type="pres">
      <dgm:prSet presAssocID="{EF9B7706-BF7E-4E6B-AE17-8D5E3E13BE59}" presName="connectorText" presStyleLbl="sibTrans2D1" presStyleIdx="3" presStyleCnt="10"/>
      <dgm:spPr/>
      <dgm:t>
        <a:bodyPr/>
        <a:lstStyle/>
        <a:p>
          <a:endParaRPr lang="es-EC"/>
        </a:p>
      </dgm:t>
    </dgm:pt>
    <dgm:pt modelId="{0EF77E4E-A382-4C95-8B92-DAED7B633BD1}" type="pres">
      <dgm:prSet presAssocID="{6E12A524-83E4-42D6-A580-C19E4CEFCDA9}" presName="node" presStyleLbl="node1" presStyleIdx="4" presStyleCnt="10" custScaleX="100539" custScaleY="86890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2DB2CC8-CBF3-4672-A28D-9B2AE0C78887}" type="pres">
      <dgm:prSet presAssocID="{EEB78CA0-A592-4CFC-B93F-A18D5A44E461}" presName="sibTrans" presStyleLbl="sibTrans2D1" presStyleIdx="4" presStyleCnt="10"/>
      <dgm:spPr/>
      <dgm:t>
        <a:bodyPr/>
        <a:lstStyle/>
        <a:p>
          <a:endParaRPr lang="es-EC"/>
        </a:p>
      </dgm:t>
    </dgm:pt>
    <dgm:pt modelId="{88E49D34-709B-4BAC-AFAF-360FFE9E272B}" type="pres">
      <dgm:prSet presAssocID="{EEB78CA0-A592-4CFC-B93F-A18D5A44E461}" presName="connectorText" presStyleLbl="sibTrans2D1" presStyleIdx="4" presStyleCnt="10"/>
      <dgm:spPr/>
      <dgm:t>
        <a:bodyPr/>
        <a:lstStyle/>
        <a:p>
          <a:endParaRPr lang="es-EC"/>
        </a:p>
      </dgm:t>
    </dgm:pt>
    <dgm:pt modelId="{70AE7ACE-46A7-40AA-99E2-7068410E233E}" type="pres">
      <dgm:prSet presAssocID="{A26691D1-BDF2-4A41-9349-BDB6E6BDD56B}" presName="node" presStyleLbl="node1" presStyleIdx="5" presStyleCnt="10" custScaleX="141758" custScaleY="10843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4FD6D11-2BB8-450B-A5C2-41EB3142AB3F}" type="pres">
      <dgm:prSet presAssocID="{460BE72B-011B-47F2-8829-BE5F419B90E3}" presName="sibTrans" presStyleLbl="sibTrans2D1" presStyleIdx="5" presStyleCnt="10"/>
      <dgm:spPr/>
      <dgm:t>
        <a:bodyPr/>
        <a:lstStyle/>
        <a:p>
          <a:endParaRPr lang="es-EC"/>
        </a:p>
      </dgm:t>
    </dgm:pt>
    <dgm:pt modelId="{EA8463F6-BB53-460B-8474-007A77775B96}" type="pres">
      <dgm:prSet presAssocID="{460BE72B-011B-47F2-8829-BE5F419B90E3}" presName="connectorText" presStyleLbl="sibTrans2D1" presStyleIdx="5" presStyleCnt="10"/>
      <dgm:spPr/>
      <dgm:t>
        <a:bodyPr/>
        <a:lstStyle/>
        <a:p>
          <a:endParaRPr lang="es-EC"/>
        </a:p>
      </dgm:t>
    </dgm:pt>
    <dgm:pt modelId="{859E4023-EADD-49DD-A55C-2606E3A61CD5}" type="pres">
      <dgm:prSet presAssocID="{631DC9BC-4764-4386-888B-6709F459BE9E}" presName="node" presStyleLbl="node1" presStyleIdx="6" presStyleCnt="10" custScaleX="109987" custScaleY="8534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0A8D663-2CF2-482E-AEEB-0A445991D6CC}" type="pres">
      <dgm:prSet presAssocID="{58B355C7-DA49-413A-AC4E-C7834CD73600}" presName="sibTrans" presStyleLbl="sibTrans2D1" presStyleIdx="6" presStyleCnt="10"/>
      <dgm:spPr/>
      <dgm:t>
        <a:bodyPr/>
        <a:lstStyle/>
        <a:p>
          <a:endParaRPr lang="es-EC"/>
        </a:p>
      </dgm:t>
    </dgm:pt>
    <dgm:pt modelId="{BA767E74-5A45-4259-AB51-D1E8D162D05A}" type="pres">
      <dgm:prSet presAssocID="{58B355C7-DA49-413A-AC4E-C7834CD73600}" presName="connectorText" presStyleLbl="sibTrans2D1" presStyleIdx="6" presStyleCnt="10"/>
      <dgm:spPr/>
      <dgm:t>
        <a:bodyPr/>
        <a:lstStyle/>
        <a:p>
          <a:endParaRPr lang="es-EC"/>
        </a:p>
      </dgm:t>
    </dgm:pt>
    <dgm:pt modelId="{98D2B42A-85DF-4DC0-8E04-B09775FA200A}" type="pres">
      <dgm:prSet presAssocID="{955267F8-A375-499C-A9CE-95EC1DEB275F}" presName="node" presStyleLbl="node1" presStyleIdx="7" presStyleCnt="10" custScaleX="153735" custScaleY="11370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CC6B621-CB0F-4D54-97E6-879E59CE1DEB}" type="pres">
      <dgm:prSet presAssocID="{0DD7DCEC-4199-46B0-83BB-1647C55222A5}" presName="sibTrans" presStyleLbl="sibTrans2D1" presStyleIdx="7" presStyleCnt="10"/>
      <dgm:spPr/>
      <dgm:t>
        <a:bodyPr/>
        <a:lstStyle/>
        <a:p>
          <a:endParaRPr lang="es-EC"/>
        </a:p>
      </dgm:t>
    </dgm:pt>
    <dgm:pt modelId="{44E6C9EB-764E-4ED7-BF7A-D09D49E01BF6}" type="pres">
      <dgm:prSet presAssocID="{0DD7DCEC-4199-46B0-83BB-1647C55222A5}" presName="connectorText" presStyleLbl="sibTrans2D1" presStyleIdx="7" presStyleCnt="10"/>
      <dgm:spPr/>
      <dgm:t>
        <a:bodyPr/>
        <a:lstStyle/>
        <a:p>
          <a:endParaRPr lang="es-EC"/>
        </a:p>
      </dgm:t>
    </dgm:pt>
    <dgm:pt modelId="{E705D4DC-D5E8-4296-9720-882218045C68}" type="pres">
      <dgm:prSet presAssocID="{1EB9D8C7-89D0-4A4F-AF66-D6F10C82B33A}" presName="node" presStyleLbl="node1" presStyleIdx="8" presStyleCnt="10" custScaleX="141758" custScaleY="108432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A86D2E1-7E40-46D4-AA8A-39E0B05D2755}" type="pres">
      <dgm:prSet presAssocID="{8E712431-851F-4803-909A-583DB85D7E42}" presName="sibTrans" presStyleLbl="sibTrans2D1" presStyleIdx="8" presStyleCnt="10"/>
      <dgm:spPr/>
      <dgm:t>
        <a:bodyPr/>
        <a:lstStyle/>
        <a:p>
          <a:endParaRPr lang="es-EC"/>
        </a:p>
      </dgm:t>
    </dgm:pt>
    <dgm:pt modelId="{311B4D6B-56E3-4AAD-8DBB-63D4C91545C7}" type="pres">
      <dgm:prSet presAssocID="{8E712431-851F-4803-909A-583DB85D7E42}" presName="connectorText" presStyleLbl="sibTrans2D1" presStyleIdx="8" presStyleCnt="10"/>
      <dgm:spPr/>
      <dgm:t>
        <a:bodyPr/>
        <a:lstStyle/>
        <a:p>
          <a:endParaRPr lang="es-EC"/>
        </a:p>
      </dgm:t>
    </dgm:pt>
    <dgm:pt modelId="{788491FF-96CE-4735-9705-711B05941429}" type="pres">
      <dgm:prSet presAssocID="{1065C384-7DA5-4812-9975-CB5B85644C54}" presName="node" presStyleLbl="node1" presStyleIdx="9" presStyleCnt="10" custScaleX="151650" custScaleY="12564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487545C-4763-44FB-B891-84BDD7F69D12}" type="pres">
      <dgm:prSet presAssocID="{35508606-8CCD-44B0-885E-70A118F12AF6}" presName="sibTrans" presStyleLbl="sibTrans2D1" presStyleIdx="9" presStyleCnt="10"/>
      <dgm:spPr/>
      <dgm:t>
        <a:bodyPr/>
        <a:lstStyle/>
        <a:p>
          <a:endParaRPr lang="es-EC"/>
        </a:p>
      </dgm:t>
    </dgm:pt>
    <dgm:pt modelId="{0459DA55-289A-40BC-AF98-EC71BB4033C0}" type="pres">
      <dgm:prSet presAssocID="{35508606-8CCD-44B0-885E-70A118F12AF6}" presName="connectorText" presStyleLbl="sibTrans2D1" presStyleIdx="9" presStyleCnt="10"/>
      <dgm:spPr/>
      <dgm:t>
        <a:bodyPr/>
        <a:lstStyle/>
        <a:p>
          <a:endParaRPr lang="es-EC"/>
        </a:p>
      </dgm:t>
    </dgm:pt>
  </dgm:ptLst>
  <dgm:cxnLst>
    <dgm:cxn modelId="{EEB7901E-A61E-41E4-8A0B-FAFF2496060D}" type="presOf" srcId="{35508606-8CCD-44B0-885E-70A118F12AF6}" destId="{8487545C-4763-44FB-B891-84BDD7F69D12}" srcOrd="0" destOrd="0" presId="urn:microsoft.com/office/officeart/2005/8/layout/cycle2"/>
    <dgm:cxn modelId="{A2DBC675-E9EE-49BC-A8E3-B1AFF910A767}" srcId="{40F3D78B-35BC-46DD-96BA-4469914C78F8}" destId="{955267F8-A375-499C-A9CE-95EC1DEB275F}" srcOrd="7" destOrd="0" parTransId="{F371DB0B-9074-465B-8A2A-0209BE4C846D}" sibTransId="{0DD7DCEC-4199-46B0-83BB-1647C55222A5}"/>
    <dgm:cxn modelId="{14C337BE-EFB7-4D1A-BF8B-A41312926BC2}" type="presOf" srcId="{A26691D1-BDF2-4A41-9349-BDB6E6BDD56B}" destId="{70AE7ACE-46A7-40AA-99E2-7068410E233E}" srcOrd="0" destOrd="0" presId="urn:microsoft.com/office/officeart/2005/8/layout/cycle2"/>
    <dgm:cxn modelId="{7D645C17-8B7D-4DDE-986C-6C306A0530DB}" type="presOf" srcId="{EEB78CA0-A592-4CFC-B93F-A18D5A44E461}" destId="{88E49D34-709B-4BAC-AFAF-360FFE9E272B}" srcOrd="1" destOrd="0" presId="urn:microsoft.com/office/officeart/2005/8/layout/cycle2"/>
    <dgm:cxn modelId="{98F05B7D-1689-4136-89AF-6FA45DEF4051}" srcId="{40F3D78B-35BC-46DD-96BA-4469914C78F8}" destId="{76DBC53C-14CC-4ED0-BECE-9B8E16D0AE31}" srcOrd="1" destOrd="0" parTransId="{8F1B8078-40CE-4DF5-B627-BEB1B2AD485C}" sibTransId="{245B5039-FCF4-41E0-8B3F-A7BC4E9276A9}"/>
    <dgm:cxn modelId="{FA241C6C-F40D-45E9-BDAA-4ADB42DF2DD5}" type="presOf" srcId="{55BC216A-D24C-485C-BE9B-E5E17FAA6F9C}" destId="{0AA3061B-B1EC-4C04-B13F-7A7B5CC7B54A}" srcOrd="0" destOrd="0" presId="urn:microsoft.com/office/officeart/2005/8/layout/cycle2"/>
    <dgm:cxn modelId="{03C09ECA-B65B-462E-8158-64C6DC2339A0}" type="presOf" srcId="{099039D3-93B0-4C9C-8A2A-8455B9F676FB}" destId="{09F312E7-235F-40FC-AAC7-25C5689DF705}" srcOrd="1" destOrd="0" presId="urn:microsoft.com/office/officeart/2005/8/layout/cycle2"/>
    <dgm:cxn modelId="{8FC68ADA-F40D-4E6E-B4A4-09B216E60ADB}" type="presOf" srcId="{460BE72B-011B-47F2-8829-BE5F419B90E3}" destId="{EA8463F6-BB53-460B-8474-007A77775B96}" srcOrd="1" destOrd="0" presId="urn:microsoft.com/office/officeart/2005/8/layout/cycle2"/>
    <dgm:cxn modelId="{7E5894A1-6767-4EF2-A120-3A0C98F253FA}" srcId="{40F3D78B-35BC-46DD-96BA-4469914C78F8}" destId="{1EB9D8C7-89D0-4A4F-AF66-D6F10C82B33A}" srcOrd="8" destOrd="0" parTransId="{4485BAC8-7F30-4908-B0B0-F982224952EF}" sibTransId="{8E712431-851F-4803-909A-583DB85D7E42}"/>
    <dgm:cxn modelId="{37620FDA-F675-481D-B011-B2F75A917468}" type="presOf" srcId="{EEB78CA0-A592-4CFC-B93F-A18D5A44E461}" destId="{F2DB2CC8-CBF3-4672-A28D-9B2AE0C78887}" srcOrd="0" destOrd="0" presId="urn:microsoft.com/office/officeart/2005/8/layout/cycle2"/>
    <dgm:cxn modelId="{48DD5DEC-C847-4C04-BB39-A94ED039BFA9}" type="presOf" srcId="{8E712431-851F-4803-909A-583DB85D7E42}" destId="{CA86D2E1-7E40-46D4-AA8A-39E0B05D2755}" srcOrd="0" destOrd="0" presId="urn:microsoft.com/office/officeart/2005/8/layout/cycle2"/>
    <dgm:cxn modelId="{6AC9717F-379E-45D6-9100-8E8E4BA61EAF}" type="presOf" srcId="{6E12A524-83E4-42D6-A580-C19E4CEFCDA9}" destId="{0EF77E4E-A382-4C95-8B92-DAED7B633BD1}" srcOrd="0" destOrd="0" presId="urn:microsoft.com/office/officeart/2005/8/layout/cycle2"/>
    <dgm:cxn modelId="{014F564F-7D50-463D-96F8-75D00A19404B}" srcId="{40F3D78B-35BC-46DD-96BA-4469914C78F8}" destId="{FA3784B9-6306-448A-81E7-E2C95D08EE1B}" srcOrd="2" destOrd="0" parTransId="{D4BC1305-E3F2-40F5-B48E-10EF2F9A36D7}" sibTransId="{E1F51433-B800-4E93-BBFC-608E33D82EE5}"/>
    <dgm:cxn modelId="{DC25A2C4-D9B5-4948-AC8F-B01A6E756BE3}" type="presOf" srcId="{76DBC53C-14CC-4ED0-BECE-9B8E16D0AE31}" destId="{53CBAD13-7810-4250-A39D-945B3B7FC9C6}" srcOrd="0" destOrd="0" presId="urn:microsoft.com/office/officeart/2005/8/layout/cycle2"/>
    <dgm:cxn modelId="{F0A5D190-35C3-4A72-90A0-4DDF2FE179AC}" type="presOf" srcId="{0DD7DCEC-4199-46B0-83BB-1647C55222A5}" destId="{9CC6B621-CB0F-4D54-97E6-879E59CE1DEB}" srcOrd="0" destOrd="0" presId="urn:microsoft.com/office/officeart/2005/8/layout/cycle2"/>
    <dgm:cxn modelId="{1590CAD4-DCF4-485C-B7C4-AE066214E338}" type="presOf" srcId="{EF9B7706-BF7E-4E6B-AE17-8D5E3E13BE59}" destId="{F34F8B6F-8FC1-4DFB-8041-13425C9E2FEC}" srcOrd="1" destOrd="0" presId="urn:microsoft.com/office/officeart/2005/8/layout/cycle2"/>
    <dgm:cxn modelId="{0C6113E5-7203-49C6-955E-8772D3155DA6}" type="presOf" srcId="{1065C384-7DA5-4812-9975-CB5B85644C54}" destId="{788491FF-96CE-4735-9705-711B05941429}" srcOrd="0" destOrd="0" presId="urn:microsoft.com/office/officeart/2005/8/layout/cycle2"/>
    <dgm:cxn modelId="{A99755F5-448D-4BAE-83F8-FF9F3BE42AA2}" type="presOf" srcId="{8E712431-851F-4803-909A-583DB85D7E42}" destId="{311B4D6B-56E3-4AAD-8DBB-63D4C91545C7}" srcOrd="1" destOrd="0" presId="urn:microsoft.com/office/officeart/2005/8/layout/cycle2"/>
    <dgm:cxn modelId="{7AD95EA2-0B75-48BA-A464-C7756DAE45D0}" type="presOf" srcId="{EF9B7706-BF7E-4E6B-AE17-8D5E3E13BE59}" destId="{1FB6FA8D-B088-4A9E-B4B5-F8A3579E30AE}" srcOrd="0" destOrd="0" presId="urn:microsoft.com/office/officeart/2005/8/layout/cycle2"/>
    <dgm:cxn modelId="{414162CC-E0C1-440E-828C-55A12B99FE87}" srcId="{40F3D78B-35BC-46DD-96BA-4469914C78F8}" destId="{C70500A2-EBCB-41D7-896C-B7702EE08B25}" srcOrd="3" destOrd="0" parTransId="{602949AB-58DB-4483-B69A-41C534A9451A}" sibTransId="{EF9B7706-BF7E-4E6B-AE17-8D5E3E13BE59}"/>
    <dgm:cxn modelId="{ACFEF841-2AE7-4442-9BD3-16D3F0409613}" type="presOf" srcId="{FA3784B9-6306-448A-81E7-E2C95D08EE1B}" destId="{2A95244B-F6DF-4238-AF90-F2A878CA252F}" srcOrd="0" destOrd="0" presId="urn:microsoft.com/office/officeart/2005/8/layout/cycle2"/>
    <dgm:cxn modelId="{56A2A775-24BC-46F0-8797-362F57E4B683}" srcId="{40F3D78B-35BC-46DD-96BA-4469914C78F8}" destId="{55BC216A-D24C-485C-BE9B-E5E17FAA6F9C}" srcOrd="0" destOrd="0" parTransId="{82F05604-3DD8-4FC6-A006-56E2F6FB2A04}" sibTransId="{099039D3-93B0-4C9C-8A2A-8455B9F676FB}"/>
    <dgm:cxn modelId="{877E2686-FD59-449A-8986-B747586C6328}" type="presOf" srcId="{40F3D78B-35BC-46DD-96BA-4469914C78F8}" destId="{344EF4A1-80C7-45C2-A290-2B62F81CBC0E}" srcOrd="0" destOrd="0" presId="urn:microsoft.com/office/officeart/2005/8/layout/cycle2"/>
    <dgm:cxn modelId="{6FB8A76E-95AA-41C5-B841-DF2B9AD935EA}" srcId="{40F3D78B-35BC-46DD-96BA-4469914C78F8}" destId="{A26691D1-BDF2-4A41-9349-BDB6E6BDD56B}" srcOrd="5" destOrd="0" parTransId="{98A27CE8-4CD8-4EE0-B3FC-338FB2A14F87}" sibTransId="{460BE72B-011B-47F2-8829-BE5F419B90E3}"/>
    <dgm:cxn modelId="{7DC6D4A4-2DD3-4F32-9F77-0E6B9195ED29}" srcId="{40F3D78B-35BC-46DD-96BA-4469914C78F8}" destId="{6E12A524-83E4-42D6-A580-C19E4CEFCDA9}" srcOrd="4" destOrd="0" parTransId="{188AFF83-26B6-4E5D-B02F-9C36A611258B}" sibTransId="{EEB78CA0-A592-4CFC-B93F-A18D5A44E461}"/>
    <dgm:cxn modelId="{AB5088D7-E3B0-4B71-A991-0BE9F96F9467}" type="presOf" srcId="{955267F8-A375-499C-A9CE-95EC1DEB275F}" destId="{98D2B42A-85DF-4DC0-8E04-B09775FA200A}" srcOrd="0" destOrd="0" presId="urn:microsoft.com/office/officeart/2005/8/layout/cycle2"/>
    <dgm:cxn modelId="{5E838765-B05A-4B65-97ED-E257C68F110B}" type="presOf" srcId="{58B355C7-DA49-413A-AC4E-C7834CD73600}" destId="{BA767E74-5A45-4259-AB51-D1E8D162D05A}" srcOrd="1" destOrd="0" presId="urn:microsoft.com/office/officeart/2005/8/layout/cycle2"/>
    <dgm:cxn modelId="{1624BDD2-BF90-4267-A637-CE40A44F1D2C}" type="presOf" srcId="{35508606-8CCD-44B0-885E-70A118F12AF6}" destId="{0459DA55-289A-40BC-AF98-EC71BB4033C0}" srcOrd="1" destOrd="0" presId="urn:microsoft.com/office/officeart/2005/8/layout/cycle2"/>
    <dgm:cxn modelId="{044C8BD9-2600-466C-8C1F-326FCEA9E932}" type="presOf" srcId="{E1F51433-B800-4E93-BBFC-608E33D82EE5}" destId="{8BF6B03E-9B7D-4A17-9E2C-60FD17FA5288}" srcOrd="1" destOrd="0" presId="urn:microsoft.com/office/officeart/2005/8/layout/cycle2"/>
    <dgm:cxn modelId="{1C14623C-2DB0-4F04-AD48-BC9DD989BBEF}" type="presOf" srcId="{C70500A2-EBCB-41D7-896C-B7702EE08B25}" destId="{46C0BC94-E065-4A2D-B6BA-D17981884BAF}" srcOrd="0" destOrd="0" presId="urn:microsoft.com/office/officeart/2005/8/layout/cycle2"/>
    <dgm:cxn modelId="{5AEE3A61-7D89-4B87-A299-3785D50CFC02}" srcId="{40F3D78B-35BC-46DD-96BA-4469914C78F8}" destId="{1065C384-7DA5-4812-9975-CB5B85644C54}" srcOrd="9" destOrd="0" parTransId="{D5514D9D-F034-4A45-B1A7-100017199D4F}" sibTransId="{35508606-8CCD-44B0-885E-70A118F12AF6}"/>
    <dgm:cxn modelId="{E90B1806-6A65-497C-8300-CC69FF16CAB2}" type="presOf" srcId="{631DC9BC-4764-4386-888B-6709F459BE9E}" destId="{859E4023-EADD-49DD-A55C-2606E3A61CD5}" srcOrd="0" destOrd="0" presId="urn:microsoft.com/office/officeart/2005/8/layout/cycle2"/>
    <dgm:cxn modelId="{A46E2D21-DB6C-47CA-A39A-E3972D5D8F3D}" type="presOf" srcId="{099039D3-93B0-4C9C-8A2A-8455B9F676FB}" destId="{A571832B-BB61-4C6F-A519-9F90E5698046}" srcOrd="0" destOrd="0" presId="urn:microsoft.com/office/officeart/2005/8/layout/cycle2"/>
    <dgm:cxn modelId="{15EC5499-3BF1-42E4-B0BD-2523DE514C4F}" type="presOf" srcId="{460BE72B-011B-47F2-8829-BE5F419B90E3}" destId="{F4FD6D11-2BB8-450B-A5C2-41EB3142AB3F}" srcOrd="0" destOrd="0" presId="urn:microsoft.com/office/officeart/2005/8/layout/cycle2"/>
    <dgm:cxn modelId="{0457B0D4-6E77-494A-B4B7-A6204E86FF31}" type="presOf" srcId="{E1F51433-B800-4E93-BBFC-608E33D82EE5}" destId="{B24CB53D-4D39-47DA-AC24-42707548CF66}" srcOrd="0" destOrd="0" presId="urn:microsoft.com/office/officeart/2005/8/layout/cycle2"/>
    <dgm:cxn modelId="{4C62857B-7518-4414-A42B-7C4008798446}" type="presOf" srcId="{58B355C7-DA49-413A-AC4E-C7834CD73600}" destId="{50A8D663-2CF2-482E-AEEB-0A445991D6CC}" srcOrd="0" destOrd="0" presId="urn:microsoft.com/office/officeart/2005/8/layout/cycle2"/>
    <dgm:cxn modelId="{2211F831-CFAD-4A07-BDEC-D67F06E913F1}" type="presOf" srcId="{1EB9D8C7-89D0-4A4F-AF66-D6F10C82B33A}" destId="{E705D4DC-D5E8-4296-9720-882218045C68}" srcOrd="0" destOrd="0" presId="urn:microsoft.com/office/officeart/2005/8/layout/cycle2"/>
    <dgm:cxn modelId="{CFBB76D8-D4B5-420D-96C8-AEDFDA84BB46}" type="presOf" srcId="{245B5039-FCF4-41E0-8B3F-A7BC4E9276A9}" destId="{1AA651D1-462D-4A3A-8BFB-55E797AF06D9}" srcOrd="0" destOrd="0" presId="urn:microsoft.com/office/officeart/2005/8/layout/cycle2"/>
    <dgm:cxn modelId="{F05CBCE2-BFCF-4485-92BF-0DF7EBBB360E}" srcId="{40F3D78B-35BC-46DD-96BA-4469914C78F8}" destId="{631DC9BC-4764-4386-888B-6709F459BE9E}" srcOrd="6" destOrd="0" parTransId="{FC259F3E-294C-4582-99DC-D730954923E4}" sibTransId="{58B355C7-DA49-413A-AC4E-C7834CD73600}"/>
    <dgm:cxn modelId="{E9831F0E-0BBA-4172-B38A-F5DA96C2F802}" type="presOf" srcId="{0DD7DCEC-4199-46B0-83BB-1647C55222A5}" destId="{44E6C9EB-764E-4ED7-BF7A-D09D49E01BF6}" srcOrd="1" destOrd="0" presId="urn:microsoft.com/office/officeart/2005/8/layout/cycle2"/>
    <dgm:cxn modelId="{2E4F04AC-5A0B-4B0B-B5A5-4017D4F430B9}" type="presOf" srcId="{245B5039-FCF4-41E0-8B3F-A7BC4E9276A9}" destId="{D38B8C10-9E80-4403-92FA-17BD3B1A3657}" srcOrd="1" destOrd="0" presId="urn:microsoft.com/office/officeart/2005/8/layout/cycle2"/>
    <dgm:cxn modelId="{4F139E0B-A1F6-4A11-93A0-64B3B7AE3F7C}" type="presParOf" srcId="{344EF4A1-80C7-45C2-A290-2B62F81CBC0E}" destId="{0AA3061B-B1EC-4C04-B13F-7A7B5CC7B54A}" srcOrd="0" destOrd="0" presId="urn:microsoft.com/office/officeart/2005/8/layout/cycle2"/>
    <dgm:cxn modelId="{17322FF6-9D6E-48EF-910E-008EA6E7E2FC}" type="presParOf" srcId="{344EF4A1-80C7-45C2-A290-2B62F81CBC0E}" destId="{A571832B-BB61-4C6F-A519-9F90E5698046}" srcOrd="1" destOrd="0" presId="urn:microsoft.com/office/officeart/2005/8/layout/cycle2"/>
    <dgm:cxn modelId="{70BB4E40-EA97-4892-A0D8-658C9C153E00}" type="presParOf" srcId="{A571832B-BB61-4C6F-A519-9F90E5698046}" destId="{09F312E7-235F-40FC-AAC7-25C5689DF705}" srcOrd="0" destOrd="0" presId="urn:microsoft.com/office/officeart/2005/8/layout/cycle2"/>
    <dgm:cxn modelId="{14D79794-1767-462F-9326-9670C9D9EF73}" type="presParOf" srcId="{344EF4A1-80C7-45C2-A290-2B62F81CBC0E}" destId="{53CBAD13-7810-4250-A39D-945B3B7FC9C6}" srcOrd="2" destOrd="0" presId="urn:microsoft.com/office/officeart/2005/8/layout/cycle2"/>
    <dgm:cxn modelId="{953D5F78-F594-41C3-9A47-B6CF6B4F7F18}" type="presParOf" srcId="{344EF4A1-80C7-45C2-A290-2B62F81CBC0E}" destId="{1AA651D1-462D-4A3A-8BFB-55E797AF06D9}" srcOrd="3" destOrd="0" presId="urn:microsoft.com/office/officeart/2005/8/layout/cycle2"/>
    <dgm:cxn modelId="{3DCE614D-C7DF-444F-8EEA-EB3ABF56C558}" type="presParOf" srcId="{1AA651D1-462D-4A3A-8BFB-55E797AF06D9}" destId="{D38B8C10-9E80-4403-92FA-17BD3B1A3657}" srcOrd="0" destOrd="0" presId="urn:microsoft.com/office/officeart/2005/8/layout/cycle2"/>
    <dgm:cxn modelId="{96B74D56-2F5D-4838-ABFE-5EFB1D99890D}" type="presParOf" srcId="{344EF4A1-80C7-45C2-A290-2B62F81CBC0E}" destId="{2A95244B-F6DF-4238-AF90-F2A878CA252F}" srcOrd="4" destOrd="0" presId="urn:microsoft.com/office/officeart/2005/8/layout/cycle2"/>
    <dgm:cxn modelId="{D4450358-EFCB-49AF-8F23-ABA001440DB2}" type="presParOf" srcId="{344EF4A1-80C7-45C2-A290-2B62F81CBC0E}" destId="{B24CB53D-4D39-47DA-AC24-42707548CF66}" srcOrd="5" destOrd="0" presId="urn:microsoft.com/office/officeart/2005/8/layout/cycle2"/>
    <dgm:cxn modelId="{94839F9A-CD98-459C-9296-567CBD0BC450}" type="presParOf" srcId="{B24CB53D-4D39-47DA-AC24-42707548CF66}" destId="{8BF6B03E-9B7D-4A17-9E2C-60FD17FA5288}" srcOrd="0" destOrd="0" presId="urn:microsoft.com/office/officeart/2005/8/layout/cycle2"/>
    <dgm:cxn modelId="{503D564E-E946-4077-968F-B10FD52E925F}" type="presParOf" srcId="{344EF4A1-80C7-45C2-A290-2B62F81CBC0E}" destId="{46C0BC94-E065-4A2D-B6BA-D17981884BAF}" srcOrd="6" destOrd="0" presId="urn:microsoft.com/office/officeart/2005/8/layout/cycle2"/>
    <dgm:cxn modelId="{628F4E2C-0AF3-413D-9553-2FA847934D6D}" type="presParOf" srcId="{344EF4A1-80C7-45C2-A290-2B62F81CBC0E}" destId="{1FB6FA8D-B088-4A9E-B4B5-F8A3579E30AE}" srcOrd="7" destOrd="0" presId="urn:microsoft.com/office/officeart/2005/8/layout/cycle2"/>
    <dgm:cxn modelId="{D4CD1094-744F-45F5-8AFD-C15FC045CA48}" type="presParOf" srcId="{1FB6FA8D-B088-4A9E-B4B5-F8A3579E30AE}" destId="{F34F8B6F-8FC1-4DFB-8041-13425C9E2FEC}" srcOrd="0" destOrd="0" presId="urn:microsoft.com/office/officeart/2005/8/layout/cycle2"/>
    <dgm:cxn modelId="{BD82C222-A785-4787-9827-C9E7732007AE}" type="presParOf" srcId="{344EF4A1-80C7-45C2-A290-2B62F81CBC0E}" destId="{0EF77E4E-A382-4C95-8B92-DAED7B633BD1}" srcOrd="8" destOrd="0" presId="urn:microsoft.com/office/officeart/2005/8/layout/cycle2"/>
    <dgm:cxn modelId="{CE439388-E6B8-4814-A7C3-E6BD4445215B}" type="presParOf" srcId="{344EF4A1-80C7-45C2-A290-2B62F81CBC0E}" destId="{F2DB2CC8-CBF3-4672-A28D-9B2AE0C78887}" srcOrd="9" destOrd="0" presId="urn:microsoft.com/office/officeart/2005/8/layout/cycle2"/>
    <dgm:cxn modelId="{5B2DA940-A6D1-46AA-8B7F-E438E9AEE52C}" type="presParOf" srcId="{F2DB2CC8-CBF3-4672-A28D-9B2AE0C78887}" destId="{88E49D34-709B-4BAC-AFAF-360FFE9E272B}" srcOrd="0" destOrd="0" presId="urn:microsoft.com/office/officeart/2005/8/layout/cycle2"/>
    <dgm:cxn modelId="{B62BD9A6-69F0-48D9-AC4F-BFA3505107FF}" type="presParOf" srcId="{344EF4A1-80C7-45C2-A290-2B62F81CBC0E}" destId="{70AE7ACE-46A7-40AA-99E2-7068410E233E}" srcOrd="10" destOrd="0" presId="urn:microsoft.com/office/officeart/2005/8/layout/cycle2"/>
    <dgm:cxn modelId="{5B7145A2-BA8D-44FF-AA62-AF2C59F05FC2}" type="presParOf" srcId="{344EF4A1-80C7-45C2-A290-2B62F81CBC0E}" destId="{F4FD6D11-2BB8-450B-A5C2-41EB3142AB3F}" srcOrd="11" destOrd="0" presId="urn:microsoft.com/office/officeart/2005/8/layout/cycle2"/>
    <dgm:cxn modelId="{BB144331-DD84-4861-A263-6D565846AB3E}" type="presParOf" srcId="{F4FD6D11-2BB8-450B-A5C2-41EB3142AB3F}" destId="{EA8463F6-BB53-460B-8474-007A77775B96}" srcOrd="0" destOrd="0" presId="urn:microsoft.com/office/officeart/2005/8/layout/cycle2"/>
    <dgm:cxn modelId="{5EFEE501-C573-4C58-8399-D0F301527B40}" type="presParOf" srcId="{344EF4A1-80C7-45C2-A290-2B62F81CBC0E}" destId="{859E4023-EADD-49DD-A55C-2606E3A61CD5}" srcOrd="12" destOrd="0" presId="urn:microsoft.com/office/officeart/2005/8/layout/cycle2"/>
    <dgm:cxn modelId="{B5381E20-0AD8-4D67-8B1C-67E10925E67C}" type="presParOf" srcId="{344EF4A1-80C7-45C2-A290-2B62F81CBC0E}" destId="{50A8D663-2CF2-482E-AEEB-0A445991D6CC}" srcOrd="13" destOrd="0" presId="urn:microsoft.com/office/officeart/2005/8/layout/cycle2"/>
    <dgm:cxn modelId="{ADFFD739-66AE-428C-AC14-E0FB526A9C25}" type="presParOf" srcId="{50A8D663-2CF2-482E-AEEB-0A445991D6CC}" destId="{BA767E74-5A45-4259-AB51-D1E8D162D05A}" srcOrd="0" destOrd="0" presId="urn:microsoft.com/office/officeart/2005/8/layout/cycle2"/>
    <dgm:cxn modelId="{B46B628E-C341-4BFE-B893-40C6826F1EDD}" type="presParOf" srcId="{344EF4A1-80C7-45C2-A290-2B62F81CBC0E}" destId="{98D2B42A-85DF-4DC0-8E04-B09775FA200A}" srcOrd="14" destOrd="0" presId="urn:microsoft.com/office/officeart/2005/8/layout/cycle2"/>
    <dgm:cxn modelId="{4A3C38EF-E1E8-40B2-966A-BF64FBCBB0BD}" type="presParOf" srcId="{344EF4A1-80C7-45C2-A290-2B62F81CBC0E}" destId="{9CC6B621-CB0F-4D54-97E6-879E59CE1DEB}" srcOrd="15" destOrd="0" presId="urn:microsoft.com/office/officeart/2005/8/layout/cycle2"/>
    <dgm:cxn modelId="{B3AA1409-79B0-4885-AD0B-E30E9BE4552A}" type="presParOf" srcId="{9CC6B621-CB0F-4D54-97E6-879E59CE1DEB}" destId="{44E6C9EB-764E-4ED7-BF7A-D09D49E01BF6}" srcOrd="0" destOrd="0" presId="urn:microsoft.com/office/officeart/2005/8/layout/cycle2"/>
    <dgm:cxn modelId="{0A232FC3-F7BE-484A-87B2-17315AF2C28E}" type="presParOf" srcId="{344EF4A1-80C7-45C2-A290-2B62F81CBC0E}" destId="{E705D4DC-D5E8-4296-9720-882218045C68}" srcOrd="16" destOrd="0" presId="urn:microsoft.com/office/officeart/2005/8/layout/cycle2"/>
    <dgm:cxn modelId="{BC26A2E6-171B-4DB1-92F4-28F358F8EC23}" type="presParOf" srcId="{344EF4A1-80C7-45C2-A290-2B62F81CBC0E}" destId="{CA86D2E1-7E40-46D4-AA8A-39E0B05D2755}" srcOrd="17" destOrd="0" presId="urn:microsoft.com/office/officeart/2005/8/layout/cycle2"/>
    <dgm:cxn modelId="{4C8AC60B-5BBA-429E-ACC7-A04FAB8CC79B}" type="presParOf" srcId="{CA86D2E1-7E40-46D4-AA8A-39E0B05D2755}" destId="{311B4D6B-56E3-4AAD-8DBB-63D4C91545C7}" srcOrd="0" destOrd="0" presId="urn:microsoft.com/office/officeart/2005/8/layout/cycle2"/>
    <dgm:cxn modelId="{AAB03A54-727F-46A3-9861-48598B65187C}" type="presParOf" srcId="{344EF4A1-80C7-45C2-A290-2B62F81CBC0E}" destId="{788491FF-96CE-4735-9705-711B05941429}" srcOrd="18" destOrd="0" presId="urn:microsoft.com/office/officeart/2005/8/layout/cycle2"/>
    <dgm:cxn modelId="{73D0DC09-8A0B-4B92-AB33-6FAF7D51F5D2}" type="presParOf" srcId="{344EF4A1-80C7-45C2-A290-2B62F81CBC0E}" destId="{8487545C-4763-44FB-B891-84BDD7F69D12}" srcOrd="19" destOrd="0" presId="urn:microsoft.com/office/officeart/2005/8/layout/cycle2"/>
    <dgm:cxn modelId="{3033EA6B-EDDA-4102-A0B6-77665ED55ECA}" type="presParOf" srcId="{8487545C-4763-44FB-B891-84BDD7F69D12}" destId="{0459DA55-289A-40BC-AF98-EC71BB4033C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1EF99A-0DC1-4673-8221-9192EBA62EBE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3327DD5-288C-4947-B131-B4E5745EFC6D}">
      <dgm:prSet phldrT="[Texto]" custT="1"/>
      <dgm:spPr/>
      <dgm:t>
        <a:bodyPr/>
        <a:lstStyle/>
        <a:p>
          <a:r>
            <a:rPr lang="es-EC" sz="1600" dirty="0" smtClean="0">
              <a:latin typeface="+mn-lt"/>
            </a:rPr>
            <a:t>Biológicas</a:t>
          </a:r>
          <a:endParaRPr lang="es-EC" sz="1600" dirty="0">
            <a:latin typeface="+mn-lt"/>
          </a:endParaRPr>
        </a:p>
      </dgm:t>
    </dgm:pt>
    <dgm:pt modelId="{C1C2C606-CD00-483B-AC18-BEB5B086A21B}" type="parTrans" cxnId="{DC627015-46A3-45E3-9371-16C2592CAC75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F4A5D317-634D-4402-8DD7-25F46209892E}" type="sibTrans" cxnId="{DC627015-46A3-45E3-9371-16C2592CAC75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3D43CDBC-120E-415E-A4F9-8A5C4FE7A134}">
      <dgm:prSet phldrT="[Texto]" custT="1"/>
      <dgm:spPr/>
      <dgm:t>
        <a:bodyPr/>
        <a:lstStyle/>
        <a:p>
          <a:r>
            <a:rPr lang="es-EC" sz="1600" dirty="0" smtClean="0">
              <a:latin typeface="+mn-lt"/>
            </a:rPr>
            <a:t>Cambios sustanciales</a:t>
          </a:r>
          <a:endParaRPr lang="es-EC" sz="1600" dirty="0">
            <a:latin typeface="+mn-lt"/>
          </a:endParaRPr>
        </a:p>
      </dgm:t>
    </dgm:pt>
    <dgm:pt modelId="{8E2956A2-5496-4ADB-9BDB-1C91BB0D08E7}" type="parTrans" cxnId="{FA763B12-40DA-478B-A66D-7356BEAFF69B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505E5496-0374-4A4C-B801-EA8C4175D328}" type="sibTrans" cxnId="{FA763B12-40DA-478B-A66D-7356BEAFF69B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AB6EDE0C-A479-4722-B84A-2BB71F353A5D}">
      <dgm:prSet phldrT="[Texto]" custT="1"/>
      <dgm:spPr/>
      <dgm:t>
        <a:bodyPr/>
        <a:lstStyle/>
        <a:p>
          <a:r>
            <a:rPr lang="es-EC" sz="1600" dirty="0" smtClean="0">
              <a:latin typeface="+mn-lt"/>
            </a:rPr>
            <a:t>Embarazo</a:t>
          </a:r>
          <a:endParaRPr lang="es-EC" sz="1600" dirty="0">
            <a:latin typeface="+mn-lt"/>
          </a:endParaRPr>
        </a:p>
      </dgm:t>
    </dgm:pt>
    <dgm:pt modelId="{3884D493-1D16-4756-AB45-9EE753D0E86F}" type="parTrans" cxnId="{D98AAF91-E1DA-4424-8E35-59B696D49F44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48F03EA4-B67C-494C-93E2-1790DB0E2CD8}" type="sibTrans" cxnId="{D98AAF91-E1DA-4424-8E35-59B696D49F44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39E3A7B3-29E8-4BDB-904B-FEA74FD5BA98}">
      <dgm:prSet phldrT="[Texto]" custT="1"/>
      <dgm:spPr/>
      <dgm:t>
        <a:bodyPr/>
        <a:lstStyle/>
        <a:p>
          <a:r>
            <a:rPr lang="es-EC" sz="1600" dirty="0" smtClean="0">
              <a:latin typeface="+mn-lt"/>
            </a:rPr>
            <a:t>Psicológicas</a:t>
          </a:r>
          <a:endParaRPr lang="es-EC" sz="1600" dirty="0">
            <a:latin typeface="+mn-lt"/>
          </a:endParaRPr>
        </a:p>
      </dgm:t>
    </dgm:pt>
    <dgm:pt modelId="{E35F450A-BD79-416B-9D18-61A343C49358}" type="parTrans" cxnId="{4F714EC0-AAAD-47AF-B61E-826C4B0DC23B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1F88BA99-B798-4BBB-924E-6EF9FBC397FD}" type="sibTrans" cxnId="{4F714EC0-AAAD-47AF-B61E-826C4B0DC23B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CDF5A2E6-8B59-4057-BA9F-7E5DECF99E15}">
      <dgm:prSet phldrT="[Texto]" custT="1"/>
      <dgm:spPr/>
      <dgm:t>
        <a:bodyPr/>
        <a:lstStyle/>
        <a:p>
          <a:r>
            <a:rPr lang="es-EC" sz="1600" dirty="0" smtClean="0">
              <a:latin typeface="+mn-lt"/>
            </a:rPr>
            <a:t>Estado mental, emocional, físico y espiritual</a:t>
          </a:r>
          <a:endParaRPr lang="es-EC" sz="1600" dirty="0">
            <a:latin typeface="+mn-lt"/>
          </a:endParaRPr>
        </a:p>
      </dgm:t>
    </dgm:pt>
    <dgm:pt modelId="{DD2750F6-D660-4FA8-98AB-C96AC5C50BB4}" type="parTrans" cxnId="{F4A7116A-42BB-441A-848B-DBD88EB791D6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A5DF8863-D010-4855-AB8D-5BB5EC1BE00C}" type="sibTrans" cxnId="{F4A7116A-42BB-441A-848B-DBD88EB791D6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5F69FCF2-9D1C-447B-AE60-C24FBF90D00D}">
      <dgm:prSet phldrT="[Texto]" custT="1"/>
      <dgm:spPr/>
      <dgm:t>
        <a:bodyPr/>
        <a:lstStyle/>
        <a:p>
          <a:r>
            <a:rPr lang="es-EC" sz="1600" dirty="0" smtClean="0">
              <a:latin typeface="+mn-lt"/>
            </a:rPr>
            <a:t>Maternidad</a:t>
          </a:r>
          <a:endParaRPr lang="es-EC" sz="1600" dirty="0">
            <a:latin typeface="+mn-lt"/>
          </a:endParaRPr>
        </a:p>
      </dgm:t>
    </dgm:pt>
    <dgm:pt modelId="{183858E3-7240-4F27-AAE3-E07BE1A1F56D}" type="parTrans" cxnId="{BE17FCC1-B4A3-4C83-A7E1-4CB2DE0A6D18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D2BA75CA-29D1-4601-9029-13DFE7901BCC}" type="sibTrans" cxnId="{BE17FCC1-B4A3-4C83-A7E1-4CB2DE0A6D18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720ECE27-DFC4-4A60-A011-392558D397CC}">
      <dgm:prSet phldrT="[Texto]" custT="1"/>
      <dgm:spPr/>
      <dgm:t>
        <a:bodyPr/>
        <a:lstStyle/>
        <a:p>
          <a:r>
            <a:rPr lang="es-EC" sz="1600" dirty="0" smtClean="0">
              <a:latin typeface="+mn-lt"/>
            </a:rPr>
            <a:t>Fisiológicas</a:t>
          </a:r>
          <a:endParaRPr lang="es-EC" sz="1600" dirty="0">
            <a:latin typeface="+mn-lt"/>
          </a:endParaRPr>
        </a:p>
      </dgm:t>
    </dgm:pt>
    <dgm:pt modelId="{8B3DFA95-F01E-44EC-B674-A9691862C09B}" type="parTrans" cxnId="{ED793C98-9A06-45B0-BA5A-29209DF95060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025DA3A5-0E56-41F7-9B9C-AFECF9BC5F0A}" type="sibTrans" cxnId="{ED793C98-9A06-45B0-BA5A-29209DF95060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EE6CAB95-C50E-4E31-8008-768001703A30}">
      <dgm:prSet phldrT="[Texto]" custT="1"/>
      <dgm:spPr/>
      <dgm:t>
        <a:bodyPr/>
        <a:lstStyle/>
        <a:p>
          <a:r>
            <a:rPr lang="es-EC" sz="1600" dirty="0" smtClean="0">
              <a:latin typeface="+mn-lt"/>
            </a:rPr>
            <a:t>Cambios de estructuras y funciones</a:t>
          </a:r>
          <a:endParaRPr lang="es-EC" sz="1600" dirty="0">
            <a:latin typeface="+mn-lt"/>
          </a:endParaRPr>
        </a:p>
      </dgm:t>
    </dgm:pt>
    <dgm:pt modelId="{57013FDC-F722-434F-8E28-3085C29AA3F5}" type="parTrans" cxnId="{A4444E2E-D0A8-4FCE-8859-8A2869E564A2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74D85335-6777-4ECE-A9A4-8FAF69C74113}" type="sibTrans" cxnId="{A4444E2E-D0A8-4FCE-8859-8A2869E564A2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7F83AABE-1526-452A-B8EB-7FD58C20A9F4}">
      <dgm:prSet phldrT="[Texto]" custT="1"/>
      <dgm:spPr/>
      <dgm:t>
        <a:bodyPr/>
        <a:lstStyle/>
        <a:p>
          <a:r>
            <a:rPr lang="es-EC" sz="1600" dirty="0" smtClean="0">
              <a:latin typeface="+mn-lt"/>
            </a:rPr>
            <a:t>Gestación-embarazo-lactancia</a:t>
          </a:r>
          <a:endParaRPr lang="es-EC" sz="1600" dirty="0">
            <a:latin typeface="+mn-lt"/>
          </a:endParaRPr>
        </a:p>
      </dgm:t>
    </dgm:pt>
    <dgm:pt modelId="{386B77AC-4D9D-4F96-B3A4-3F0F5F72C4B6}" type="parTrans" cxnId="{41F2E044-DBBA-4EDB-81E0-ADC490A2E291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2F94B6FB-59EC-4373-9947-CCFBD2924DCC}" type="sibTrans" cxnId="{41F2E044-DBBA-4EDB-81E0-ADC490A2E291}">
      <dgm:prSet/>
      <dgm:spPr/>
      <dgm:t>
        <a:bodyPr/>
        <a:lstStyle/>
        <a:p>
          <a:endParaRPr lang="es-EC" sz="1600">
            <a:latin typeface="+mn-lt"/>
          </a:endParaRPr>
        </a:p>
      </dgm:t>
    </dgm:pt>
    <dgm:pt modelId="{DAD20C68-092E-48E6-8B49-EC07525CA6DE}" type="pres">
      <dgm:prSet presAssocID="{4F1EF99A-0DC1-4673-8221-9192EBA62EB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8E0785AC-676B-426F-86B7-97973733A854}" type="pres">
      <dgm:prSet presAssocID="{93327DD5-288C-4947-B131-B4E5745EFC6D}" presName="compNode" presStyleCnt="0"/>
      <dgm:spPr/>
    </dgm:pt>
    <dgm:pt modelId="{E4C5A95F-5B44-4946-AA91-4B73DFA0F4F4}" type="pres">
      <dgm:prSet presAssocID="{93327DD5-288C-4947-B131-B4E5745EFC6D}" presName="noGeometry" presStyleCnt="0"/>
      <dgm:spPr/>
    </dgm:pt>
    <dgm:pt modelId="{695502C3-0FA5-49FF-80B4-456256E6D51D}" type="pres">
      <dgm:prSet presAssocID="{93327DD5-288C-4947-B131-B4E5745EFC6D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231DFCB-A96E-4E4E-8854-60D9D32F18E2}" type="pres">
      <dgm:prSet presAssocID="{93327DD5-288C-4947-B131-B4E5745EFC6D}" presName="childTextHidden" presStyleLbl="bgAccFollowNode1" presStyleIdx="0" presStyleCnt="3"/>
      <dgm:spPr/>
      <dgm:t>
        <a:bodyPr/>
        <a:lstStyle/>
        <a:p>
          <a:endParaRPr lang="es-EC"/>
        </a:p>
      </dgm:t>
    </dgm:pt>
    <dgm:pt modelId="{0B8DEFE2-42A5-4F28-80AD-2682BCAC04DC}" type="pres">
      <dgm:prSet presAssocID="{93327DD5-288C-4947-B131-B4E5745EFC6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ED9E364-C3AF-4B35-B808-8B0CFAC0ED32}" type="pres">
      <dgm:prSet presAssocID="{93327DD5-288C-4947-B131-B4E5745EFC6D}" presName="aSpace" presStyleCnt="0"/>
      <dgm:spPr/>
    </dgm:pt>
    <dgm:pt modelId="{66D2C518-1804-4E83-A788-DB6CEDA0BA17}" type="pres">
      <dgm:prSet presAssocID="{39E3A7B3-29E8-4BDB-904B-FEA74FD5BA98}" presName="compNode" presStyleCnt="0"/>
      <dgm:spPr/>
    </dgm:pt>
    <dgm:pt modelId="{7F6CE8F4-CFB6-496E-ACA9-B19C1A972676}" type="pres">
      <dgm:prSet presAssocID="{39E3A7B3-29E8-4BDB-904B-FEA74FD5BA98}" presName="noGeometry" presStyleCnt="0"/>
      <dgm:spPr/>
    </dgm:pt>
    <dgm:pt modelId="{F484A0F0-DACD-43CB-A473-5EFEA2CFC749}" type="pres">
      <dgm:prSet presAssocID="{39E3A7B3-29E8-4BDB-904B-FEA74FD5BA98}" presName="childTextVisible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BE895A4-DA95-4EE5-90DF-376355640FA5}" type="pres">
      <dgm:prSet presAssocID="{39E3A7B3-29E8-4BDB-904B-FEA74FD5BA98}" presName="childTextHidden" presStyleLbl="bgAccFollowNode1" presStyleIdx="1" presStyleCnt="3"/>
      <dgm:spPr/>
      <dgm:t>
        <a:bodyPr/>
        <a:lstStyle/>
        <a:p>
          <a:endParaRPr lang="es-EC"/>
        </a:p>
      </dgm:t>
    </dgm:pt>
    <dgm:pt modelId="{4DAAFC86-3796-431B-88A7-9DE7673F0D73}" type="pres">
      <dgm:prSet presAssocID="{39E3A7B3-29E8-4BDB-904B-FEA74FD5BA9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8A54658-F7BF-48F0-A956-1C16841682D7}" type="pres">
      <dgm:prSet presAssocID="{39E3A7B3-29E8-4BDB-904B-FEA74FD5BA98}" presName="aSpace" presStyleCnt="0"/>
      <dgm:spPr/>
    </dgm:pt>
    <dgm:pt modelId="{9F2B0652-1CAE-44B5-AC4D-2413403FCCF3}" type="pres">
      <dgm:prSet presAssocID="{720ECE27-DFC4-4A60-A011-392558D397CC}" presName="compNode" presStyleCnt="0"/>
      <dgm:spPr/>
    </dgm:pt>
    <dgm:pt modelId="{5F1268DC-5302-4D24-9146-A7922DC4F285}" type="pres">
      <dgm:prSet presAssocID="{720ECE27-DFC4-4A60-A011-392558D397CC}" presName="noGeometry" presStyleCnt="0"/>
      <dgm:spPr/>
    </dgm:pt>
    <dgm:pt modelId="{401DE796-9343-4B4B-AA17-B26BCCF68DD0}" type="pres">
      <dgm:prSet presAssocID="{720ECE27-DFC4-4A60-A011-392558D397CC}" presName="childTextVisible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02A3AFE-63C2-43BA-8996-6102182387D4}" type="pres">
      <dgm:prSet presAssocID="{720ECE27-DFC4-4A60-A011-392558D397CC}" presName="childTextHidden" presStyleLbl="bgAccFollowNode1" presStyleIdx="2" presStyleCnt="3"/>
      <dgm:spPr/>
      <dgm:t>
        <a:bodyPr/>
        <a:lstStyle/>
        <a:p>
          <a:endParaRPr lang="es-EC"/>
        </a:p>
      </dgm:t>
    </dgm:pt>
    <dgm:pt modelId="{B455809D-6B90-4405-9952-40251FEDB775}" type="pres">
      <dgm:prSet presAssocID="{720ECE27-DFC4-4A60-A011-392558D397C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64C4ABBA-1013-4BBF-8606-60A32E99CF8C}" type="presOf" srcId="{5F69FCF2-9D1C-447B-AE60-C24FBF90D00D}" destId="{F484A0F0-DACD-43CB-A473-5EFEA2CFC749}" srcOrd="0" destOrd="1" presId="urn:microsoft.com/office/officeart/2005/8/layout/hProcess6"/>
    <dgm:cxn modelId="{FA763B12-40DA-478B-A66D-7356BEAFF69B}" srcId="{93327DD5-288C-4947-B131-B4E5745EFC6D}" destId="{3D43CDBC-120E-415E-A4F9-8A5C4FE7A134}" srcOrd="0" destOrd="0" parTransId="{8E2956A2-5496-4ADB-9BDB-1C91BB0D08E7}" sibTransId="{505E5496-0374-4A4C-B801-EA8C4175D328}"/>
    <dgm:cxn modelId="{94C28DE1-485E-4BBA-9EDC-BC260C2F120A}" type="presOf" srcId="{39E3A7B3-29E8-4BDB-904B-FEA74FD5BA98}" destId="{4DAAFC86-3796-431B-88A7-9DE7673F0D73}" srcOrd="0" destOrd="0" presId="urn:microsoft.com/office/officeart/2005/8/layout/hProcess6"/>
    <dgm:cxn modelId="{EC0A95B2-E3A2-4C86-A9E5-808CCBB372DE}" type="presOf" srcId="{5F69FCF2-9D1C-447B-AE60-C24FBF90D00D}" destId="{6BE895A4-DA95-4EE5-90DF-376355640FA5}" srcOrd="1" destOrd="1" presId="urn:microsoft.com/office/officeart/2005/8/layout/hProcess6"/>
    <dgm:cxn modelId="{A4444E2E-D0A8-4FCE-8859-8A2869E564A2}" srcId="{720ECE27-DFC4-4A60-A011-392558D397CC}" destId="{EE6CAB95-C50E-4E31-8008-768001703A30}" srcOrd="0" destOrd="0" parTransId="{57013FDC-F722-434F-8E28-3085C29AA3F5}" sibTransId="{74D85335-6777-4ECE-A9A4-8FAF69C74113}"/>
    <dgm:cxn modelId="{593C466C-8FEC-40F6-B5D7-65C2DC62A3B0}" type="presOf" srcId="{AB6EDE0C-A479-4722-B84A-2BB71F353A5D}" destId="{4231DFCB-A96E-4E4E-8854-60D9D32F18E2}" srcOrd="1" destOrd="1" presId="urn:microsoft.com/office/officeart/2005/8/layout/hProcess6"/>
    <dgm:cxn modelId="{16D4AD23-4F36-4290-B3A0-D01F8B81FC76}" type="presOf" srcId="{AB6EDE0C-A479-4722-B84A-2BB71F353A5D}" destId="{695502C3-0FA5-49FF-80B4-456256E6D51D}" srcOrd="0" destOrd="1" presId="urn:microsoft.com/office/officeart/2005/8/layout/hProcess6"/>
    <dgm:cxn modelId="{55BB6CA5-68FB-49E8-8A2F-065F8D1F6AE6}" type="presOf" srcId="{EE6CAB95-C50E-4E31-8008-768001703A30}" destId="{401DE796-9343-4B4B-AA17-B26BCCF68DD0}" srcOrd="0" destOrd="0" presId="urn:microsoft.com/office/officeart/2005/8/layout/hProcess6"/>
    <dgm:cxn modelId="{302479F2-03A1-45AF-BF6E-1E91E340E34E}" type="presOf" srcId="{3D43CDBC-120E-415E-A4F9-8A5C4FE7A134}" destId="{4231DFCB-A96E-4E4E-8854-60D9D32F18E2}" srcOrd="1" destOrd="0" presId="urn:microsoft.com/office/officeart/2005/8/layout/hProcess6"/>
    <dgm:cxn modelId="{D2A1A93D-A2E8-454C-92C5-7B77B2F81F64}" type="presOf" srcId="{CDF5A2E6-8B59-4057-BA9F-7E5DECF99E15}" destId="{6BE895A4-DA95-4EE5-90DF-376355640FA5}" srcOrd="1" destOrd="0" presId="urn:microsoft.com/office/officeart/2005/8/layout/hProcess6"/>
    <dgm:cxn modelId="{DC627015-46A3-45E3-9371-16C2592CAC75}" srcId="{4F1EF99A-0DC1-4673-8221-9192EBA62EBE}" destId="{93327DD5-288C-4947-B131-B4E5745EFC6D}" srcOrd="0" destOrd="0" parTransId="{C1C2C606-CD00-483B-AC18-BEB5B086A21B}" sibTransId="{F4A5D317-634D-4402-8DD7-25F46209892E}"/>
    <dgm:cxn modelId="{BE17FCC1-B4A3-4C83-A7E1-4CB2DE0A6D18}" srcId="{39E3A7B3-29E8-4BDB-904B-FEA74FD5BA98}" destId="{5F69FCF2-9D1C-447B-AE60-C24FBF90D00D}" srcOrd="1" destOrd="0" parTransId="{183858E3-7240-4F27-AAE3-E07BE1A1F56D}" sibTransId="{D2BA75CA-29D1-4601-9029-13DFE7901BCC}"/>
    <dgm:cxn modelId="{41F2E044-DBBA-4EDB-81E0-ADC490A2E291}" srcId="{720ECE27-DFC4-4A60-A011-392558D397CC}" destId="{7F83AABE-1526-452A-B8EB-7FD58C20A9F4}" srcOrd="1" destOrd="0" parTransId="{386B77AC-4D9D-4F96-B3A4-3F0F5F72C4B6}" sibTransId="{2F94B6FB-59EC-4373-9947-CCFBD2924DCC}"/>
    <dgm:cxn modelId="{46F640A1-7684-4ED5-9EBB-E6D22DE6602D}" type="presOf" srcId="{720ECE27-DFC4-4A60-A011-392558D397CC}" destId="{B455809D-6B90-4405-9952-40251FEDB775}" srcOrd="0" destOrd="0" presId="urn:microsoft.com/office/officeart/2005/8/layout/hProcess6"/>
    <dgm:cxn modelId="{4F714EC0-AAAD-47AF-B61E-826C4B0DC23B}" srcId="{4F1EF99A-0DC1-4673-8221-9192EBA62EBE}" destId="{39E3A7B3-29E8-4BDB-904B-FEA74FD5BA98}" srcOrd="1" destOrd="0" parTransId="{E35F450A-BD79-416B-9D18-61A343C49358}" sibTransId="{1F88BA99-B798-4BBB-924E-6EF9FBC397FD}"/>
    <dgm:cxn modelId="{D98AAF91-E1DA-4424-8E35-59B696D49F44}" srcId="{93327DD5-288C-4947-B131-B4E5745EFC6D}" destId="{AB6EDE0C-A479-4722-B84A-2BB71F353A5D}" srcOrd="1" destOrd="0" parTransId="{3884D493-1D16-4756-AB45-9EE753D0E86F}" sibTransId="{48F03EA4-B67C-494C-93E2-1790DB0E2CD8}"/>
    <dgm:cxn modelId="{C583CCCB-0550-4EEA-B183-4FB96E746FD2}" type="presOf" srcId="{3D43CDBC-120E-415E-A4F9-8A5C4FE7A134}" destId="{695502C3-0FA5-49FF-80B4-456256E6D51D}" srcOrd="0" destOrd="0" presId="urn:microsoft.com/office/officeart/2005/8/layout/hProcess6"/>
    <dgm:cxn modelId="{E12AD9D0-4E84-4723-902E-52C7F5EC81B4}" type="presOf" srcId="{CDF5A2E6-8B59-4057-BA9F-7E5DECF99E15}" destId="{F484A0F0-DACD-43CB-A473-5EFEA2CFC749}" srcOrd="0" destOrd="0" presId="urn:microsoft.com/office/officeart/2005/8/layout/hProcess6"/>
    <dgm:cxn modelId="{38F7716C-FE7A-432D-8CE3-B9B927E1809D}" type="presOf" srcId="{7F83AABE-1526-452A-B8EB-7FD58C20A9F4}" destId="{401DE796-9343-4B4B-AA17-B26BCCF68DD0}" srcOrd="0" destOrd="1" presId="urn:microsoft.com/office/officeart/2005/8/layout/hProcess6"/>
    <dgm:cxn modelId="{F4A7116A-42BB-441A-848B-DBD88EB791D6}" srcId="{39E3A7B3-29E8-4BDB-904B-FEA74FD5BA98}" destId="{CDF5A2E6-8B59-4057-BA9F-7E5DECF99E15}" srcOrd="0" destOrd="0" parTransId="{DD2750F6-D660-4FA8-98AB-C96AC5C50BB4}" sibTransId="{A5DF8863-D010-4855-AB8D-5BB5EC1BE00C}"/>
    <dgm:cxn modelId="{AA5D33E0-EC8F-4DB8-97E8-F324DF363D14}" type="presOf" srcId="{EE6CAB95-C50E-4E31-8008-768001703A30}" destId="{D02A3AFE-63C2-43BA-8996-6102182387D4}" srcOrd="1" destOrd="0" presId="urn:microsoft.com/office/officeart/2005/8/layout/hProcess6"/>
    <dgm:cxn modelId="{65DB7B02-E092-4283-B801-8A39F20E40E0}" type="presOf" srcId="{7F83AABE-1526-452A-B8EB-7FD58C20A9F4}" destId="{D02A3AFE-63C2-43BA-8996-6102182387D4}" srcOrd="1" destOrd="1" presId="urn:microsoft.com/office/officeart/2005/8/layout/hProcess6"/>
    <dgm:cxn modelId="{ED793C98-9A06-45B0-BA5A-29209DF95060}" srcId="{4F1EF99A-0DC1-4673-8221-9192EBA62EBE}" destId="{720ECE27-DFC4-4A60-A011-392558D397CC}" srcOrd="2" destOrd="0" parTransId="{8B3DFA95-F01E-44EC-B674-A9691862C09B}" sibTransId="{025DA3A5-0E56-41F7-9B9C-AFECF9BC5F0A}"/>
    <dgm:cxn modelId="{877A7C3F-082C-4A21-BC3A-63490B46F09C}" type="presOf" srcId="{93327DD5-288C-4947-B131-B4E5745EFC6D}" destId="{0B8DEFE2-42A5-4F28-80AD-2682BCAC04DC}" srcOrd="0" destOrd="0" presId="urn:microsoft.com/office/officeart/2005/8/layout/hProcess6"/>
    <dgm:cxn modelId="{FBD9BCE1-DECE-4651-907B-1E16C8255DEA}" type="presOf" srcId="{4F1EF99A-0DC1-4673-8221-9192EBA62EBE}" destId="{DAD20C68-092E-48E6-8B49-EC07525CA6DE}" srcOrd="0" destOrd="0" presId="urn:microsoft.com/office/officeart/2005/8/layout/hProcess6"/>
    <dgm:cxn modelId="{7948FC96-D420-42FA-A25B-FCCF7660F8D1}" type="presParOf" srcId="{DAD20C68-092E-48E6-8B49-EC07525CA6DE}" destId="{8E0785AC-676B-426F-86B7-97973733A854}" srcOrd="0" destOrd="0" presId="urn:microsoft.com/office/officeart/2005/8/layout/hProcess6"/>
    <dgm:cxn modelId="{C30E5026-F195-45F0-829A-21129D829472}" type="presParOf" srcId="{8E0785AC-676B-426F-86B7-97973733A854}" destId="{E4C5A95F-5B44-4946-AA91-4B73DFA0F4F4}" srcOrd="0" destOrd="0" presId="urn:microsoft.com/office/officeart/2005/8/layout/hProcess6"/>
    <dgm:cxn modelId="{9E6862DE-6338-4C00-BDF8-2DC5CC51DFB5}" type="presParOf" srcId="{8E0785AC-676B-426F-86B7-97973733A854}" destId="{695502C3-0FA5-49FF-80B4-456256E6D51D}" srcOrd="1" destOrd="0" presId="urn:microsoft.com/office/officeart/2005/8/layout/hProcess6"/>
    <dgm:cxn modelId="{DFFFDCB0-4D50-4F9C-9F51-2FCAFD1C0A68}" type="presParOf" srcId="{8E0785AC-676B-426F-86B7-97973733A854}" destId="{4231DFCB-A96E-4E4E-8854-60D9D32F18E2}" srcOrd="2" destOrd="0" presId="urn:microsoft.com/office/officeart/2005/8/layout/hProcess6"/>
    <dgm:cxn modelId="{FB38E486-1180-4710-AF50-76EC4D58C695}" type="presParOf" srcId="{8E0785AC-676B-426F-86B7-97973733A854}" destId="{0B8DEFE2-42A5-4F28-80AD-2682BCAC04DC}" srcOrd="3" destOrd="0" presId="urn:microsoft.com/office/officeart/2005/8/layout/hProcess6"/>
    <dgm:cxn modelId="{DDF7C5E2-0FB8-41C2-801E-FFFFB6330194}" type="presParOf" srcId="{DAD20C68-092E-48E6-8B49-EC07525CA6DE}" destId="{4ED9E364-C3AF-4B35-B808-8B0CFAC0ED32}" srcOrd="1" destOrd="0" presId="urn:microsoft.com/office/officeart/2005/8/layout/hProcess6"/>
    <dgm:cxn modelId="{D3276F92-31B7-42FE-83CA-5D138474C614}" type="presParOf" srcId="{DAD20C68-092E-48E6-8B49-EC07525CA6DE}" destId="{66D2C518-1804-4E83-A788-DB6CEDA0BA17}" srcOrd="2" destOrd="0" presId="urn:microsoft.com/office/officeart/2005/8/layout/hProcess6"/>
    <dgm:cxn modelId="{8F508038-FF85-4DBC-99A5-2F9E46A84B4C}" type="presParOf" srcId="{66D2C518-1804-4E83-A788-DB6CEDA0BA17}" destId="{7F6CE8F4-CFB6-496E-ACA9-B19C1A972676}" srcOrd="0" destOrd="0" presId="urn:microsoft.com/office/officeart/2005/8/layout/hProcess6"/>
    <dgm:cxn modelId="{74158010-11DA-4314-A6D4-6A27758BAE22}" type="presParOf" srcId="{66D2C518-1804-4E83-A788-DB6CEDA0BA17}" destId="{F484A0F0-DACD-43CB-A473-5EFEA2CFC749}" srcOrd="1" destOrd="0" presId="urn:microsoft.com/office/officeart/2005/8/layout/hProcess6"/>
    <dgm:cxn modelId="{259F51C3-43D9-4F68-BA1A-F82B11EF5F02}" type="presParOf" srcId="{66D2C518-1804-4E83-A788-DB6CEDA0BA17}" destId="{6BE895A4-DA95-4EE5-90DF-376355640FA5}" srcOrd="2" destOrd="0" presId="urn:microsoft.com/office/officeart/2005/8/layout/hProcess6"/>
    <dgm:cxn modelId="{0FDF765F-8952-4C4F-87F7-098B008547C3}" type="presParOf" srcId="{66D2C518-1804-4E83-A788-DB6CEDA0BA17}" destId="{4DAAFC86-3796-431B-88A7-9DE7673F0D73}" srcOrd="3" destOrd="0" presId="urn:microsoft.com/office/officeart/2005/8/layout/hProcess6"/>
    <dgm:cxn modelId="{3C3AD46E-FC96-4234-886C-E5CC6CBFA234}" type="presParOf" srcId="{DAD20C68-092E-48E6-8B49-EC07525CA6DE}" destId="{48A54658-F7BF-48F0-A956-1C16841682D7}" srcOrd="3" destOrd="0" presId="urn:microsoft.com/office/officeart/2005/8/layout/hProcess6"/>
    <dgm:cxn modelId="{AFCFBC23-99F4-4321-AC3E-760F0E95BF0E}" type="presParOf" srcId="{DAD20C68-092E-48E6-8B49-EC07525CA6DE}" destId="{9F2B0652-1CAE-44B5-AC4D-2413403FCCF3}" srcOrd="4" destOrd="0" presId="urn:microsoft.com/office/officeart/2005/8/layout/hProcess6"/>
    <dgm:cxn modelId="{6C5706E8-726D-43D2-92C7-EBC66A897080}" type="presParOf" srcId="{9F2B0652-1CAE-44B5-AC4D-2413403FCCF3}" destId="{5F1268DC-5302-4D24-9146-A7922DC4F285}" srcOrd="0" destOrd="0" presId="urn:microsoft.com/office/officeart/2005/8/layout/hProcess6"/>
    <dgm:cxn modelId="{A30989A2-DAAD-4712-AE0E-1064DAB3A6A4}" type="presParOf" srcId="{9F2B0652-1CAE-44B5-AC4D-2413403FCCF3}" destId="{401DE796-9343-4B4B-AA17-B26BCCF68DD0}" srcOrd="1" destOrd="0" presId="urn:microsoft.com/office/officeart/2005/8/layout/hProcess6"/>
    <dgm:cxn modelId="{4D2456F8-4C9F-4D7F-9651-7031BD0DCD7A}" type="presParOf" srcId="{9F2B0652-1CAE-44B5-AC4D-2413403FCCF3}" destId="{D02A3AFE-63C2-43BA-8996-6102182387D4}" srcOrd="2" destOrd="0" presId="urn:microsoft.com/office/officeart/2005/8/layout/hProcess6"/>
    <dgm:cxn modelId="{012E087F-77F9-47B6-9599-3EA951E40E92}" type="presParOf" srcId="{9F2B0652-1CAE-44B5-AC4D-2413403FCCF3}" destId="{B455809D-6B90-4405-9952-40251FEDB775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FB2154-4060-4F1D-B9DE-6E1E8CD3444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3257006-A46D-40DC-B3B1-509DFB96DFD8}">
      <dgm:prSet phldrT="[Texto]" custT="1"/>
      <dgm:spPr/>
      <dgm:t>
        <a:bodyPr/>
        <a:lstStyle/>
        <a:p>
          <a:r>
            <a:rPr lang="es-EC" sz="3200" dirty="0" smtClean="0"/>
            <a:t>ENFOQUE COGNITIVO-CONDUCTUAL</a:t>
          </a:r>
          <a:endParaRPr lang="es-EC" sz="3200" dirty="0"/>
        </a:p>
      </dgm:t>
    </dgm:pt>
    <dgm:pt modelId="{3F9B89D6-1E95-4887-A14E-6267F5C8F4FA}" type="parTrans" cxnId="{DBDCA692-2AAD-4062-A9FA-8120E07EFE27}">
      <dgm:prSet/>
      <dgm:spPr/>
      <dgm:t>
        <a:bodyPr/>
        <a:lstStyle/>
        <a:p>
          <a:endParaRPr lang="es-EC"/>
        </a:p>
      </dgm:t>
    </dgm:pt>
    <dgm:pt modelId="{EA88C9F2-2E8A-48F3-9A44-FAF9CBCC0F8B}" type="sibTrans" cxnId="{DBDCA692-2AAD-4062-A9FA-8120E07EFE27}">
      <dgm:prSet/>
      <dgm:spPr/>
      <dgm:t>
        <a:bodyPr/>
        <a:lstStyle/>
        <a:p>
          <a:endParaRPr lang="es-EC"/>
        </a:p>
      </dgm:t>
    </dgm:pt>
    <dgm:pt modelId="{5E509AFE-D91D-4207-8645-357384BEA5A9}">
      <dgm:prSet phldrT="[Texto]"/>
      <dgm:spPr/>
      <dgm:t>
        <a:bodyPr/>
        <a:lstStyle/>
        <a:p>
          <a:r>
            <a:rPr lang="es-EC" dirty="0" smtClean="0"/>
            <a:t>Técnicas de intervención científica en este tipo de trastornos</a:t>
          </a:r>
          <a:endParaRPr lang="es-EC" dirty="0"/>
        </a:p>
      </dgm:t>
    </dgm:pt>
    <dgm:pt modelId="{8FCFB15E-2AB5-4695-AA40-96469A304BC8}" type="parTrans" cxnId="{D69F6267-6AF0-4913-9DA8-16AF74B3F397}">
      <dgm:prSet/>
      <dgm:spPr/>
      <dgm:t>
        <a:bodyPr/>
        <a:lstStyle/>
        <a:p>
          <a:endParaRPr lang="es-EC"/>
        </a:p>
      </dgm:t>
    </dgm:pt>
    <dgm:pt modelId="{7B9A71FD-2870-498D-B60F-2E8363889124}" type="sibTrans" cxnId="{D69F6267-6AF0-4913-9DA8-16AF74B3F397}">
      <dgm:prSet/>
      <dgm:spPr/>
      <dgm:t>
        <a:bodyPr/>
        <a:lstStyle/>
        <a:p>
          <a:endParaRPr lang="es-EC"/>
        </a:p>
      </dgm:t>
    </dgm:pt>
    <dgm:pt modelId="{87580498-E3CE-40D6-85D4-374A0129E220}">
      <dgm:prSet/>
      <dgm:spPr/>
      <dgm:t>
        <a:bodyPr/>
        <a:lstStyle/>
        <a:p>
          <a:r>
            <a:rPr lang="es-EC" dirty="0" smtClean="0"/>
            <a:t>Combina el papel que desempeñan  los pensamientos y las actitudes en las motivaciones y en las conductas</a:t>
          </a:r>
          <a:endParaRPr lang="es-EC" dirty="0"/>
        </a:p>
      </dgm:t>
    </dgm:pt>
    <dgm:pt modelId="{5DE5102C-8796-455A-9501-AD5E6FDB4D60}" type="parTrans" cxnId="{009B9195-9460-4656-A498-EF1341AB2885}">
      <dgm:prSet/>
      <dgm:spPr/>
      <dgm:t>
        <a:bodyPr/>
        <a:lstStyle/>
        <a:p>
          <a:endParaRPr lang="es-EC"/>
        </a:p>
      </dgm:t>
    </dgm:pt>
    <dgm:pt modelId="{DAA4E919-4647-41AE-AFEB-A6F433ABEAC2}" type="sibTrans" cxnId="{009B9195-9460-4656-A498-EF1341AB2885}">
      <dgm:prSet/>
      <dgm:spPr/>
      <dgm:t>
        <a:bodyPr/>
        <a:lstStyle/>
        <a:p>
          <a:endParaRPr lang="es-EC"/>
        </a:p>
      </dgm:t>
    </dgm:pt>
    <dgm:pt modelId="{84F66399-7463-43AB-9F0A-1B93760EC98A}">
      <dgm:prSet/>
      <dgm:spPr/>
      <dgm:t>
        <a:bodyPr/>
        <a:lstStyle/>
        <a:p>
          <a:r>
            <a:rPr lang="es-EC" dirty="0" smtClean="0"/>
            <a:t>Principios de la modificación de conducta</a:t>
          </a:r>
          <a:endParaRPr lang="es-EC" dirty="0"/>
        </a:p>
      </dgm:t>
    </dgm:pt>
    <dgm:pt modelId="{8300D689-8AD8-4F83-9229-590AE80D93F0}" type="parTrans" cxnId="{B394BB0F-3693-4F98-8DFD-5167591F01AC}">
      <dgm:prSet/>
      <dgm:spPr/>
      <dgm:t>
        <a:bodyPr/>
        <a:lstStyle/>
        <a:p>
          <a:endParaRPr lang="es-EC"/>
        </a:p>
      </dgm:t>
    </dgm:pt>
    <dgm:pt modelId="{873232C1-94A8-42D9-BDAD-CD5A88608926}" type="sibTrans" cxnId="{B394BB0F-3693-4F98-8DFD-5167591F01AC}">
      <dgm:prSet/>
      <dgm:spPr/>
      <dgm:t>
        <a:bodyPr/>
        <a:lstStyle/>
        <a:p>
          <a:endParaRPr lang="es-EC"/>
        </a:p>
      </dgm:t>
    </dgm:pt>
    <dgm:pt modelId="{C307BBCC-01B4-402C-BA0D-786B564A7955}">
      <dgm:prSet/>
      <dgm:spPr/>
      <dgm:t>
        <a:bodyPr/>
        <a:lstStyle/>
        <a:p>
          <a:r>
            <a:rPr lang="es-EC" dirty="0" smtClean="0"/>
            <a:t>Se centra en enseñar emociones, expresar sentimientos y ayuda en la percepción social.</a:t>
          </a:r>
          <a:endParaRPr lang="es-EC" dirty="0"/>
        </a:p>
      </dgm:t>
    </dgm:pt>
    <dgm:pt modelId="{51E6B148-7ECE-4930-943C-6DED54CAC6CA}" type="parTrans" cxnId="{E0F35584-28B0-43D8-98F4-19DE8F7953A8}">
      <dgm:prSet/>
      <dgm:spPr/>
      <dgm:t>
        <a:bodyPr/>
        <a:lstStyle/>
        <a:p>
          <a:endParaRPr lang="es-EC"/>
        </a:p>
      </dgm:t>
    </dgm:pt>
    <dgm:pt modelId="{793C9B82-5584-4066-AB83-4C91A9CE674A}" type="sibTrans" cxnId="{E0F35584-28B0-43D8-98F4-19DE8F7953A8}">
      <dgm:prSet/>
      <dgm:spPr/>
      <dgm:t>
        <a:bodyPr/>
        <a:lstStyle/>
        <a:p>
          <a:endParaRPr lang="es-EC"/>
        </a:p>
      </dgm:t>
    </dgm:pt>
    <dgm:pt modelId="{19ADFD21-D9B0-4474-AFF0-2761C2D6ADDB}" type="pres">
      <dgm:prSet presAssocID="{46FB2154-4060-4F1D-B9DE-6E1E8CD3444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1882BF22-2F8B-41B5-9045-7BEEF72B031D}" type="pres">
      <dgm:prSet presAssocID="{93257006-A46D-40DC-B3B1-509DFB96DFD8}" presName="roof" presStyleLbl="dkBgShp" presStyleIdx="0" presStyleCnt="2"/>
      <dgm:spPr/>
      <dgm:t>
        <a:bodyPr/>
        <a:lstStyle/>
        <a:p>
          <a:endParaRPr lang="es-EC"/>
        </a:p>
      </dgm:t>
    </dgm:pt>
    <dgm:pt modelId="{2B65CA55-DF66-4B41-A03D-E918CF87BC16}" type="pres">
      <dgm:prSet presAssocID="{93257006-A46D-40DC-B3B1-509DFB96DFD8}" presName="pillars" presStyleCnt="0"/>
      <dgm:spPr/>
    </dgm:pt>
    <dgm:pt modelId="{4BFD8E13-C565-4CED-A70D-20199C48CC6A}" type="pres">
      <dgm:prSet presAssocID="{93257006-A46D-40DC-B3B1-509DFB96DFD8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6B17118-3B3E-4E97-9FFA-157D05D94ACA}" type="pres">
      <dgm:prSet presAssocID="{87580498-E3CE-40D6-85D4-374A0129E220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2BB9DA9-EA47-4CC3-8DF5-D410C3C7EE8F}" type="pres">
      <dgm:prSet presAssocID="{84F66399-7463-43AB-9F0A-1B93760EC98A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8440E02-1F65-4216-9DDF-AED2C861198F}" type="pres">
      <dgm:prSet presAssocID="{C307BBCC-01B4-402C-BA0D-786B564A7955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5BEE0C2-65F6-4B5A-8CB5-71DCD09D5554}" type="pres">
      <dgm:prSet presAssocID="{93257006-A46D-40DC-B3B1-509DFB96DFD8}" presName="base" presStyleLbl="dkBgShp" presStyleIdx="1" presStyleCnt="2"/>
      <dgm:spPr/>
    </dgm:pt>
  </dgm:ptLst>
  <dgm:cxnLst>
    <dgm:cxn modelId="{E0F35584-28B0-43D8-98F4-19DE8F7953A8}" srcId="{93257006-A46D-40DC-B3B1-509DFB96DFD8}" destId="{C307BBCC-01B4-402C-BA0D-786B564A7955}" srcOrd="3" destOrd="0" parTransId="{51E6B148-7ECE-4930-943C-6DED54CAC6CA}" sibTransId="{793C9B82-5584-4066-AB83-4C91A9CE674A}"/>
    <dgm:cxn modelId="{B394BB0F-3693-4F98-8DFD-5167591F01AC}" srcId="{93257006-A46D-40DC-B3B1-509DFB96DFD8}" destId="{84F66399-7463-43AB-9F0A-1B93760EC98A}" srcOrd="2" destOrd="0" parTransId="{8300D689-8AD8-4F83-9229-590AE80D93F0}" sibTransId="{873232C1-94A8-42D9-BDAD-CD5A88608926}"/>
    <dgm:cxn modelId="{750C4E3D-5460-43F9-9114-E0FEE68D3E3A}" type="presOf" srcId="{87580498-E3CE-40D6-85D4-374A0129E220}" destId="{76B17118-3B3E-4E97-9FFA-157D05D94ACA}" srcOrd="0" destOrd="0" presId="urn:microsoft.com/office/officeart/2005/8/layout/hList3"/>
    <dgm:cxn modelId="{009B9195-9460-4656-A498-EF1341AB2885}" srcId="{93257006-A46D-40DC-B3B1-509DFB96DFD8}" destId="{87580498-E3CE-40D6-85D4-374A0129E220}" srcOrd="1" destOrd="0" parTransId="{5DE5102C-8796-455A-9501-AD5E6FDB4D60}" sibTransId="{DAA4E919-4647-41AE-AFEB-A6F433ABEAC2}"/>
    <dgm:cxn modelId="{D29A29A4-BD01-4960-B1C9-E847827E73BC}" type="presOf" srcId="{46FB2154-4060-4F1D-B9DE-6E1E8CD34444}" destId="{19ADFD21-D9B0-4474-AFF0-2761C2D6ADDB}" srcOrd="0" destOrd="0" presId="urn:microsoft.com/office/officeart/2005/8/layout/hList3"/>
    <dgm:cxn modelId="{DBDCA692-2AAD-4062-A9FA-8120E07EFE27}" srcId="{46FB2154-4060-4F1D-B9DE-6E1E8CD34444}" destId="{93257006-A46D-40DC-B3B1-509DFB96DFD8}" srcOrd="0" destOrd="0" parTransId="{3F9B89D6-1E95-4887-A14E-6267F5C8F4FA}" sibTransId="{EA88C9F2-2E8A-48F3-9A44-FAF9CBCC0F8B}"/>
    <dgm:cxn modelId="{BB716FFC-2D3C-45C3-A465-5E534BE5373E}" type="presOf" srcId="{C307BBCC-01B4-402C-BA0D-786B564A7955}" destId="{D8440E02-1F65-4216-9DDF-AED2C861198F}" srcOrd="0" destOrd="0" presId="urn:microsoft.com/office/officeart/2005/8/layout/hList3"/>
    <dgm:cxn modelId="{3F401207-C9D9-45AB-9356-E494E041E2BB}" type="presOf" srcId="{5E509AFE-D91D-4207-8645-357384BEA5A9}" destId="{4BFD8E13-C565-4CED-A70D-20199C48CC6A}" srcOrd="0" destOrd="0" presId="urn:microsoft.com/office/officeart/2005/8/layout/hList3"/>
    <dgm:cxn modelId="{CF18BCCE-0742-4A34-8BE8-0B4C427A979E}" type="presOf" srcId="{93257006-A46D-40DC-B3B1-509DFB96DFD8}" destId="{1882BF22-2F8B-41B5-9045-7BEEF72B031D}" srcOrd="0" destOrd="0" presId="urn:microsoft.com/office/officeart/2005/8/layout/hList3"/>
    <dgm:cxn modelId="{D69F6267-6AF0-4913-9DA8-16AF74B3F397}" srcId="{93257006-A46D-40DC-B3B1-509DFB96DFD8}" destId="{5E509AFE-D91D-4207-8645-357384BEA5A9}" srcOrd="0" destOrd="0" parTransId="{8FCFB15E-2AB5-4695-AA40-96469A304BC8}" sibTransId="{7B9A71FD-2870-498D-B60F-2E8363889124}"/>
    <dgm:cxn modelId="{FDC24D98-EDEE-47AD-8893-CD6DD027D42F}" type="presOf" srcId="{84F66399-7463-43AB-9F0A-1B93760EC98A}" destId="{02BB9DA9-EA47-4CC3-8DF5-D410C3C7EE8F}" srcOrd="0" destOrd="0" presId="urn:microsoft.com/office/officeart/2005/8/layout/hList3"/>
    <dgm:cxn modelId="{87113182-C4F5-4361-8919-B0B850CC2360}" type="presParOf" srcId="{19ADFD21-D9B0-4474-AFF0-2761C2D6ADDB}" destId="{1882BF22-2F8B-41B5-9045-7BEEF72B031D}" srcOrd="0" destOrd="0" presId="urn:microsoft.com/office/officeart/2005/8/layout/hList3"/>
    <dgm:cxn modelId="{58CC5B1D-8160-4B9E-936B-F2904DDE219F}" type="presParOf" srcId="{19ADFD21-D9B0-4474-AFF0-2761C2D6ADDB}" destId="{2B65CA55-DF66-4B41-A03D-E918CF87BC16}" srcOrd="1" destOrd="0" presId="urn:microsoft.com/office/officeart/2005/8/layout/hList3"/>
    <dgm:cxn modelId="{4AA4D0C1-91B6-4D2B-87AB-D9379FAC7C7D}" type="presParOf" srcId="{2B65CA55-DF66-4B41-A03D-E918CF87BC16}" destId="{4BFD8E13-C565-4CED-A70D-20199C48CC6A}" srcOrd="0" destOrd="0" presId="urn:microsoft.com/office/officeart/2005/8/layout/hList3"/>
    <dgm:cxn modelId="{37D83B64-B59B-45BD-8E7E-7A82C5774379}" type="presParOf" srcId="{2B65CA55-DF66-4B41-A03D-E918CF87BC16}" destId="{76B17118-3B3E-4E97-9FFA-157D05D94ACA}" srcOrd="1" destOrd="0" presId="urn:microsoft.com/office/officeart/2005/8/layout/hList3"/>
    <dgm:cxn modelId="{5E0C2821-6F20-412F-8B4D-06CF08E06D7B}" type="presParOf" srcId="{2B65CA55-DF66-4B41-A03D-E918CF87BC16}" destId="{02BB9DA9-EA47-4CC3-8DF5-D410C3C7EE8F}" srcOrd="2" destOrd="0" presId="urn:microsoft.com/office/officeart/2005/8/layout/hList3"/>
    <dgm:cxn modelId="{DBFD2B26-FA96-4CBF-8C73-C981B0BE69C2}" type="presParOf" srcId="{2B65CA55-DF66-4B41-A03D-E918CF87BC16}" destId="{D8440E02-1F65-4216-9DDF-AED2C861198F}" srcOrd="3" destOrd="0" presId="urn:microsoft.com/office/officeart/2005/8/layout/hList3"/>
    <dgm:cxn modelId="{3CEDC684-F2B2-430C-808F-F93CDB1DC2A8}" type="presParOf" srcId="{19ADFD21-D9B0-4474-AFF0-2761C2D6ADDB}" destId="{A5BEE0C2-65F6-4B5A-8CB5-71DCD09D555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4438C7-8ECE-44D6-A887-3B03F5DED7D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1369FD67-DCD8-4756-AF75-7F71D93654FB}">
      <dgm:prSet phldrT="[Texto]" custT="1"/>
      <dgm:spPr/>
      <dgm:t>
        <a:bodyPr/>
        <a:lstStyle/>
        <a:p>
          <a:r>
            <a:rPr lang="es-EC" sz="3600" dirty="0" smtClean="0"/>
            <a:t>MATERIALES Y MÉTODOS </a:t>
          </a:r>
          <a:endParaRPr lang="es-EC" sz="3600" dirty="0"/>
        </a:p>
      </dgm:t>
    </dgm:pt>
    <dgm:pt modelId="{C255FF6C-548F-46AA-A99C-1A59D7045066}" type="parTrans" cxnId="{CE342CD2-6F36-49E4-A55D-95A3876FEEE4}">
      <dgm:prSet/>
      <dgm:spPr/>
      <dgm:t>
        <a:bodyPr/>
        <a:lstStyle/>
        <a:p>
          <a:endParaRPr lang="es-EC"/>
        </a:p>
      </dgm:t>
    </dgm:pt>
    <dgm:pt modelId="{2A03B5A1-057D-4646-A126-2298F9E25548}" type="sibTrans" cxnId="{CE342CD2-6F36-49E4-A55D-95A3876FEEE4}">
      <dgm:prSet/>
      <dgm:spPr/>
      <dgm:t>
        <a:bodyPr/>
        <a:lstStyle/>
        <a:p>
          <a:endParaRPr lang="es-EC"/>
        </a:p>
      </dgm:t>
    </dgm:pt>
    <dgm:pt modelId="{EDE61877-AE52-44AA-8AF2-EC402A73DB0A}" type="asst">
      <dgm:prSet phldrT="[Texto]"/>
      <dgm:spPr/>
      <dgm:t>
        <a:bodyPr/>
        <a:lstStyle/>
        <a:p>
          <a:r>
            <a:rPr lang="es-EC" dirty="0" smtClean="0"/>
            <a:t>4 Figuras cuidadoras mujeres con  casos de niños que presentan autismo grado 1,2,3. </a:t>
          </a:r>
          <a:endParaRPr lang="es-EC" dirty="0"/>
        </a:p>
      </dgm:t>
    </dgm:pt>
    <dgm:pt modelId="{A57BC1ED-A004-4691-99AD-26EE6D45AF9F}" type="parTrans" cxnId="{0E5A19D4-867F-4325-B1E6-770587F29378}">
      <dgm:prSet/>
      <dgm:spPr/>
      <dgm:t>
        <a:bodyPr/>
        <a:lstStyle/>
        <a:p>
          <a:endParaRPr lang="es-EC"/>
        </a:p>
      </dgm:t>
    </dgm:pt>
    <dgm:pt modelId="{372AF9C2-2D4B-46D3-A3C4-E3979C30D29D}" type="sibTrans" cxnId="{0E5A19D4-867F-4325-B1E6-770587F29378}">
      <dgm:prSet/>
      <dgm:spPr/>
      <dgm:t>
        <a:bodyPr/>
        <a:lstStyle/>
        <a:p>
          <a:endParaRPr lang="es-EC"/>
        </a:p>
      </dgm:t>
    </dgm:pt>
    <dgm:pt modelId="{6A098937-66B7-480B-9E67-799D6EB5D623}">
      <dgm:prSet phldrT="[Texto]"/>
      <dgm:spPr/>
      <dgm:t>
        <a:bodyPr/>
        <a:lstStyle/>
        <a:p>
          <a:r>
            <a:rPr lang="es-EC" dirty="0" smtClean="0"/>
            <a:t>ENFOQUE</a:t>
          </a:r>
        </a:p>
        <a:p>
          <a:r>
            <a:rPr lang="es-EC" dirty="0" smtClean="0"/>
            <a:t>Cualitativo</a:t>
          </a:r>
          <a:endParaRPr lang="es-EC" dirty="0"/>
        </a:p>
      </dgm:t>
    </dgm:pt>
    <dgm:pt modelId="{9D830A1F-2E28-45D2-A3DE-493D9507FE74}" type="parTrans" cxnId="{E9DA4845-1D2B-4E14-89F5-677A03F9C5D1}">
      <dgm:prSet/>
      <dgm:spPr/>
      <dgm:t>
        <a:bodyPr/>
        <a:lstStyle/>
        <a:p>
          <a:endParaRPr lang="es-EC"/>
        </a:p>
      </dgm:t>
    </dgm:pt>
    <dgm:pt modelId="{CE4A3C2D-863B-4E51-A6DE-2B21BC8BC4A4}" type="sibTrans" cxnId="{E9DA4845-1D2B-4E14-89F5-677A03F9C5D1}">
      <dgm:prSet/>
      <dgm:spPr/>
      <dgm:t>
        <a:bodyPr/>
        <a:lstStyle/>
        <a:p>
          <a:endParaRPr lang="es-EC"/>
        </a:p>
      </dgm:t>
    </dgm:pt>
    <dgm:pt modelId="{FA0CB4D7-20E5-4BE2-BE56-CD1274E6D2DF}">
      <dgm:prSet phldrT="[Texto]"/>
      <dgm:spPr/>
      <dgm:t>
        <a:bodyPr/>
        <a:lstStyle/>
        <a:p>
          <a:r>
            <a:rPr lang="es-EC" dirty="0" smtClean="0"/>
            <a:t>TIPO DE ESTUDIO</a:t>
          </a:r>
        </a:p>
        <a:p>
          <a:r>
            <a:rPr lang="es-EC" dirty="0" smtClean="0"/>
            <a:t>Exploratorio</a:t>
          </a:r>
        </a:p>
        <a:p>
          <a:r>
            <a:rPr lang="es-EC" dirty="0" smtClean="0"/>
            <a:t> Descriptivo</a:t>
          </a:r>
          <a:endParaRPr lang="es-EC" dirty="0"/>
        </a:p>
      </dgm:t>
    </dgm:pt>
    <dgm:pt modelId="{165A1AB6-B3BD-4283-96A3-1E92CB8D0F26}" type="parTrans" cxnId="{438C912B-ED73-47D2-B9B8-7918063767E4}">
      <dgm:prSet/>
      <dgm:spPr/>
      <dgm:t>
        <a:bodyPr/>
        <a:lstStyle/>
        <a:p>
          <a:endParaRPr lang="es-EC"/>
        </a:p>
      </dgm:t>
    </dgm:pt>
    <dgm:pt modelId="{7E65DC44-EF74-42E5-9426-C285996FAAD8}" type="sibTrans" cxnId="{438C912B-ED73-47D2-B9B8-7918063767E4}">
      <dgm:prSet/>
      <dgm:spPr/>
      <dgm:t>
        <a:bodyPr/>
        <a:lstStyle/>
        <a:p>
          <a:endParaRPr lang="es-EC"/>
        </a:p>
      </dgm:t>
    </dgm:pt>
    <dgm:pt modelId="{1248E99B-D7EB-4D2B-8ABA-8294000DAC40}">
      <dgm:prSet phldrT="[Texto]"/>
      <dgm:spPr/>
      <dgm:t>
        <a:bodyPr/>
        <a:lstStyle/>
        <a:p>
          <a:r>
            <a:rPr lang="es-EC" dirty="0" smtClean="0"/>
            <a:t>HERRAMIENTAS  </a:t>
          </a:r>
        </a:p>
        <a:p>
          <a:r>
            <a:rPr lang="es-EC" dirty="0" smtClean="0"/>
            <a:t>Entrevista</a:t>
          </a:r>
        </a:p>
        <a:p>
          <a:r>
            <a:rPr lang="es-EC" dirty="0" smtClean="0"/>
            <a:t>Test Maternal Behavior for Preschoolers Q-Set</a:t>
          </a:r>
          <a:endParaRPr lang="es-EC" dirty="0"/>
        </a:p>
      </dgm:t>
    </dgm:pt>
    <dgm:pt modelId="{13055F78-7159-4AB8-97E9-0D9FC4BFDAC5}" type="parTrans" cxnId="{CCCA5AEE-4BD0-405D-B454-4837A87ED051}">
      <dgm:prSet/>
      <dgm:spPr/>
      <dgm:t>
        <a:bodyPr/>
        <a:lstStyle/>
        <a:p>
          <a:endParaRPr lang="es-EC"/>
        </a:p>
      </dgm:t>
    </dgm:pt>
    <dgm:pt modelId="{40C8F642-0234-43C4-8E63-B1C90F09FA15}" type="sibTrans" cxnId="{CCCA5AEE-4BD0-405D-B454-4837A87ED051}">
      <dgm:prSet/>
      <dgm:spPr/>
      <dgm:t>
        <a:bodyPr/>
        <a:lstStyle/>
        <a:p>
          <a:endParaRPr lang="es-EC"/>
        </a:p>
      </dgm:t>
    </dgm:pt>
    <dgm:pt modelId="{0F08A725-919A-4C8E-A161-1D1E25C32A93}" type="pres">
      <dgm:prSet presAssocID="{2B4438C7-8ECE-44D6-A887-3B03F5DED7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C"/>
        </a:p>
      </dgm:t>
    </dgm:pt>
    <dgm:pt modelId="{844BABBE-E9A9-4364-A21D-EF6B50D931ED}" type="pres">
      <dgm:prSet presAssocID="{1369FD67-DCD8-4756-AF75-7F71D93654FB}" presName="hierRoot1" presStyleCnt="0">
        <dgm:presLayoutVars>
          <dgm:hierBranch val="init"/>
        </dgm:presLayoutVars>
      </dgm:prSet>
      <dgm:spPr/>
    </dgm:pt>
    <dgm:pt modelId="{5929C616-7AA5-4F00-83E9-E36EE1EC05D7}" type="pres">
      <dgm:prSet presAssocID="{1369FD67-DCD8-4756-AF75-7F71D93654FB}" presName="rootComposite1" presStyleCnt="0"/>
      <dgm:spPr/>
    </dgm:pt>
    <dgm:pt modelId="{DCF549E0-2F5F-4545-BE99-8320512F0575}" type="pres">
      <dgm:prSet presAssocID="{1369FD67-DCD8-4756-AF75-7F71D93654FB}" presName="rootText1" presStyleLbl="node0" presStyleIdx="0" presStyleCnt="1" custScaleX="229142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977D56CF-3017-4F64-B74B-4C8180E2AC65}" type="pres">
      <dgm:prSet presAssocID="{1369FD67-DCD8-4756-AF75-7F71D93654FB}" presName="rootConnector1" presStyleLbl="node1" presStyleIdx="0" presStyleCnt="0"/>
      <dgm:spPr/>
      <dgm:t>
        <a:bodyPr/>
        <a:lstStyle/>
        <a:p>
          <a:endParaRPr lang="es-EC"/>
        </a:p>
      </dgm:t>
    </dgm:pt>
    <dgm:pt modelId="{1E287366-EAB7-4FD4-BDEB-FD4EB2B01D7A}" type="pres">
      <dgm:prSet presAssocID="{1369FD67-DCD8-4756-AF75-7F71D93654FB}" presName="hierChild2" presStyleCnt="0"/>
      <dgm:spPr/>
    </dgm:pt>
    <dgm:pt modelId="{B14727D4-0F98-46E6-B8AE-773A3D85BBAF}" type="pres">
      <dgm:prSet presAssocID="{9D830A1F-2E28-45D2-A3DE-493D9507FE74}" presName="Name37" presStyleLbl="parChTrans1D2" presStyleIdx="0" presStyleCnt="4"/>
      <dgm:spPr/>
      <dgm:t>
        <a:bodyPr/>
        <a:lstStyle/>
        <a:p>
          <a:endParaRPr lang="es-EC"/>
        </a:p>
      </dgm:t>
    </dgm:pt>
    <dgm:pt modelId="{E4A06657-D043-4E79-A491-6A7981EAF684}" type="pres">
      <dgm:prSet presAssocID="{6A098937-66B7-480B-9E67-799D6EB5D623}" presName="hierRoot2" presStyleCnt="0">
        <dgm:presLayoutVars>
          <dgm:hierBranch val="init"/>
        </dgm:presLayoutVars>
      </dgm:prSet>
      <dgm:spPr/>
    </dgm:pt>
    <dgm:pt modelId="{B9E11804-8FF2-40DE-8091-43D291C8FC24}" type="pres">
      <dgm:prSet presAssocID="{6A098937-66B7-480B-9E67-799D6EB5D623}" presName="rootComposite" presStyleCnt="0"/>
      <dgm:spPr/>
    </dgm:pt>
    <dgm:pt modelId="{D719197C-06A3-4D3A-8459-8A4A6E4136A5}" type="pres">
      <dgm:prSet presAssocID="{6A098937-66B7-480B-9E67-799D6EB5D62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DD765585-1F28-4F15-AEF3-2EBBCB6520F4}" type="pres">
      <dgm:prSet presAssocID="{6A098937-66B7-480B-9E67-799D6EB5D623}" presName="rootConnector" presStyleLbl="node2" presStyleIdx="0" presStyleCnt="3"/>
      <dgm:spPr/>
      <dgm:t>
        <a:bodyPr/>
        <a:lstStyle/>
        <a:p>
          <a:endParaRPr lang="es-EC"/>
        </a:p>
      </dgm:t>
    </dgm:pt>
    <dgm:pt modelId="{91AB6E95-7F0E-4B2D-8595-DFCD6882F841}" type="pres">
      <dgm:prSet presAssocID="{6A098937-66B7-480B-9E67-799D6EB5D623}" presName="hierChild4" presStyleCnt="0"/>
      <dgm:spPr/>
    </dgm:pt>
    <dgm:pt modelId="{88203E36-46AE-4235-A5E4-4925A5D38F1A}" type="pres">
      <dgm:prSet presAssocID="{6A098937-66B7-480B-9E67-799D6EB5D623}" presName="hierChild5" presStyleCnt="0"/>
      <dgm:spPr/>
    </dgm:pt>
    <dgm:pt modelId="{7284A361-E4E4-4967-BD33-E0737CAC73EB}" type="pres">
      <dgm:prSet presAssocID="{165A1AB6-B3BD-4283-96A3-1E92CB8D0F26}" presName="Name37" presStyleLbl="parChTrans1D2" presStyleIdx="1" presStyleCnt="4"/>
      <dgm:spPr/>
      <dgm:t>
        <a:bodyPr/>
        <a:lstStyle/>
        <a:p>
          <a:endParaRPr lang="es-EC"/>
        </a:p>
      </dgm:t>
    </dgm:pt>
    <dgm:pt modelId="{2195BECB-118E-47D0-BB3C-7D5B558D1D96}" type="pres">
      <dgm:prSet presAssocID="{FA0CB4D7-20E5-4BE2-BE56-CD1274E6D2DF}" presName="hierRoot2" presStyleCnt="0">
        <dgm:presLayoutVars>
          <dgm:hierBranch val="init"/>
        </dgm:presLayoutVars>
      </dgm:prSet>
      <dgm:spPr/>
    </dgm:pt>
    <dgm:pt modelId="{EB6C6E24-F13E-44EF-B23F-53AB5C095EA5}" type="pres">
      <dgm:prSet presAssocID="{FA0CB4D7-20E5-4BE2-BE56-CD1274E6D2DF}" presName="rootComposite" presStyleCnt="0"/>
      <dgm:spPr/>
    </dgm:pt>
    <dgm:pt modelId="{930DDEDC-644C-442B-90EE-524F79544129}" type="pres">
      <dgm:prSet presAssocID="{FA0CB4D7-20E5-4BE2-BE56-CD1274E6D2D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3579E529-3F16-486F-B6F5-2B72327D80BA}" type="pres">
      <dgm:prSet presAssocID="{FA0CB4D7-20E5-4BE2-BE56-CD1274E6D2DF}" presName="rootConnector" presStyleLbl="node2" presStyleIdx="1" presStyleCnt="3"/>
      <dgm:spPr/>
      <dgm:t>
        <a:bodyPr/>
        <a:lstStyle/>
        <a:p>
          <a:endParaRPr lang="es-EC"/>
        </a:p>
      </dgm:t>
    </dgm:pt>
    <dgm:pt modelId="{26267689-A2D1-43E2-8388-0CD2BB987F93}" type="pres">
      <dgm:prSet presAssocID="{FA0CB4D7-20E5-4BE2-BE56-CD1274E6D2DF}" presName="hierChild4" presStyleCnt="0"/>
      <dgm:spPr/>
    </dgm:pt>
    <dgm:pt modelId="{F8B7A7C2-29FD-4712-9BDC-C2AA58E9FBD5}" type="pres">
      <dgm:prSet presAssocID="{FA0CB4D7-20E5-4BE2-BE56-CD1274E6D2DF}" presName="hierChild5" presStyleCnt="0"/>
      <dgm:spPr/>
    </dgm:pt>
    <dgm:pt modelId="{22F5CA62-3C95-4C7C-AAED-0FDF57BAAB3A}" type="pres">
      <dgm:prSet presAssocID="{13055F78-7159-4AB8-97E9-0D9FC4BFDAC5}" presName="Name37" presStyleLbl="parChTrans1D2" presStyleIdx="2" presStyleCnt="4"/>
      <dgm:spPr/>
      <dgm:t>
        <a:bodyPr/>
        <a:lstStyle/>
        <a:p>
          <a:endParaRPr lang="es-EC"/>
        </a:p>
      </dgm:t>
    </dgm:pt>
    <dgm:pt modelId="{BB8E03DB-B7DF-45D9-87A3-61D6FE9BE301}" type="pres">
      <dgm:prSet presAssocID="{1248E99B-D7EB-4D2B-8ABA-8294000DAC40}" presName="hierRoot2" presStyleCnt="0">
        <dgm:presLayoutVars>
          <dgm:hierBranch val="init"/>
        </dgm:presLayoutVars>
      </dgm:prSet>
      <dgm:spPr/>
    </dgm:pt>
    <dgm:pt modelId="{BEA5D955-FCFA-48EF-A24D-065BD243B53A}" type="pres">
      <dgm:prSet presAssocID="{1248E99B-D7EB-4D2B-8ABA-8294000DAC40}" presName="rootComposite" presStyleCnt="0"/>
      <dgm:spPr/>
    </dgm:pt>
    <dgm:pt modelId="{FD903209-67B5-4DF3-95AD-F6BCF13AB30D}" type="pres">
      <dgm:prSet presAssocID="{1248E99B-D7EB-4D2B-8ABA-8294000DAC40}" presName="rootText" presStyleLbl="node2" presStyleIdx="2" presStyleCnt="3" custLinFactNeighborY="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CF9AD654-1E5C-4532-A9F5-D725C7C38EA2}" type="pres">
      <dgm:prSet presAssocID="{1248E99B-D7EB-4D2B-8ABA-8294000DAC40}" presName="rootConnector" presStyleLbl="node2" presStyleIdx="2" presStyleCnt="3"/>
      <dgm:spPr/>
      <dgm:t>
        <a:bodyPr/>
        <a:lstStyle/>
        <a:p>
          <a:endParaRPr lang="es-EC"/>
        </a:p>
      </dgm:t>
    </dgm:pt>
    <dgm:pt modelId="{017DC0E9-4764-4DA3-9635-3186F834EEC3}" type="pres">
      <dgm:prSet presAssocID="{1248E99B-D7EB-4D2B-8ABA-8294000DAC40}" presName="hierChild4" presStyleCnt="0"/>
      <dgm:spPr/>
    </dgm:pt>
    <dgm:pt modelId="{922A1408-C2EA-445F-B323-BA98B1C77E09}" type="pres">
      <dgm:prSet presAssocID="{1248E99B-D7EB-4D2B-8ABA-8294000DAC40}" presName="hierChild5" presStyleCnt="0"/>
      <dgm:spPr/>
    </dgm:pt>
    <dgm:pt modelId="{7DE33C53-0859-4C89-BFD9-8538B7F1FCA5}" type="pres">
      <dgm:prSet presAssocID="{1369FD67-DCD8-4756-AF75-7F71D93654FB}" presName="hierChild3" presStyleCnt="0"/>
      <dgm:spPr/>
    </dgm:pt>
    <dgm:pt modelId="{53E1D3C0-3B9D-4E49-B2DD-27D04ABB3922}" type="pres">
      <dgm:prSet presAssocID="{A57BC1ED-A004-4691-99AD-26EE6D45AF9F}" presName="Name111" presStyleLbl="parChTrans1D2" presStyleIdx="3" presStyleCnt="4"/>
      <dgm:spPr/>
      <dgm:t>
        <a:bodyPr/>
        <a:lstStyle/>
        <a:p>
          <a:endParaRPr lang="es-EC"/>
        </a:p>
      </dgm:t>
    </dgm:pt>
    <dgm:pt modelId="{8D8ED7CD-33F4-4CBC-969F-3673930986C2}" type="pres">
      <dgm:prSet presAssocID="{EDE61877-AE52-44AA-8AF2-EC402A73DB0A}" presName="hierRoot3" presStyleCnt="0">
        <dgm:presLayoutVars>
          <dgm:hierBranch val="init"/>
        </dgm:presLayoutVars>
      </dgm:prSet>
      <dgm:spPr/>
    </dgm:pt>
    <dgm:pt modelId="{635E7B63-C8A7-4891-B923-5D4E440726A8}" type="pres">
      <dgm:prSet presAssocID="{EDE61877-AE52-44AA-8AF2-EC402A73DB0A}" presName="rootComposite3" presStyleCnt="0"/>
      <dgm:spPr/>
    </dgm:pt>
    <dgm:pt modelId="{F7BE6F56-0A89-413A-B0BD-1280FC556A23}" type="pres">
      <dgm:prSet presAssocID="{EDE61877-AE52-44AA-8AF2-EC402A73DB0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082FF81C-3105-416F-8FE3-DA9C89273636}" type="pres">
      <dgm:prSet presAssocID="{EDE61877-AE52-44AA-8AF2-EC402A73DB0A}" presName="rootConnector3" presStyleLbl="asst1" presStyleIdx="0" presStyleCnt="1"/>
      <dgm:spPr/>
      <dgm:t>
        <a:bodyPr/>
        <a:lstStyle/>
        <a:p>
          <a:endParaRPr lang="es-EC"/>
        </a:p>
      </dgm:t>
    </dgm:pt>
    <dgm:pt modelId="{16C3E8D6-D864-4EC3-A32E-D9C5B0F4F835}" type="pres">
      <dgm:prSet presAssocID="{EDE61877-AE52-44AA-8AF2-EC402A73DB0A}" presName="hierChild6" presStyleCnt="0"/>
      <dgm:spPr/>
    </dgm:pt>
    <dgm:pt modelId="{2BC34F98-DD6B-4AFC-A6E8-2518AD662593}" type="pres">
      <dgm:prSet presAssocID="{EDE61877-AE52-44AA-8AF2-EC402A73DB0A}" presName="hierChild7" presStyleCnt="0"/>
      <dgm:spPr/>
    </dgm:pt>
  </dgm:ptLst>
  <dgm:cxnLst>
    <dgm:cxn modelId="{E86100A9-A7AD-4F4B-A168-3A5CD604C769}" type="presOf" srcId="{1369FD67-DCD8-4756-AF75-7F71D93654FB}" destId="{DCF549E0-2F5F-4545-BE99-8320512F0575}" srcOrd="0" destOrd="0" presId="urn:microsoft.com/office/officeart/2005/8/layout/orgChart1"/>
    <dgm:cxn modelId="{CCCA5AEE-4BD0-405D-B454-4837A87ED051}" srcId="{1369FD67-DCD8-4756-AF75-7F71D93654FB}" destId="{1248E99B-D7EB-4D2B-8ABA-8294000DAC40}" srcOrd="3" destOrd="0" parTransId="{13055F78-7159-4AB8-97E9-0D9FC4BFDAC5}" sibTransId="{40C8F642-0234-43C4-8E63-B1C90F09FA15}"/>
    <dgm:cxn modelId="{438C912B-ED73-47D2-B9B8-7918063767E4}" srcId="{1369FD67-DCD8-4756-AF75-7F71D93654FB}" destId="{FA0CB4D7-20E5-4BE2-BE56-CD1274E6D2DF}" srcOrd="2" destOrd="0" parTransId="{165A1AB6-B3BD-4283-96A3-1E92CB8D0F26}" sibTransId="{7E65DC44-EF74-42E5-9426-C285996FAAD8}"/>
    <dgm:cxn modelId="{CE342CD2-6F36-49E4-A55D-95A3876FEEE4}" srcId="{2B4438C7-8ECE-44D6-A887-3B03F5DED7D7}" destId="{1369FD67-DCD8-4756-AF75-7F71D93654FB}" srcOrd="0" destOrd="0" parTransId="{C255FF6C-548F-46AA-A99C-1A59D7045066}" sibTransId="{2A03B5A1-057D-4646-A126-2298F9E25548}"/>
    <dgm:cxn modelId="{E9DA4845-1D2B-4E14-89F5-677A03F9C5D1}" srcId="{1369FD67-DCD8-4756-AF75-7F71D93654FB}" destId="{6A098937-66B7-480B-9E67-799D6EB5D623}" srcOrd="1" destOrd="0" parTransId="{9D830A1F-2E28-45D2-A3DE-493D9507FE74}" sibTransId="{CE4A3C2D-863B-4E51-A6DE-2B21BC8BC4A4}"/>
    <dgm:cxn modelId="{062D4571-23C0-4CC8-8C74-2B9DAE5B7119}" type="presOf" srcId="{FA0CB4D7-20E5-4BE2-BE56-CD1274E6D2DF}" destId="{3579E529-3F16-486F-B6F5-2B72327D80BA}" srcOrd="1" destOrd="0" presId="urn:microsoft.com/office/officeart/2005/8/layout/orgChart1"/>
    <dgm:cxn modelId="{419BD02B-8B7F-4A56-A0CA-A45C566EB85E}" type="presOf" srcId="{13055F78-7159-4AB8-97E9-0D9FC4BFDAC5}" destId="{22F5CA62-3C95-4C7C-AAED-0FDF57BAAB3A}" srcOrd="0" destOrd="0" presId="urn:microsoft.com/office/officeart/2005/8/layout/orgChart1"/>
    <dgm:cxn modelId="{29634B99-85D6-47B9-8855-11788B4B98AB}" type="presOf" srcId="{FA0CB4D7-20E5-4BE2-BE56-CD1274E6D2DF}" destId="{930DDEDC-644C-442B-90EE-524F79544129}" srcOrd="0" destOrd="0" presId="urn:microsoft.com/office/officeart/2005/8/layout/orgChart1"/>
    <dgm:cxn modelId="{B80D9DEE-763D-403B-B195-4BA06A3C2B50}" type="presOf" srcId="{6A098937-66B7-480B-9E67-799D6EB5D623}" destId="{D719197C-06A3-4D3A-8459-8A4A6E4136A5}" srcOrd="0" destOrd="0" presId="urn:microsoft.com/office/officeart/2005/8/layout/orgChart1"/>
    <dgm:cxn modelId="{0E5A19D4-867F-4325-B1E6-770587F29378}" srcId="{1369FD67-DCD8-4756-AF75-7F71D93654FB}" destId="{EDE61877-AE52-44AA-8AF2-EC402A73DB0A}" srcOrd="0" destOrd="0" parTransId="{A57BC1ED-A004-4691-99AD-26EE6D45AF9F}" sibTransId="{372AF9C2-2D4B-46D3-A3C4-E3979C30D29D}"/>
    <dgm:cxn modelId="{D17F9A08-E26B-47D4-B848-16E91356024F}" type="presOf" srcId="{EDE61877-AE52-44AA-8AF2-EC402A73DB0A}" destId="{F7BE6F56-0A89-413A-B0BD-1280FC556A23}" srcOrd="0" destOrd="0" presId="urn:microsoft.com/office/officeart/2005/8/layout/orgChart1"/>
    <dgm:cxn modelId="{6A5BD1B5-82B6-4ABA-9572-34EED25C78EB}" type="presOf" srcId="{EDE61877-AE52-44AA-8AF2-EC402A73DB0A}" destId="{082FF81C-3105-416F-8FE3-DA9C89273636}" srcOrd="1" destOrd="0" presId="urn:microsoft.com/office/officeart/2005/8/layout/orgChart1"/>
    <dgm:cxn modelId="{C17CF5E9-2DA1-431A-AFDF-2AD66BB6FB39}" type="presOf" srcId="{1248E99B-D7EB-4D2B-8ABA-8294000DAC40}" destId="{FD903209-67B5-4DF3-95AD-F6BCF13AB30D}" srcOrd="0" destOrd="0" presId="urn:microsoft.com/office/officeart/2005/8/layout/orgChart1"/>
    <dgm:cxn modelId="{C4FD88AC-201A-4BED-AEBF-BB27D7864F98}" type="presOf" srcId="{2B4438C7-8ECE-44D6-A887-3B03F5DED7D7}" destId="{0F08A725-919A-4C8E-A161-1D1E25C32A93}" srcOrd="0" destOrd="0" presId="urn:microsoft.com/office/officeart/2005/8/layout/orgChart1"/>
    <dgm:cxn modelId="{2D9A3C46-D511-4C20-9124-91783BA7A92A}" type="presOf" srcId="{6A098937-66B7-480B-9E67-799D6EB5D623}" destId="{DD765585-1F28-4F15-AEF3-2EBBCB6520F4}" srcOrd="1" destOrd="0" presId="urn:microsoft.com/office/officeart/2005/8/layout/orgChart1"/>
    <dgm:cxn modelId="{B53DA5EB-A026-4432-8C57-F2C65ACCE8AA}" type="presOf" srcId="{1369FD67-DCD8-4756-AF75-7F71D93654FB}" destId="{977D56CF-3017-4F64-B74B-4C8180E2AC65}" srcOrd="1" destOrd="0" presId="urn:microsoft.com/office/officeart/2005/8/layout/orgChart1"/>
    <dgm:cxn modelId="{01F7A455-2710-40EA-8FA0-298FCB69C604}" type="presOf" srcId="{A57BC1ED-A004-4691-99AD-26EE6D45AF9F}" destId="{53E1D3C0-3B9D-4E49-B2DD-27D04ABB3922}" srcOrd="0" destOrd="0" presId="urn:microsoft.com/office/officeart/2005/8/layout/orgChart1"/>
    <dgm:cxn modelId="{BBCD8469-B5E8-4ED3-A8DF-EA652128AC30}" type="presOf" srcId="{165A1AB6-B3BD-4283-96A3-1E92CB8D0F26}" destId="{7284A361-E4E4-4967-BD33-E0737CAC73EB}" srcOrd="0" destOrd="0" presId="urn:microsoft.com/office/officeart/2005/8/layout/orgChart1"/>
    <dgm:cxn modelId="{FCE1E72F-18DB-4FBC-8E4D-2B2AF292EBA7}" type="presOf" srcId="{1248E99B-D7EB-4D2B-8ABA-8294000DAC40}" destId="{CF9AD654-1E5C-4532-A9F5-D725C7C38EA2}" srcOrd="1" destOrd="0" presId="urn:microsoft.com/office/officeart/2005/8/layout/orgChart1"/>
    <dgm:cxn modelId="{F20AB97F-236F-451F-B103-94FBFB1BA0F5}" type="presOf" srcId="{9D830A1F-2E28-45D2-A3DE-493D9507FE74}" destId="{B14727D4-0F98-46E6-B8AE-773A3D85BBAF}" srcOrd="0" destOrd="0" presId="urn:microsoft.com/office/officeart/2005/8/layout/orgChart1"/>
    <dgm:cxn modelId="{6007BF96-D8C5-4979-BCE5-A785EAAA006B}" type="presParOf" srcId="{0F08A725-919A-4C8E-A161-1D1E25C32A93}" destId="{844BABBE-E9A9-4364-A21D-EF6B50D931ED}" srcOrd="0" destOrd="0" presId="urn:microsoft.com/office/officeart/2005/8/layout/orgChart1"/>
    <dgm:cxn modelId="{DA2ECD8A-7B09-4EA1-869C-49A7D77944C6}" type="presParOf" srcId="{844BABBE-E9A9-4364-A21D-EF6B50D931ED}" destId="{5929C616-7AA5-4F00-83E9-E36EE1EC05D7}" srcOrd="0" destOrd="0" presId="urn:microsoft.com/office/officeart/2005/8/layout/orgChart1"/>
    <dgm:cxn modelId="{80F528FA-F5B4-4FF4-8323-1984E903645E}" type="presParOf" srcId="{5929C616-7AA5-4F00-83E9-E36EE1EC05D7}" destId="{DCF549E0-2F5F-4545-BE99-8320512F0575}" srcOrd="0" destOrd="0" presId="urn:microsoft.com/office/officeart/2005/8/layout/orgChart1"/>
    <dgm:cxn modelId="{8CDCEC6B-5538-4869-8F76-66A69FE89C1E}" type="presParOf" srcId="{5929C616-7AA5-4F00-83E9-E36EE1EC05D7}" destId="{977D56CF-3017-4F64-B74B-4C8180E2AC65}" srcOrd="1" destOrd="0" presId="urn:microsoft.com/office/officeart/2005/8/layout/orgChart1"/>
    <dgm:cxn modelId="{9423A2BB-9BE3-497B-9043-23BF18E33044}" type="presParOf" srcId="{844BABBE-E9A9-4364-A21D-EF6B50D931ED}" destId="{1E287366-EAB7-4FD4-BDEB-FD4EB2B01D7A}" srcOrd="1" destOrd="0" presId="urn:microsoft.com/office/officeart/2005/8/layout/orgChart1"/>
    <dgm:cxn modelId="{15C8532A-C967-40C7-92EB-AD57A0D31DF7}" type="presParOf" srcId="{1E287366-EAB7-4FD4-BDEB-FD4EB2B01D7A}" destId="{B14727D4-0F98-46E6-B8AE-773A3D85BBAF}" srcOrd="0" destOrd="0" presId="urn:microsoft.com/office/officeart/2005/8/layout/orgChart1"/>
    <dgm:cxn modelId="{991608C3-7BFA-428A-B4FF-21BD48FB7F41}" type="presParOf" srcId="{1E287366-EAB7-4FD4-BDEB-FD4EB2B01D7A}" destId="{E4A06657-D043-4E79-A491-6A7981EAF684}" srcOrd="1" destOrd="0" presId="urn:microsoft.com/office/officeart/2005/8/layout/orgChart1"/>
    <dgm:cxn modelId="{27DBA579-2C0C-40F2-A29B-642CD37E7186}" type="presParOf" srcId="{E4A06657-D043-4E79-A491-6A7981EAF684}" destId="{B9E11804-8FF2-40DE-8091-43D291C8FC24}" srcOrd="0" destOrd="0" presId="urn:microsoft.com/office/officeart/2005/8/layout/orgChart1"/>
    <dgm:cxn modelId="{C846F8D8-DEC5-4E30-9780-0A7CE2A3DE4D}" type="presParOf" srcId="{B9E11804-8FF2-40DE-8091-43D291C8FC24}" destId="{D719197C-06A3-4D3A-8459-8A4A6E4136A5}" srcOrd="0" destOrd="0" presId="urn:microsoft.com/office/officeart/2005/8/layout/orgChart1"/>
    <dgm:cxn modelId="{A2697445-6158-4BB5-9440-0413BB4E0D84}" type="presParOf" srcId="{B9E11804-8FF2-40DE-8091-43D291C8FC24}" destId="{DD765585-1F28-4F15-AEF3-2EBBCB6520F4}" srcOrd="1" destOrd="0" presId="urn:microsoft.com/office/officeart/2005/8/layout/orgChart1"/>
    <dgm:cxn modelId="{FEB3E46A-1AF5-4603-9663-6BE8BB9E8D15}" type="presParOf" srcId="{E4A06657-D043-4E79-A491-6A7981EAF684}" destId="{91AB6E95-7F0E-4B2D-8595-DFCD6882F841}" srcOrd="1" destOrd="0" presId="urn:microsoft.com/office/officeart/2005/8/layout/orgChart1"/>
    <dgm:cxn modelId="{54CF8106-857A-4827-834D-0EA90140C0D2}" type="presParOf" srcId="{E4A06657-D043-4E79-A491-6A7981EAF684}" destId="{88203E36-46AE-4235-A5E4-4925A5D38F1A}" srcOrd="2" destOrd="0" presId="urn:microsoft.com/office/officeart/2005/8/layout/orgChart1"/>
    <dgm:cxn modelId="{D9A00D35-7C4C-46D7-9941-5CC05BDD3298}" type="presParOf" srcId="{1E287366-EAB7-4FD4-BDEB-FD4EB2B01D7A}" destId="{7284A361-E4E4-4967-BD33-E0737CAC73EB}" srcOrd="2" destOrd="0" presId="urn:microsoft.com/office/officeart/2005/8/layout/orgChart1"/>
    <dgm:cxn modelId="{D6CB0794-E58E-476C-B9EB-445DF8618CF5}" type="presParOf" srcId="{1E287366-EAB7-4FD4-BDEB-FD4EB2B01D7A}" destId="{2195BECB-118E-47D0-BB3C-7D5B558D1D96}" srcOrd="3" destOrd="0" presId="urn:microsoft.com/office/officeart/2005/8/layout/orgChart1"/>
    <dgm:cxn modelId="{5246BC51-45DA-4FED-9662-277BA94483ED}" type="presParOf" srcId="{2195BECB-118E-47D0-BB3C-7D5B558D1D96}" destId="{EB6C6E24-F13E-44EF-B23F-53AB5C095EA5}" srcOrd="0" destOrd="0" presId="urn:microsoft.com/office/officeart/2005/8/layout/orgChart1"/>
    <dgm:cxn modelId="{9EF80E71-0CD0-48D5-AAE4-A5E3F55220C9}" type="presParOf" srcId="{EB6C6E24-F13E-44EF-B23F-53AB5C095EA5}" destId="{930DDEDC-644C-442B-90EE-524F79544129}" srcOrd="0" destOrd="0" presId="urn:microsoft.com/office/officeart/2005/8/layout/orgChart1"/>
    <dgm:cxn modelId="{977D42EA-BB9E-442E-A714-2DF72531F58C}" type="presParOf" srcId="{EB6C6E24-F13E-44EF-B23F-53AB5C095EA5}" destId="{3579E529-3F16-486F-B6F5-2B72327D80BA}" srcOrd="1" destOrd="0" presId="urn:microsoft.com/office/officeart/2005/8/layout/orgChart1"/>
    <dgm:cxn modelId="{AE872481-1446-4FBC-88C5-B738EFDF182B}" type="presParOf" srcId="{2195BECB-118E-47D0-BB3C-7D5B558D1D96}" destId="{26267689-A2D1-43E2-8388-0CD2BB987F93}" srcOrd="1" destOrd="0" presId="urn:microsoft.com/office/officeart/2005/8/layout/orgChart1"/>
    <dgm:cxn modelId="{6C1DF841-E0CA-4D64-BC1B-3C34350232DE}" type="presParOf" srcId="{2195BECB-118E-47D0-BB3C-7D5B558D1D96}" destId="{F8B7A7C2-29FD-4712-9BDC-C2AA58E9FBD5}" srcOrd="2" destOrd="0" presId="urn:microsoft.com/office/officeart/2005/8/layout/orgChart1"/>
    <dgm:cxn modelId="{B4EC98F9-6082-464D-912A-055B7E73D00A}" type="presParOf" srcId="{1E287366-EAB7-4FD4-BDEB-FD4EB2B01D7A}" destId="{22F5CA62-3C95-4C7C-AAED-0FDF57BAAB3A}" srcOrd="4" destOrd="0" presId="urn:microsoft.com/office/officeart/2005/8/layout/orgChart1"/>
    <dgm:cxn modelId="{F693CAE5-A98C-4FFF-BE0A-DEB58BEDAF4C}" type="presParOf" srcId="{1E287366-EAB7-4FD4-BDEB-FD4EB2B01D7A}" destId="{BB8E03DB-B7DF-45D9-87A3-61D6FE9BE301}" srcOrd="5" destOrd="0" presId="urn:microsoft.com/office/officeart/2005/8/layout/orgChart1"/>
    <dgm:cxn modelId="{2B6BD18D-E9B4-4425-83B2-E452B031C1C4}" type="presParOf" srcId="{BB8E03DB-B7DF-45D9-87A3-61D6FE9BE301}" destId="{BEA5D955-FCFA-48EF-A24D-065BD243B53A}" srcOrd="0" destOrd="0" presId="urn:microsoft.com/office/officeart/2005/8/layout/orgChart1"/>
    <dgm:cxn modelId="{4012365D-5F76-4108-9B37-DA0662BBA182}" type="presParOf" srcId="{BEA5D955-FCFA-48EF-A24D-065BD243B53A}" destId="{FD903209-67B5-4DF3-95AD-F6BCF13AB30D}" srcOrd="0" destOrd="0" presId="urn:microsoft.com/office/officeart/2005/8/layout/orgChart1"/>
    <dgm:cxn modelId="{639842D0-24E0-4581-8C9C-5A9B21839A75}" type="presParOf" srcId="{BEA5D955-FCFA-48EF-A24D-065BD243B53A}" destId="{CF9AD654-1E5C-4532-A9F5-D725C7C38EA2}" srcOrd="1" destOrd="0" presId="urn:microsoft.com/office/officeart/2005/8/layout/orgChart1"/>
    <dgm:cxn modelId="{762EDF54-C886-4361-9B3F-07902B395688}" type="presParOf" srcId="{BB8E03DB-B7DF-45D9-87A3-61D6FE9BE301}" destId="{017DC0E9-4764-4DA3-9635-3186F834EEC3}" srcOrd="1" destOrd="0" presId="urn:microsoft.com/office/officeart/2005/8/layout/orgChart1"/>
    <dgm:cxn modelId="{2530AEE2-5543-4A62-91E7-63C47F896421}" type="presParOf" srcId="{BB8E03DB-B7DF-45D9-87A3-61D6FE9BE301}" destId="{922A1408-C2EA-445F-B323-BA98B1C77E09}" srcOrd="2" destOrd="0" presId="urn:microsoft.com/office/officeart/2005/8/layout/orgChart1"/>
    <dgm:cxn modelId="{A8080982-C4A9-4E52-856E-AE3A01FEB2CF}" type="presParOf" srcId="{844BABBE-E9A9-4364-A21D-EF6B50D931ED}" destId="{7DE33C53-0859-4C89-BFD9-8538B7F1FCA5}" srcOrd="2" destOrd="0" presId="urn:microsoft.com/office/officeart/2005/8/layout/orgChart1"/>
    <dgm:cxn modelId="{F37670B1-FE50-4B41-BC5C-B9484CCDF675}" type="presParOf" srcId="{7DE33C53-0859-4C89-BFD9-8538B7F1FCA5}" destId="{53E1D3C0-3B9D-4E49-B2DD-27D04ABB3922}" srcOrd="0" destOrd="0" presId="urn:microsoft.com/office/officeart/2005/8/layout/orgChart1"/>
    <dgm:cxn modelId="{B7062A6D-DD73-473D-98ED-9F3696AEC2B7}" type="presParOf" srcId="{7DE33C53-0859-4C89-BFD9-8538B7F1FCA5}" destId="{8D8ED7CD-33F4-4CBC-969F-3673930986C2}" srcOrd="1" destOrd="0" presId="urn:microsoft.com/office/officeart/2005/8/layout/orgChart1"/>
    <dgm:cxn modelId="{AD2969A0-752D-4ABE-984E-BBEF57A1FF4E}" type="presParOf" srcId="{8D8ED7CD-33F4-4CBC-969F-3673930986C2}" destId="{635E7B63-C8A7-4891-B923-5D4E440726A8}" srcOrd="0" destOrd="0" presId="urn:microsoft.com/office/officeart/2005/8/layout/orgChart1"/>
    <dgm:cxn modelId="{385A7352-C773-47AA-B8B5-E219D63B4E8D}" type="presParOf" srcId="{635E7B63-C8A7-4891-B923-5D4E440726A8}" destId="{F7BE6F56-0A89-413A-B0BD-1280FC556A23}" srcOrd="0" destOrd="0" presId="urn:microsoft.com/office/officeart/2005/8/layout/orgChart1"/>
    <dgm:cxn modelId="{D9AF74D2-5319-46AC-A486-EF2FBD60F260}" type="presParOf" srcId="{635E7B63-C8A7-4891-B923-5D4E440726A8}" destId="{082FF81C-3105-416F-8FE3-DA9C89273636}" srcOrd="1" destOrd="0" presId="urn:microsoft.com/office/officeart/2005/8/layout/orgChart1"/>
    <dgm:cxn modelId="{7E767397-2033-403E-ABC2-EC10ADF97925}" type="presParOf" srcId="{8D8ED7CD-33F4-4CBC-969F-3673930986C2}" destId="{16C3E8D6-D864-4EC3-A32E-D9C5B0F4F835}" srcOrd="1" destOrd="0" presId="urn:microsoft.com/office/officeart/2005/8/layout/orgChart1"/>
    <dgm:cxn modelId="{5E297D4D-C5A6-4514-A512-970FC243DDC7}" type="presParOf" srcId="{8D8ED7CD-33F4-4CBC-969F-3673930986C2}" destId="{2BC34F98-DD6B-4AFC-A6E8-2518AD66259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26696B6-1FAD-4D96-945F-8289220F4A3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597F2D3-4EF8-4DFB-9DCD-8451902527C6}">
      <dgm:prSet phldrT="[Texto]" custT="1"/>
      <dgm:spPr/>
      <dgm:t>
        <a:bodyPr/>
        <a:lstStyle/>
        <a:p>
          <a:r>
            <a:rPr lang="es-EC" sz="1600" dirty="0" smtClean="0"/>
            <a:t>Condicionantes hereditarias de la figura cuidadora.</a:t>
          </a:r>
          <a:endParaRPr lang="es-EC" sz="1600" dirty="0"/>
        </a:p>
      </dgm:t>
    </dgm:pt>
    <dgm:pt modelId="{897E1E8A-90F2-47E1-A581-F25D11AC5FC2}" type="parTrans" cxnId="{F35893C9-B627-497B-8E41-54594D875E58}">
      <dgm:prSet/>
      <dgm:spPr/>
      <dgm:t>
        <a:bodyPr/>
        <a:lstStyle/>
        <a:p>
          <a:endParaRPr lang="es-EC"/>
        </a:p>
      </dgm:t>
    </dgm:pt>
    <dgm:pt modelId="{313C239C-64D1-497E-B88D-C6FBD309D1BD}" type="sibTrans" cxnId="{F35893C9-B627-497B-8E41-54594D875E58}">
      <dgm:prSet/>
      <dgm:spPr/>
      <dgm:t>
        <a:bodyPr/>
        <a:lstStyle/>
        <a:p>
          <a:endParaRPr lang="es-EC"/>
        </a:p>
      </dgm:t>
    </dgm:pt>
    <dgm:pt modelId="{D57F95B6-0A68-4457-8765-E1AAEE032C3D}">
      <dgm:prSet phldrT="[Texto]" custT="1"/>
      <dgm:spPr/>
      <dgm:t>
        <a:bodyPr/>
        <a:lstStyle/>
        <a:p>
          <a:r>
            <a:rPr lang="es-EC" sz="1700" i="0" dirty="0" smtClean="0"/>
            <a:t>Asperger</a:t>
          </a:r>
          <a:endParaRPr lang="es-EC" sz="1700" i="0" dirty="0"/>
        </a:p>
      </dgm:t>
    </dgm:pt>
    <dgm:pt modelId="{3487DC48-2FFE-411B-B3D9-EDD34EDB02B1}" type="parTrans" cxnId="{BD99B874-9AB4-4139-9BB3-C4165F3B3989}">
      <dgm:prSet/>
      <dgm:spPr/>
      <dgm:t>
        <a:bodyPr/>
        <a:lstStyle/>
        <a:p>
          <a:endParaRPr lang="es-EC"/>
        </a:p>
      </dgm:t>
    </dgm:pt>
    <dgm:pt modelId="{00DC0C59-335F-4FAE-A13E-15623238D8E1}" type="sibTrans" cxnId="{BD99B874-9AB4-4139-9BB3-C4165F3B3989}">
      <dgm:prSet/>
      <dgm:spPr/>
      <dgm:t>
        <a:bodyPr/>
        <a:lstStyle/>
        <a:p>
          <a:endParaRPr lang="es-EC"/>
        </a:p>
      </dgm:t>
    </dgm:pt>
    <dgm:pt modelId="{F9A7D21C-B654-42E5-A86D-5AE387A1DC8C}">
      <dgm:prSet phldrT="[Texto]" custT="1"/>
      <dgm:spPr/>
      <dgm:t>
        <a:bodyPr/>
        <a:lstStyle/>
        <a:p>
          <a:pPr algn="ctr"/>
          <a:r>
            <a:rPr lang="es-EC" sz="1600" dirty="0" smtClean="0"/>
            <a:t>Condiciones de las figuras cuidadoras  durante el embarazo.</a:t>
          </a:r>
          <a:endParaRPr lang="es-EC" sz="1600" dirty="0"/>
        </a:p>
      </dgm:t>
    </dgm:pt>
    <dgm:pt modelId="{113BF74B-D7C2-4FF7-85B0-11339982660F}" type="parTrans" cxnId="{7D1C262C-4137-42A6-8E5F-81038E7076AD}">
      <dgm:prSet/>
      <dgm:spPr/>
      <dgm:t>
        <a:bodyPr/>
        <a:lstStyle/>
        <a:p>
          <a:endParaRPr lang="es-EC"/>
        </a:p>
      </dgm:t>
    </dgm:pt>
    <dgm:pt modelId="{2FDB24E6-69A3-4A1D-A2E0-8B98C222FE9D}" type="sibTrans" cxnId="{7D1C262C-4137-42A6-8E5F-81038E7076AD}">
      <dgm:prSet/>
      <dgm:spPr/>
      <dgm:t>
        <a:bodyPr/>
        <a:lstStyle/>
        <a:p>
          <a:endParaRPr lang="es-EC"/>
        </a:p>
      </dgm:t>
    </dgm:pt>
    <dgm:pt modelId="{E75FE63B-BC00-4147-824E-554314CB6FF3}">
      <dgm:prSet phldrT="[Texto]" custT="1"/>
      <dgm:spPr/>
      <dgm:t>
        <a:bodyPr/>
        <a:lstStyle/>
        <a:p>
          <a:r>
            <a:rPr lang="es-EC" sz="1400" dirty="0" smtClean="0"/>
            <a:t>Redes de apoyo de las figuras cuidadoras. </a:t>
          </a:r>
          <a:endParaRPr lang="es-EC" sz="1400" dirty="0"/>
        </a:p>
      </dgm:t>
    </dgm:pt>
    <dgm:pt modelId="{529CE7F3-737B-44AE-8966-C2EA8602820A}" type="parTrans" cxnId="{A25EBCE5-6327-44ED-8A75-8BB1727C9682}">
      <dgm:prSet/>
      <dgm:spPr/>
      <dgm:t>
        <a:bodyPr/>
        <a:lstStyle/>
        <a:p>
          <a:endParaRPr lang="es-EC"/>
        </a:p>
      </dgm:t>
    </dgm:pt>
    <dgm:pt modelId="{0562E4EE-A291-4D63-9817-41FED4444227}" type="sibTrans" cxnId="{A25EBCE5-6327-44ED-8A75-8BB1727C9682}">
      <dgm:prSet/>
      <dgm:spPr/>
      <dgm:t>
        <a:bodyPr/>
        <a:lstStyle/>
        <a:p>
          <a:endParaRPr lang="es-EC"/>
        </a:p>
      </dgm:t>
    </dgm:pt>
    <dgm:pt modelId="{761FF1F7-E9EF-47C0-9344-B894127CE1DC}">
      <dgm:prSet phldrT="[Texto]" custT="1"/>
      <dgm:spPr/>
      <dgm:t>
        <a:bodyPr/>
        <a:lstStyle/>
        <a:p>
          <a:r>
            <a:rPr lang="es-EC" sz="1700" i="0" dirty="0" smtClean="0"/>
            <a:t>Síndrome de Down</a:t>
          </a:r>
          <a:endParaRPr lang="es-EC" sz="1700" i="0" dirty="0"/>
        </a:p>
      </dgm:t>
    </dgm:pt>
    <dgm:pt modelId="{CDD0993A-214F-45DF-B016-405A4D16FAE3}" type="parTrans" cxnId="{8C0E1501-FD04-423C-B784-E63D45790E12}">
      <dgm:prSet/>
      <dgm:spPr/>
      <dgm:t>
        <a:bodyPr/>
        <a:lstStyle/>
        <a:p>
          <a:endParaRPr lang="es-EC"/>
        </a:p>
      </dgm:t>
    </dgm:pt>
    <dgm:pt modelId="{6A77C8CD-7B62-4B4A-BE6F-DBD0F79FBED6}" type="sibTrans" cxnId="{8C0E1501-FD04-423C-B784-E63D45790E12}">
      <dgm:prSet/>
      <dgm:spPr/>
      <dgm:t>
        <a:bodyPr/>
        <a:lstStyle/>
        <a:p>
          <a:endParaRPr lang="es-EC"/>
        </a:p>
      </dgm:t>
    </dgm:pt>
    <dgm:pt modelId="{D48B882C-35CA-4357-A783-BB542F962790}">
      <dgm:prSet phldrT="[Texto]" custT="1"/>
      <dgm:spPr/>
      <dgm:t>
        <a:bodyPr/>
        <a:lstStyle/>
        <a:p>
          <a:r>
            <a:rPr lang="es-EC" sz="1700" i="0" dirty="0" smtClean="0"/>
            <a:t>Epilepsia </a:t>
          </a:r>
          <a:endParaRPr lang="es-EC" sz="1700" i="0" dirty="0"/>
        </a:p>
      </dgm:t>
    </dgm:pt>
    <dgm:pt modelId="{81C77B33-861B-4A66-9EDE-B3761E882408}" type="parTrans" cxnId="{25C2846D-42C8-4B12-BEE0-62949736BF05}">
      <dgm:prSet/>
      <dgm:spPr/>
      <dgm:t>
        <a:bodyPr/>
        <a:lstStyle/>
        <a:p>
          <a:endParaRPr lang="es-EC"/>
        </a:p>
      </dgm:t>
    </dgm:pt>
    <dgm:pt modelId="{9C3DB4C9-E3CC-49D7-A575-732DD27FF9A9}" type="sibTrans" cxnId="{25C2846D-42C8-4B12-BEE0-62949736BF05}">
      <dgm:prSet/>
      <dgm:spPr/>
      <dgm:t>
        <a:bodyPr/>
        <a:lstStyle/>
        <a:p>
          <a:endParaRPr lang="es-EC"/>
        </a:p>
      </dgm:t>
    </dgm:pt>
    <dgm:pt modelId="{8C22898F-A86D-4FF4-BF4F-B508365E75DD}">
      <dgm:prSet phldrT="[Texto]" custT="1"/>
      <dgm:spPr/>
      <dgm:t>
        <a:bodyPr/>
        <a:lstStyle/>
        <a:p>
          <a:r>
            <a:rPr lang="es-EC" sz="1700" dirty="0" smtClean="0"/>
            <a:t>Anemia</a:t>
          </a:r>
          <a:endParaRPr lang="es-EC" sz="1700" dirty="0"/>
        </a:p>
      </dgm:t>
    </dgm:pt>
    <dgm:pt modelId="{25344AA8-D727-418A-9D45-F7F56EB6A4CC}" type="sibTrans" cxnId="{E3CE705B-C0C6-447B-8B1F-FA151D7A2778}">
      <dgm:prSet/>
      <dgm:spPr/>
      <dgm:t>
        <a:bodyPr/>
        <a:lstStyle/>
        <a:p>
          <a:endParaRPr lang="es-EC"/>
        </a:p>
      </dgm:t>
    </dgm:pt>
    <dgm:pt modelId="{18444990-C28F-432C-87AF-A6DBD7A39040}" type="parTrans" cxnId="{E3CE705B-C0C6-447B-8B1F-FA151D7A2778}">
      <dgm:prSet/>
      <dgm:spPr/>
      <dgm:t>
        <a:bodyPr/>
        <a:lstStyle/>
        <a:p>
          <a:endParaRPr lang="es-EC"/>
        </a:p>
      </dgm:t>
    </dgm:pt>
    <dgm:pt modelId="{A956E0A2-5DEA-41C1-A185-4F7CFF0DB29A}">
      <dgm:prSet phldrT="[Texto]" custT="1"/>
      <dgm:spPr/>
      <dgm:t>
        <a:bodyPr/>
        <a:lstStyle/>
        <a:p>
          <a:r>
            <a:rPr lang="es-EC" sz="1700" dirty="0" smtClean="0"/>
            <a:t>Preclamsia </a:t>
          </a:r>
          <a:endParaRPr lang="es-EC" sz="1700" dirty="0"/>
        </a:p>
      </dgm:t>
    </dgm:pt>
    <dgm:pt modelId="{D7049F55-295A-4400-8BB7-854929B15FF2}" type="parTrans" cxnId="{C1674C66-F689-49FB-87DB-7256186790BE}">
      <dgm:prSet/>
      <dgm:spPr/>
      <dgm:t>
        <a:bodyPr/>
        <a:lstStyle/>
        <a:p>
          <a:endParaRPr lang="es-EC"/>
        </a:p>
      </dgm:t>
    </dgm:pt>
    <dgm:pt modelId="{BBED82FF-3D43-4D1F-BA2E-389853EC0DCA}" type="sibTrans" cxnId="{C1674C66-F689-49FB-87DB-7256186790BE}">
      <dgm:prSet/>
      <dgm:spPr/>
      <dgm:t>
        <a:bodyPr/>
        <a:lstStyle/>
        <a:p>
          <a:endParaRPr lang="es-EC"/>
        </a:p>
      </dgm:t>
    </dgm:pt>
    <dgm:pt modelId="{D2B8DEAB-4FE3-4F9F-86B6-D4999A94F5A0}">
      <dgm:prSet phldrT="[Texto]" custT="1"/>
      <dgm:spPr/>
      <dgm:t>
        <a:bodyPr/>
        <a:lstStyle/>
        <a:p>
          <a:r>
            <a:rPr lang="es-EC" sz="1700" dirty="0" smtClean="0"/>
            <a:t>Problema de Tiroides</a:t>
          </a:r>
          <a:endParaRPr lang="es-EC" sz="1700" dirty="0"/>
        </a:p>
      </dgm:t>
    </dgm:pt>
    <dgm:pt modelId="{F195817C-9F8A-4D81-9506-4B1937AC18DE}" type="parTrans" cxnId="{D6111F51-902A-4EB6-A322-BA5881644704}">
      <dgm:prSet/>
      <dgm:spPr/>
      <dgm:t>
        <a:bodyPr/>
        <a:lstStyle/>
        <a:p>
          <a:endParaRPr lang="es-EC"/>
        </a:p>
      </dgm:t>
    </dgm:pt>
    <dgm:pt modelId="{8B31CAB0-2CD4-4B84-A536-FE5540A0B655}" type="sibTrans" cxnId="{D6111F51-902A-4EB6-A322-BA5881644704}">
      <dgm:prSet/>
      <dgm:spPr/>
      <dgm:t>
        <a:bodyPr/>
        <a:lstStyle/>
        <a:p>
          <a:endParaRPr lang="es-EC"/>
        </a:p>
      </dgm:t>
    </dgm:pt>
    <dgm:pt modelId="{6DFEBB80-7D57-469A-9F47-5A33908B11A1}">
      <dgm:prSet phldrT="[Texto]"/>
      <dgm:spPr/>
      <dgm:t>
        <a:bodyPr/>
        <a:lstStyle/>
        <a:p>
          <a:r>
            <a:rPr lang="es-EC" dirty="0" smtClean="0"/>
            <a:t>Tíos</a:t>
          </a:r>
          <a:endParaRPr lang="es-EC" dirty="0"/>
        </a:p>
      </dgm:t>
    </dgm:pt>
    <dgm:pt modelId="{E19E47B6-2045-4FBB-A8F5-8D4413F227F4}" type="sibTrans" cxnId="{D008CECD-8750-4F97-A128-837C3C289834}">
      <dgm:prSet/>
      <dgm:spPr/>
      <dgm:t>
        <a:bodyPr/>
        <a:lstStyle/>
        <a:p>
          <a:endParaRPr lang="es-EC"/>
        </a:p>
      </dgm:t>
    </dgm:pt>
    <dgm:pt modelId="{55AB62A0-D376-4F9B-AD86-329748FD04EB}" type="parTrans" cxnId="{D008CECD-8750-4F97-A128-837C3C289834}">
      <dgm:prSet/>
      <dgm:spPr/>
      <dgm:t>
        <a:bodyPr/>
        <a:lstStyle/>
        <a:p>
          <a:endParaRPr lang="es-EC"/>
        </a:p>
      </dgm:t>
    </dgm:pt>
    <dgm:pt modelId="{061F1285-4EC9-41DB-84CD-1E6A1A9F5A44}">
      <dgm:prSet phldrT="[Texto]"/>
      <dgm:spPr/>
      <dgm:t>
        <a:bodyPr/>
        <a:lstStyle/>
        <a:p>
          <a:r>
            <a:rPr lang="es-EC" dirty="0" smtClean="0"/>
            <a:t>Abuelas </a:t>
          </a:r>
          <a:endParaRPr lang="es-EC" dirty="0"/>
        </a:p>
      </dgm:t>
    </dgm:pt>
    <dgm:pt modelId="{458DD447-00D3-49C4-851D-E0E57E343F0A}" type="sibTrans" cxnId="{C7488CA9-282E-40FA-9142-A0D009D4A991}">
      <dgm:prSet/>
      <dgm:spPr/>
      <dgm:t>
        <a:bodyPr/>
        <a:lstStyle/>
        <a:p>
          <a:endParaRPr lang="es-EC"/>
        </a:p>
      </dgm:t>
    </dgm:pt>
    <dgm:pt modelId="{F03FD274-018D-4C11-8099-CF28427C1A30}" type="parTrans" cxnId="{C7488CA9-282E-40FA-9142-A0D009D4A991}">
      <dgm:prSet/>
      <dgm:spPr/>
      <dgm:t>
        <a:bodyPr/>
        <a:lstStyle/>
        <a:p>
          <a:endParaRPr lang="es-EC"/>
        </a:p>
      </dgm:t>
    </dgm:pt>
    <dgm:pt modelId="{3EC94FBD-7FC9-463A-9AB2-D3C90757F227}">
      <dgm:prSet phldrT="[Texto]"/>
      <dgm:spPr/>
      <dgm:t>
        <a:bodyPr/>
        <a:lstStyle/>
        <a:p>
          <a:r>
            <a:rPr lang="es-EC" dirty="0" smtClean="0"/>
            <a:t>Hijos</a:t>
          </a:r>
          <a:endParaRPr lang="es-EC" dirty="0"/>
        </a:p>
      </dgm:t>
    </dgm:pt>
    <dgm:pt modelId="{100A61E5-34A2-45E5-825B-8EB98B8DFDA1}" type="parTrans" cxnId="{9A1885D1-CA7A-4B05-BFD8-0FE223C9FDB5}">
      <dgm:prSet/>
      <dgm:spPr/>
      <dgm:t>
        <a:bodyPr/>
        <a:lstStyle/>
        <a:p>
          <a:endParaRPr lang="es-EC"/>
        </a:p>
      </dgm:t>
    </dgm:pt>
    <dgm:pt modelId="{4A3DDC7A-7B5A-4536-ADF4-93EF75E637C6}" type="sibTrans" cxnId="{9A1885D1-CA7A-4B05-BFD8-0FE223C9FDB5}">
      <dgm:prSet/>
      <dgm:spPr/>
      <dgm:t>
        <a:bodyPr/>
        <a:lstStyle/>
        <a:p>
          <a:endParaRPr lang="es-EC"/>
        </a:p>
      </dgm:t>
    </dgm:pt>
    <dgm:pt modelId="{6C33FDD6-8C7F-40C4-A6F2-1CDCDA13DD1D}" type="pres">
      <dgm:prSet presAssocID="{626696B6-1FAD-4D96-945F-8289220F4A3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6E962CBE-D60C-454C-9C32-79971ECE92BD}" type="pres">
      <dgm:prSet presAssocID="{9597F2D3-4EF8-4DFB-9DCD-8451902527C6}" presName="linNode" presStyleCnt="0"/>
      <dgm:spPr/>
    </dgm:pt>
    <dgm:pt modelId="{F62BAFE1-2543-4208-AD5D-C428DD85DB53}" type="pres">
      <dgm:prSet presAssocID="{9597F2D3-4EF8-4DFB-9DCD-8451902527C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5F06232-3BB7-4FE0-B759-B1C1A5E1B0E5}" type="pres">
      <dgm:prSet presAssocID="{9597F2D3-4EF8-4DFB-9DCD-8451902527C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42BA1C0-9A72-498B-9B50-A109E3D7424D}" type="pres">
      <dgm:prSet presAssocID="{313C239C-64D1-497E-B88D-C6FBD309D1BD}" presName="sp" presStyleCnt="0"/>
      <dgm:spPr/>
    </dgm:pt>
    <dgm:pt modelId="{FE49EC60-F67F-4BB0-A77F-5EB6855F8072}" type="pres">
      <dgm:prSet presAssocID="{F9A7D21C-B654-42E5-A86D-5AE387A1DC8C}" presName="linNode" presStyleCnt="0"/>
      <dgm:spPr/>
    </dgm:pt>
    <dgm:pt modelId="{AE27DDF8-B10A-4874-967E-1E21837BDEC1}" type="pres">
      <dgm:prSet presAssocID="{F9A7D21C-B654-42E5-A86D-5AE387A1DC8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4998C12-AC38-4497-90AD-69D04D1CE472}" type="pres">
      <dgm:prSet presAssocID="{F9A7D21C-B654-42E5-A86D-5AE387A1DC8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F37E2AAE-3063-4D2D-8586-6E07AB2326B3}" type="pres">
      <dgm:prSet presAssocID="{2FDB24E6-69A3-4A1D-A2E0-8B98C222FE9D}" presName="sp" presStyleCnt="0"/>
      <dgm:spPr/>
    </dgm:pt>
    <dgm:pt modelId="{B63C4C2E-FC33-4DDA-B5BE-9004462B3583}" type="pres">
      <dgm:prSet presAssocID="{E75FE63B-BC00-4147-824E-554314CB6FF3}" presName="linNode" presStyleCnt="0"/>
      <dgm:spPr/>
    </dgm:pt>
    <dgm:pt modelId="{77EC5CE2-48A3-42B8-ACD2-E77D7C495D6D}" type="pres">
      <dgm:prSet presAssocID="{E75FE63B-BC00-4147-824E-554314CB6FF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4D42802-1CFB-46E8-BBC5-C7BB9D8E1FE5}" type="pres">
      <dgm:prSet presAssocID="{E75FE63B-BC00-4147-824E-554314CB6FF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95148354-A1D9-47E0-82B8-485EF0CD0956}" type="presOf" srcId="{3EC94FBD-7FC9-463A-9AB2-D3C90757F227}" destId="{A4D42802-1CFB-46E8-BBC5-C7BB9D8E1FE5}" srcOrd="0" destOrd="2" presId="urn:microsoft.com/office/officeart/2005/8/layout/vList5"/>
    <dgm:cxn modelId="{E4473E76-281E-48E0-BA8A-79E1A4B1BEF8}" type="presOf" srcId="{8C22898F-A86D-4FF4-BF4F-B508365E75DD}" destId="{54998C12-AC38-4497-90AD-69D04D1CE472}" srcOrd="0" destOrd="0" presId="urn:microsoft.com/office/officeart/2005/8/layout/vList5"/>
    <dgm:cxn modelId="{C7488CA9-282E-40FA-9142-A0D009D4A991}" srcId="{E75FE63B-BC00-4147-824E-554314CB6FF3}" destId="{061F1285-4EC9-41DB-84CD-1E6A1A9F5A44}" srcOrd="0" destOrd="0" parTransId="{F03FD274-018D-4C11-8099-CF28427C1A30}" sibTransId="{458DD447-00D3-49C4-851D-E0E57E343F0A}"/>
    <dgm:cxn modelId="{4466ADB9-E197-406C-96A7-7D8E66CB7B4A}" type="presOf" srcId="{D2B8DEAB-4FE3-4F9F-86B6-D4999A94F5A0}" destId="{54998C12-AC38-4497-90AD-69D04D1CE472}" srcOrd="0" destOrd="2" presId="urn:microsoft.com/office/officeart/2005/8/layout/vList5"/>
    <dgm:cxn modelId="{A25EBCE5-6327-44ED-8A75-8BB1727C9682}" srcId="{626696B6-1FAD-4D96-945F-8289220F4A30}" destId="{E75FE63B-BC00-4147-824E-554314CB6FF3}" srcOrd="2" destOrd="0" parTransId="{529CE7F3-737B-44AE-8966-C2EA8602820A}" sibTransId="{0562E4EE-A291-4D63-9817-41FED4444227}"/>
    <dgm:cxn modelId="{BBEA1182-B25D-45E1-96C6-F611DFD6B468}" type="presOf" srcId="{626696B6-1FAD-4D96-945F-8289220F4A30}" destId="{6C33FDD6-8C7F-40C4-A6F2-1CDCDA13DD1D}" srcOrd="0" destOrd="0" presId="urn:microsoft.com/office/officeart/2005/8/layout/vList5"/>
    <dgm:cxn modelId="{D6111F51-902A-4EB6-A322-BA5881644704}" srcId="{F9A7D21C-B654-42E5-A86D-5AE387A1DC8C}" destId="{D2B8DEAB-4FE3-4F9F-86B6-D4999A94F5A0}" srcOrd="2" destOrd="0" parTransId="{F195817C-9F8A-4D81-9506-4B1937AC18DE}" sibTransId="{8B31CAB0-2CD4-4B84-A536-FE5540A0B655}"/>
    <dgm:cxn modelId="{BD99B874-9AB4-4139-9BB3-C4165F3B3989}" srcId="{9597F2D3-4EF8-4DFB-9DCD-8451902527C6}" destId="{D57F95B6-0A68-4457-8765-E1AAEE032C3D}" srcOrd="0" destOrd="0" parTransId="{3487DC48-2FFE-411B-B3D9-EDD34EDB02B1}" sibTransId="{00DC0C59-335F-4FAE-A13E-15623238D8E1}"/>
    <dgm:cxn modelId="{D008CECD-8750-4F97-A128-837C3C289834}" srcId="{E75FE63B-BC00-4147-824E-554314CB6FF3}" destId="{6DFEBB80-7D57-469A-9F47-5A33908B11A1}" srcOrd="1" destOrd="0" parTransId="{55AB62A0-D376-4F9B-AD86-329748FD04EB}" sibTransId="{E19E47B6-2045-4FBB-A8F5-8D4413F227F4}"/>
    <dgm:cxn modelId="{9A1885D1-CA7A-4B05-BFD8-0FE223C9FDB5}" srcId="{E75FE63B-BC00-4147-824E-554314CB6FF3}" destId="{3EC94FBD-7FC9-463A-9AB2-D3C90757F227}" srcOrd="2" destOrd="0" parTransId="{100A61E5-34A2-45E5-825B-8EB98B8DFDA1}" sibTransId="{4A3DDC7A-7B5A-4536-ADF4-93EF75E637C6}"/>
    <dgm:cxn modelId="{BE17395C-2BDD-4AAA-A52E-EB56B9696448}" type="presOf" srcId="{061F1285-4EC9-41DB-84CD-1E6A1A9F5A44}" destId="{A4D42802-1CFB-46E8-BBC5-C7BB9D8E1FE5}" srcOrd="0" destOrd="0" presId="urn:microsoft.com/office/officeart/2005/8/layout/vList5"/>
    <dgm:cxn modelId="{8C0E1501-FD04-423C-B784-E63D45790E12}" srcId="{9597F2D3-4EF8-4DFB-9DCD-8451902527C6}" destId="{761FF1F7-E9EF-47C0-9344-B894127CE1DC}" srcOrd="1" destOrd="0" parTransId="{CDD0993A-214F-45DF-B016-405A4D16FAE3}" sibTransId="{6A77C8CD-7B62-4B4A-BE6F-DBD0F79FBED6}"/>
    <dgm:cxn modelId="{F4F56296-7B46-41A1-AB38-FE385AC50ED7}" type="presOf" srcId="{D48B882C-35CA-4357-A783-BB542F962790}" destId="{75F06232-3BB7-4FE0-B759-B1C1A5E1B0E5}" srcOrd="0" destOrd="2" presId="urn:microsoft.com/office/officeart/2005/8/layout/vList5"/>
    <dgm:cxn modelId="{FF7EF71E-7B1A-405F-B454-70C70CE7DAA1}" type="presOf" srcId="{761FF1F7-E9EF-47C0-9344-B894127CE1DC}" destId="{75F06232-3BB7-4FE0-B759-B1C1A5E1B0E5}" srcOrd="0" destOrd="1" presId="urn:microsoft.com/office/officeart/2005/8/layout/vList5"/>
    <dgm:cxn modelId="{C1674C66-F689-49FB-87DB-7256186790BE}" srcId="{F9A7D21C-B654-42E5-A86D-5AE387A1DC8C}" destId="{A956E0A2-5DEA-41C1-A185-4F7CFF0DB29A}" srcOrd="1" destOrd="0" parTransId="{D7049F55-295A-4400-8BB7-854929B15FF2}" sibTransId="{BBED82FF-3D43-4D1F-BA2E-389853EC0DCA}"/>
    <dgm:cxn modelId="{23CA637B-F9A3-42CF-9C6E-6A8A18254AD0}" type="presOf" srcId="{D57F95B6-0A68-4457-8765-E1AAEE032C3D}" destId="{75F06232-3BB7-4FE0-B759-B1C1A5E1B0E5}" srcOrd="0" destOrd="0" presId="urn:microsoft.com/office/officeart/2005/8/layout/vList5"/>
    <dgm:cxn modelId="{25C2846D-42C8-4B12-BEE0-62949736BF05}" srcId="{9597F2D3-4EF8-4DFB-9DCD-8451902527C6}" destId="{D48B882C-35CA-4357-A783-BB542F962790}" srcOrd="2" destOrd="0" parTransId="{81C77B33-861B-4A66-9EDE-B3761E882408}" sibTransId="{9C3DB4C9-E3CC-49D7-A575-732DD27FF9A9}"/>
    <dgm:cxn modelId="{7D1C262C-4137-42A6-8E5F-81038E7076AD}" srcId="{626696B6-1FAD-4D96-945F-8289220F4A30}" destId="{F9A7D21C-B654-42E5-A86D-5AE387A1DC8C}" srcOrd="1" destOrd="0" parTransId="{113BF74B-D7C2-4FF7-85B0-11339982660F}" sibTransId="{2FDB24E6-69A3-4A1D-A2E0-8B98C222FE9D}"/>
    <dgm:cxn modelId="{9BF1527E-6531-4CA9-A8A8-74345E3ADF01}" type="presOf" srcId="{6DFEBB80-7D57-469A-9F47-5A33908B11A1}" destId="{A4D42802-1CFB-46E8-BBC5-C7BB9D8E1FE5}" srcOrd="0" destOrd="1" presId="urn:microsoft.com/office/officeart/2005/8/layout/vList5"/>
    <dgm:cxn modelId="{631EA733-12CF-4FBD-94D2-550194E24660}" type="presOf" srcId="{F9A7D21C-B654-42E5-A86D-5AE387A1DC8C}" destId="{AE27DDF8-B10A-4874-967E-1E21837BDEC1}" srcOrd="0" destOrd="0" presId="urn:microsoft.com/office/officeart/2005/8/layout/vList5"/>
    <dgm:cxn modelId="{F35893C9-B627-497B-8E41-54594D875E58}" srcId="{626696B6-1FAD-4D96-945F-8289220F4A30}" destId="{9597F2D3-4EF8-4DFB-9DCD-8451902527C6}" srcOrd="0" destOrd="0" parTransId="{897E1E8A-90F2-47E1-A581-F25D11AC5FC2}" sibTransId="{313C239C-64D1-497E-B88D-C6FBD309D1BD}"/>
    <dgm:cxn modelId="{E3CE705B-C0C6-447B-8B1F-FA151D7A2778}" srcId="{F9A7D21C-B654-42E5-A86D-5AE387A1DC8C}" destId="{8C22898F-A86D-4FF4-BF4F-B508365E75DD}" srcOrd="0" destOrd="0" parTransId="{18444990-C28F-432C-87AF-A6DBD7A39040}" sibTransId="{25344AA8-D727-418A-9D45-F7F56EB6A4CC}"/>
    <dgm:cxn modelId="{269658AF-6814-4A85-834F-2F277687EBAE}" type="presOf" srcId="{A956E0A2-5DEA-41C1-A185-4F7CFF0DB29A}" destId="{54998C12-AC38-4497-90AD-69D04D1CE472}" srcOrd="0" destOrd="1" presId="urn:microsoft.com/office/officeart/2005/8/layout/vList5"/>
    <dgm:cxn modelId="{397B2476-160F-441C-A00E-0839B5F14A65}" type="presOf" srcId="{9597F2D3-4EF8-4DFB-9DCD-8451902527C6}" destId="{F62BAFE1-2543-4208-AD5D-C428DD85DB53}" srcOrd="0" destOrd="0" presId="urn:microsoft.com/office/officeart/2005/8/layout/vList5"/>
    <dgm:cxn modelId="{88F59FD1-365E-47C2-99BE-E283A50CB346}" type="presOf" srcId="{E75FE63B-BC00-4147-824E-554314CB6FF3}" destId="{77EC5CE2-48A3-42B8-ACD2-E77D7C495D6D}" srcOrd="0" destOrd="0" presId="urn:microsoft.com/office/officeart/2005/8/layout/vList5"/>
    <dgm:cxn modelId="{C22644BA-CAC4-445E-B716-397094C463AE}" type="presParOf" srcId="{6C33FDD6-8C7F-40C4-A6F2-1CDCDA13DD1D}" destId="{6E962CBE-D60C-454C-9C32-79971ECE92BD}" srcOrd="0" destOrd="0" presId="urn:microsoft.com/office/officeart/2005/8/layout/vList5"/>
    <dgm:cxn modelId="{E0F95C83-9557-4E83-AD37-74B413D29E07}" type="presParOf" srcId="{6E962CBE-D60C-454C-9C32-79971ECE92BD}" destId="{F62BAFE1-2543-4208-AD5D-C428DD85DB53}" srcOrd="0" destOrd="0" presId="urn:microsoft.com/office/officeart/2005/8/layout/vList5"/>
    <dgm:cxn modelId="{843C8A9F-94B0-4AEA-929D-57761FC7C22E}" type="presParOf" srcId="{6E962CBE-D60C-454C-9C32-79971ECE92BD}" destId="{75F06232-3BB7-4FE0-B759-B1C1A5E1B0E5}" srcOrd="1" destOrd="0" presId="urn:microsoft.com/office/officeart/2005/8/layout/vList5"/>
    <dgm:cxn modelId="{2FF2230B-1844-4096-A9D0-E631045FC4FD}" type="presParOf" srcId="{6C33FDD6-8C7F-40C4-A6F2-1CDCDA13DD1D}" destId="{842BA1C0-9A72-498B-9B50-A109E3D7424D}" srcOrd="1" destOrd="0" presId="urn:microsoft.com/office/officeart/2005/8/layout/vList5"/>
    <dgm:cxn modelId="{17FEF46C-3245-49D9-BEF6-2EAC03601908}" type="presParOf" srcId="{6C33FDD6-8C7F-40C4-A6F2-1CDCDA13DD1D}" destId="{FE49EC60-F67F-4BB0-A77F-5EB6855F8072}" srcOrd="2" destOrd="0" presId="urn:microsoft.com/office/officeart/2005/8/layout/vList5"/>
    <dgm:cxn modelId="{060A9C2B-3764-4E39-B643-C211F5071FC0}" type="presParOf" srcId="{FE49EC60-F67F-4BB0-A77F-5EB6855F8072}" destId="{AE27DDF8-B10A-4874-967E-1E21837BDEC1}" srcOrd="0" destOrd="0" presId="urn:microsoft.com/office/officeart/2005/8/layout/vList5"/>
    <dgm:cxn modelId="{44424745-3871-4B18-97FF-500CAE29E965}" type="presParOf" srcId="{FE49EC60-F67F-4BB0-A77F-5EB6855F8072}" destId="{54998C12-AC38-4497-90AD-69D04D1CE472}" srcOrd="1" destOrd="0" presId="urn:microsoft.com/office/officeart/2005/8/layout/vList5"/>
    <dgm:cxn modelId="{D1E18879-234E-4337-988E-7303D85EF51B}" type="presParOf" srcId="{6C33FDD6-8C7F-40C4-A6F2-1CDCDA13DD1D}" destId="{F37E2AAE-3063-4D2D-8586-6E07AB2326B3}" srcOrd="3" destOrd="0" presId="urn:microsoft.com/office/officeart/2005/8/layout/vList5"/>
    <dgm:cxn modelId="{515094D8-14AC-4F58-B486-FC4633912838}" type="presParOf" srcId="{6C33FDD6-8C7F-40C4-A6F2-1CDCDA13DD1D}" destId="{B63C4C2E-FC33-4DDA-B5BE-9004462B3583}" srcOrd="4" destOrd="0" presId="urn:microsoft.com/office/officeart/2005/8/layout/vList5"/>
    <dgm:cxn modelId="{18ECDF52-0A34-46BA-9423-80F8EA34705B}" type="presParOf" srcId="{B63C4C2E-FC33-4DDA-B5BE-9004462B3583}" destId="{77EC5CE2-48A3-42B8-ACD2-E77D7C495D6D}" srcOrd="0" destOrd="0" presId="urn:microsoft.com/office/officeart/2005/8/layout/vList5"/>
    <dgm:cxn modelId="{1CA2A830-1417-4901-A88B-6076AB92D59B}" type="presParOf" srcId="{B63C4C2E-FC33-4DDA-B5BE-9004462B3583}" destId="{A4D42802-1CFB-46E8-BBC5-C7BB9D8E1FE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6565669-645D-4805-AC23-9BD75033B64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04D856BA-9F1B-43AC-B886-1334F2279C7D}">
      <dgm:prSet phldrT="[Texto]"/>
      <dgm:spPr/>
      <dgm:t>
        <a:bodyPr/>
        <a:lstStyle/>
        <a:p>
          <a:r>
            <a:rPr lang="es-EC" dirty="0" smtClean="0"/>
            <a:t>Enseñan a sus hijos a  usar el lenguaje utilizando expresiones cortas , como por ejemplo. Arriba “Upa”, ”Sí”, ”No” entre otras.  </a:t>
          </a:r>
          <a:endParaRPr lang="es-EC" dirty="0"/>
        </a:p>
      </dgm:t>
    </dgm:pt>
    <dgm:pt modelId="{A074481C-CDDB-47C1-B98C-D9C96B98B4B6}" type="parTrans" cxnId="{D6F4CC4F-3087-4370-89C2-63DD25254D20}">
      <dgm:prSet/>
      <dgm:spPr/>
      <dgm:t>
        <a:bodyPr/>
        <a:lstStyle/>
        <a:p>
          <a:endParaRPr lang="es-EC"/>
        </a:p>
      </dgm:t>
    </dgm:pt>
    <dgm:pt modelId="{93BCEC10-542D-419B-80C7-A58AA5904B14}" type="sibTrans" cxnId="{D6F4CC4F-3087-4370-89C2-63DD25254D20}">
      <dgm:prSet/>
      <dgm:spPr/>
      <dgm:t>
        <a:bodyPr/>
        <a:lstStyle/>
        <a:p>
          <a:endParaRPr lang="es-EC" dirty="0"/>
        </a:p>
      </dgm:t>
    </dgm:pt>
    <dgm:pt modelId="{25459186-672F-43B4-8EB3-FCC58906588E}">
      <dgm:prSet phldrT="[Texto]" phldr="1"/>
      <dgm:spPr/>
      <dgm:t>
        <a:bodyPr/>
        <a:lstStyle/>
        <a:p>
          <a:endParaRPr lang="es-EC"/>
        </a:p>
      </dgm:t>
    </dgm:pt>
    <dgm:pt modelId="{7DFE4B41-6FC3-416B-A141-A98F415ECC39}" type="parTrans" cxnId="{428CD047-E202-4C65-AA08-4DC5DA6F1507}">
      <dgm:prSet/>
      <dgm:spPr/>
      <dgm:t>
        <a:bodyPr/>
        <a:lstStyle/>
        <a:p>
          <a:endParaRPr lang="es-EC"/>
        </a:p>
      </dgm:t>
    </dgm:pt>
    <dgm:pt modelId="{4DD063BF-4630-4AE8-BEE1-A1CCE6F61E2F}" type="sibTrans" cxnId="{428CD047-E202-4C65-AA08-4DC5DA6F1507}">
      <dgm:prSet/>
      <dgm:spPr/>
      <dgm:t>
        <a:bodyPr/>
        <a:lstStyle/>
        <a:p>
          <a:endParaRPr lang="es-EC"/>
        </a:p>
      </dgm:t>
    </dgm:pt>
    <dgm:pt modelId="{69871119-36C3-4C98-B2EC-F71A08667F6F}">
      <dgm:prSet phldrT="[Texto]" phldr="1"/>
      <dgm:spPr/>
      <dgm:t>
        <a:bodyPr/>
        <a:lstStyle/>
        <a:p>
          <a:endParaRPr lang="es-EC" dirty="0"/>
        </a:p>
      </dgm:t>
    </dgm:pt>
    <dgm:pt modelId="{8F278C54-8833-489C-9001-B8F579A9BB2D}" type="parTrans" cxnId="{5AA7B2A8-598F-4BB6-8AB2-1AA899376371}">
      <dgm:prSet/>
      <dgm:spPr/>
      <dgm:t>
        <a:bodyPr/>
        <a:lstStyle/>
        <a:p>
          <a:endParaRPr lang="es-EC"/>
        </a:p>
      </dgm:t>
    </dgm:pt>
    <dgm:pt modelId="{CB123BAD-5D88-4203-9AD4-8B28FD6351F6}" type="sibTrans" cxnId="{5AA7B2A8-598F-4BB6-8AB2-1AA899376371}">
      <dgm:prSet/>
      <dgm:spPr/>
      <dgm:t>
        <a:bodyPr/>
        <a:lstStyle/>
        <a:p>
          <a:endParaRPr lang="es-EC"/>
        </a:p>
      </dgm:t>
    </dgm:pt>
    <dgm:pt modelId="{BF7F36C5-FF52-40F2-BCC9-1D89BFDABFA9}">
      <dgm:prSet/>
      <dgm:spPr/>
      <dgm:t>
        <a:bodyPr/>
        <a:lstStyle/>
        <a:p>
          <a:endParaRPr lang="es-EC"/>
        </a:p>
      </dgm:t>
    </dgm:pt>
    <dgm:pt modelId="{A5FC408B-52F6-40E2-9FE3-1FBB38286A42}" type="parTrans" cxnId="{4962CFD3-7959-4880-8A62-81DDEA3E0088}">
      <dgm:prSet/>
      <dgm:spPr/>
      <dgm:t>
        <a:bodyPr/>
        <a:lstStyle/>
        <a:p>
          <a:endParaRPr lang="es-EC"/>
        </a:p>
      </dgm:t>
    </dgm:pt>
    <dgm:pt modelId="{305920D8-3ACC-4D58-9CF8-0755FB21D1DE}" type="sibTrans" cxnId="{4962CFD3-7959-4880-8A62-81DDEA3E0088}">
      <dgm:prSet/>
      <dgm:spPr/>
      <dgm:t>
        <a:bodyPr/>
        <a:lstStyle/>
        <a:p>
          <a:endParaRPr lang="es-EC"/>
        </a:p>
      </dgm:t>
    </dgm:pt>
    <dgm:pt modelId="{4BB10864-6E03-4CF5-A40B-F190C1D8ABAE}">
      <dgm:prSet/>
      <dgm:spPr/>
      <dgm:t>
        <a:bodyPr/>
        <a:lstStyle/>
        <a:p>
          <a:endParaRPr lang="es-EC" dirty="0"/>
        </a:p>
      </dgm:t>
    </dgm:pt>
    <dgm:pt modelId="{3C0593B0-203E-4A61-8903-28B3270CCFA7}" type="parTrans" cxnId="{A10F266C-C95E-46B8-993D-B48A07C50491}">
      <dgm:prSet/>
      <dgm:spPr/>
      <dgm:t>
        <a:bodyPr/>
        <a:lstStyle/>
        <a:p>
          <a:endParaRPr lang="es-EC"/>
        </a:p>
      </dgm:t>
    </dgm:pt>
    <dgm:pt modelId="{7D0AFB54-017F-4153-B0DE-94E5AFCBC3F6}" type="sibTrans" cxnId="{A10F266C-C95E-46B8-993D-B48A07C50491}">
      <dgm:prSet/>
      <dgm:spPr/>
      <dgm:t>
        <a:bodyPr/>
        <a:lstStyle/>
        <a:p>
          <a:endParaRPr lang="es-EC"/>
        </a:p>
      </dgm:t>
    </dgm:pt>
    <dgm:pt modelId="{101335D9-3AFB-4EF6-A3C2-CEAEE46EA873}">
      <dgm:prSet/>
      <dgm:spPr/>
      <dgm:t>
        <a:bodyPr/>
        <a:lstStyle/>
        <a:p>
          <a:endParaRPr lang="es-EC"/>
        </a:p>
      </dgm:t>
    </dgm:pt>
    <dgm:pt modelId="{255C9DD3-49C8-4B61-8CE2-604B0E33066E}" type="parTrans" cxnId="{3C222912-B7DD-4357-AFAC-73221144FEDB}">
      <dgm:prSet/>
      <dgm:spPr/>
      <dgm:t>
        <a:bodyPr/>
        <a:lstStyle/>
        <a:p>
          <a:endParaRPr lang="es-EC"/>
        </a:p>
      </dgm:t>
    </dgm:pt>
    <dgm:pt modelId="{8C0FEE24-7B9F-4E84-A2E8-A65B78ED9E6C}" type="sibTrans" cxnId="{3C222912-B7DD-4357-AFAC-73221144FEDB}">
      <dgm:prSet/>
      <dgm:spPr/>
      <dgm:t>
        <a:bodyPr/>
        <a:lstStyle/>
        <a:p>
          <a:endParaRPr lang="es-EC"/>
        </a:p>
      </dgm:t>
    </dgm:pt>
    <dgm:pt modelId="{0EB6F39F-924B-49E5-9AAD-484C33C39F0A}">
      <dgm:prSet/>
      <dgm:spPr/>
      <dgm:t>
        <a:bodyPr/>
        <a:lstStyle/>
        <a:p>
          <a:r>
            <a:rPr lang="es-EC" dirty="0" smtClean="0"/>
            <a:t>Utilizan con el niño palabras, gestos o miradas. </a:t>
          </a:r>
          <a:endParaRPr lang="es-EC" dirty="0"/>
        </a:p>
      </dgm:t>
    </dgm:pt>
    <dgm:pt modelId="{54A6B49B-B741-4C6C-A65C-98A9B1424976}" type="parTrans" cxnId="{08664E07-B662-4C2A-9328-EA3FA915590D}">
      <dgm:prSet/>
      <dgm:spPr/>
      <dgm:t>
        <a:bodyPr/>
        <a:lstStyle/>
        <a:p>
          <a:endParaRPr lang="es-EC"/>
        </a:p>
      </dgm:t>
    </dgm:pt>
    <dgm:pt modelId="{222DE683-06CC-4F20-962D-478CBA3DF5B7}" type="sibTrans" cxnId="{08664E07-B662-4C2A-9328-EA3FA915590D}">
      <dgm:prSet/>
      <dgm:spPr/>
      <dgm:t>
        <a:bodyPr/>
        <a:lstStyle/>
        <a:p>
          <a:endParaRPr lang="es-EC"/>
        </a:p>
      </dgm:t>
    </dgm:pt>
    <dgm:pt modelId="{0F9D483C-C15C-4150-971D-A981E4505C26}">
      <dgm:prSet/>
      <dgm:spPr/>
      <dgm:t>
        <a:bodyPr/>
        <a:lstStyle/>
        <a:p>
          <a:r>
            <a:rPr lang="es-EC" dirty="0" smtClean="0"/>
            <a:t>Buscan formas y animan  para que sus niños interactúen con otros niños.</a:t>
          </a:r>
          <a:endParaRPr lang="es-EC" dirty="0"/>
        </a:p>
      </dgm:t>
    </dgm:pt>
    <dgm:pt modelId="{0F101920-B63C-4792-A33F-98AD232C87A0}" type="parTrans" cxnId="{951E5D12-BEE2-43A4-B6D3-5CA60911CB96}">
      <dgm:prSet/>
      <dgm:spPr/>
      <dgm:t>
        <a:bodyPr/>
        <a:lstStyle/>
        <a:p>
          <a:endParaRPr lang="es-EC"/>
        </a:p>
      </dgm:t>
    </dgm:pt>
    <dgm:pt modelId="{D4ADC93A-CA1C-4CA9-B82D-2AA81B959BD4}" type="sibTrans" cxnId="{951E5D12-BEE2-43A4-B6D3-5CA60911CB96}">
      <dgm:prSet/>
      <dgm:spPr/>
      <dgm:t>
        <a:bodyPr/>
        <a:lstStyle/>
        <a:p>
          <a:endParaRPr lang="es-EC" dirty="0"/>
        </a:p>
      </dgm:t>
    </dgm:pt>
    <dgm:pt modelId="{E3467BD2-B9EF-485D-8299-DDFD0DA4BEE1}">
      <dgm:prSet/>
      <dgm:spPr/>
      <dgm:t>
        <a:bodyPr/>
        <a:lstStyle/>
        <a:p>
          <a:r>
            <a:rPr lang="es-EC" dirty="0" smtClean="0"/>
            <a:t>No utilizan términos peyorativos o  minimizan a los niños cuando los describen.</a:t>
          </a:r>
          <a:endParaRPr lang="es-EC" dirty="0"/>
        </a:p>
      </dgm:t>
    </dgm:pt>
    <dgm:pt modelId="{F1F4C676-258C-47A2-834D-070FA7C769F3}" type="parTrans" cxnId="{AAB014DE-05D1-43BD-943E-A3A6EFD16BD7}">
      <dgm:prSet/>
      <dgm:spPr/>
      <dgm:t>
        <a:bodyPr/>
        <a:lstStyle/>
        <a:p>
          <a:endParaRPr lang="es-EC"/>
        </a:p>
      </dgm:t>
    </dgm:pt>
    <dgm:pt modelId="{A1C8A2D4-B81A-4DE7-92A5-0ECF1D6C761B}" type="sibTrans" cxnId="{AAB014DE-05D1-43BD-943E-A3A6EFD16BD7}">
      <dgm:prSet/>
      <dgm:spPr/>
      <dgm:t>
        <a:bodyPr/>
        <a:lstStyle/>
        <a:p>
          <a:endParaRPr lang="es-EC" dirty="0"/>
        </a:p>
      </dgm:t>
    </dgm:pt>
    <dgm:pt modelId="{F78B4BE8-65E8-4F1E-985D-9B2A7CBE0B94}">
      <dgm:prSet/>
      <dgm:spPr/>
      <dgm:t>
        <a:bodyPr/>
        <a:lstStyle/>
        <a:p>
          <a:r>
            <a:rPr lang="es-EC" dirty="0" smtClean="0"/>
            <a:t>Cuando van a salir se encargan de llevar ropa, alimentos, abrigo o pañal.</a:t>
          </a:r>
          <a:endParaRPr lang="es-EC" dirty="0"/>
        </a:p>
      </dgm:t>
    </dgm:pt>
    <dgm:pt modelId="{27BBD24B-5483-40C4-851D-62928A59A2D1}" type="parTrans" cxnId="{A1B93B73-E081-4375-BF41-E71D703F6AC3}">
      <dgm:prSet/>
      <dgm:spPr/>
      <dgm:t>
        <a:bodyPr/>
        <a:lstStyle/>
        <a:p>
          <a:endParaRPr lang="es-EC"/>
        </a:p>
      </dgm:t>
    </dgm:pt>
    <dgm:pt modelId="{37776D10-BDC3-44BD-B634-6C5A5E463F05}" type="sibTrans" cxnId="{A1B93B73-E081-4375-BF41-E71D703F6AC3}">
      <dgm:prSet/>
      <dgm:spPr/>
      <dgm:t>
        <a:bodyPr/>
        <a:lstStyle/>
        <a:p>
          <a:endParaRPr lang="es-EC" dirty="0"/>
        </a:p>
      </dgm:t>
    </dgm:pt>
    <dgm:pt modelId="{8A2F0119-0DCD-4B98-8F2B-7F67474BB8D1}" type="pres">
      <dgm:prSet presAssocID="{96565669-645D-4805-AC23-9BD75033B64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3761C34C-80F2-4194-9372-93162BDE85AD}" type="pres">
      <dgm:prSet presAssocID="{96565669-645D-4805-AC23-9BD75033B648}" presName="dummyMaxCanvas" presStyleCnt="0">
        <dgm:presLayoutVars/>
      </dgm:prSet>
      <dgm:spPr/>
    </dgm:pt>
    <dgm:pt modelId="{2E4F0982-8C28-4E00-AF44-DD545D47C19D}" type="pres">
      <dgm:prSet presAssocID="{96565669-645D-4805-AC23-9BD75033B648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2E77AC2-F234-4DCC-B4D0-970C12389CC5}" type="pres">
      <dgm:prSet presAssocID="{96565669-645D-4805-AC23-9BD75033B648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EDC6661-4465-485C-8D0C-781007CCC25F}" type="pres">
      <dgm:prSet presAssocID="{96565669-645D-4805-AC23-9BD75033B648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1DFFDDF-572B-43FF-8D6B-F9DC99A9318D}" type="pres">
      <dgm:prSet presAssocID="{96565669-645D-4805-AC23-9BD75033B648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D1258EA-8DAE-4576-AD58-C77788BD418D}" type="pres">
      <dgm:prSet presAssocID="{96565669-645D-4805-AC23-9BD75033B648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F5873D7-48C6-4C9A-ADDB-28A7D7992DA6}" type="pres">
      <dgm:prSet presAssocID="{96565669-645D-4805-AC23-9BD75033B648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45B3B34-8089-4CD4-B14E-B5EB3CDAB19C}" type="pres">
      <dgm:prSet presAssocID="{96565669-645D-4805-AC23-9BD75033B648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059C25D-8009-479C-90C8-9069963669A8}" type="pres">
      <dgm:prSet presAssocID="{96565669-645D-4805-AC23-9BD75033B648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200B12A-2AF9-4EF2-B558-7A32B2F749B0}" type="pres">
      <dgm:prSet presAssocID="{96565669-645D-4805-AC23-9BD75033B648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993F5B2-92EF-4E76-8730-D20F72D57371}" type="pres">
      <dgm:prSet presAssocID="{96565669-645D-4805-AC23-9BD75033B64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6EE3A6B-0D4D-43C1-A1F8-299DC4643E81}" type="pres">
      <dgm:prSet presAssocID="{96565669-645D-4805-AC23-9BD75033B64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316F1B5-DBAB-46A2-86F6-DC039B6D802F}" type="pres">
      <dgm:prSet presAssocID="{96565669-645D-4805-AC23-9BD75033B64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0DC36B7-FB11-4128-9FC2-7F94C82AC7DE}" type="pres">
      <dgm:prSet presAssocID="{96565669-645D-4805-AC23-9BD75033B64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52259AF-FF9A-4C47-B99C-7EA225A9C55E}" type="pres">
      <dgm:prSet presAssocID="{96565669-645D-4805-AC23-9BD75033B64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2B6C88D-14CE-4F28-B6D5-BFBAA20D06DF}" type="presOf" srcId="{A1C8A2D4-B81A-4DE7-92A5-0ECF1D6C761B}" destId="{5059C25D-8009-479C-90C8-9069963669A8}" srcOrd="0" destOrd="0" presId="urn:microsoft.com/office/officeart/2005/8/layout/vProcess5"/>
    <dgm:cxn modelId="{B97FE922-B126-4CFC-9713-9FDE042A33BC}" type="presOf" srcId="{F78B4BE8-65E8-4F1E-985D-9B2A7CBE0B94}" destId="{12E77AC2-F234-4DCC-B4D0-970C12389CC5}" srcOrd="0" destOrd="0" presId="urn:microsoft.com/office/officeart/2005/8/layout/vProcess5"/>
    <dgm:cxn modelId="{A3626ED1-6A42-4495-A023-324876CFA004}" type="presOf" srcId="{93BCEC10-542D-419B-80C7-A58AA5904B14}" destId="{5F5873D7-48C6-4C9A-ADDB-28A7D7992DA6}" srcOrd="0" destOrd="0" presId="urn:microsoft.com/office/officeart/2005/8/layout/vProcess5"/>
    <dgm:cxn modelId="{7B4DA027-8C4E-4BFA-82FB-F35329FBCE7A}" type="presOf" srcId="{0F9D483C-C15C-4150-971D-A981E4505C26}" destId="{70DC36B7-FB11-4128-9FC2-7F94C82AC7DE}" srcOrd="1" destOrd="0" presId="urn:microsoft.com/office/officeart/2005/8/layout/vProcess5"/>
    <dgm:cxn modelId="{C8A8FE3A-3AAD-4AC6-AB59-359DCE308BE7}" type="presOf" srcId="{37776D10-BDC3-44BD-B634-6C5A5E463F05}" destId="{145B3B34-8089-4CD4-B14E-B5EB3CDAB19C}" srcOrd="0" destOrd="0" presId="urn:microsoft.com/office/officeart/2005/8/layout/vProcess5"/>
    <dgm:cxn modelId="{6A4E2C44-A7C7-4ABF-9E40-FB6B297FB55D}" type="presOf" srcId="{0EB6F39F-924B-49E5-9AAD-484C33C39F0A}" destId="{C52259AF-FF9A-4C47-B99C-7EA225A9C55E}" srcOrd="1" destOrd="0" presId="urn:microsoft.com/office/officeart/2005/8/layout/vProcess5"/>
    <dgm:cxn modelId="{5AA7B2A8-598F-4BB6-8AB2-1AA899376371}" srcId="{96565669-645D-4805-AC23-9BD75033B648}" destId="{69871119-36C3-4C98-B2EC-F71A08667F6F}" srcOrd="7" destOrd="0" parTransId="{8F278C54-8833-489C-9001-B8F579A9BB2D}" sibTransId="{CB123BAD-5D88-4203-9AD4-8B28FD6351F6}"/>
    <dgm:cxn modelId="{D6F4CC4F-3087-4370-89C2-63DD25254D20}" srcId="{96565669-645D-4805-AC23-9BD75033B648}" destId="{04D856BA-9F1B-43AC-B886-1334F2279C7D}" srcOrd="0" destOrd="0" parTransId="{A074481C-CDDB-47C1-B98C-D9C96B98B4B6}" sibTransId="{93BCEC10-542D-419B-80C7-A58AA5904B14}"/>
    <dgm:cxn modelId="{798B690B-4BD1-4347-A947-A1ECF0021541}" type="presOf" srcId="{E3467BD2-B9EF-485D-8299-DDFD0DA4BEE1}" destId="{6EDC6661-4465-485C-8D0C-781007CCC25F}" srcOrd="0" destOrd="0" presId="urn:microsoft.com/office/officeart/2005/8/layout/vProcess5"/>
    <dgm:cxn modelId="{FF847A8E-8558-4A67-9F8F-00D6032DB99F}" type="presOf" srcId="{E3467BD2-B9EF-485D-8299-DDFD0DA4BEE1}" destId="{8316F1B5-DBAB-46A2-86F6-DC039B6D802F}" srcOrd="1" destOrd="0" presId="urn:microsoft.com/office/officeart/2005/8/layout/vProcess5"/>
    <dgm:cxn modelId="{15FBC48E-97D9-48F7-A18E-AA6F2E4D56F1}" type="presOf" srcId="{D4ADC93A-CA1C-4CA9-B82D-2AA81B959BD4}" destId="{4200B12A-2AF9-4EF2-B558-7A32B2F749B0}" srcOrd="0" destOrd="0" presId="urn:microsoft.com/office/officeart/2005/8/layout/vProcess5"/>
    <dgm:cxn modelId="{951E5D12-BEE2-43A4-B6D3-5CA60911CB96}" srcId="{96565669-645D-4805-AC23-9BD75033B648}" destId="{0F9D483C-C15C-4150-971D-A981E4505C26}" srcOrd="3" destOrd="0" parTransId="{0F101920-B63C-4792-A33F-98AD232C87A0}" sibTransId="{D4ADC93A-CA1C-4CA9-B82D-2AA81B959BD4}"/>
    <dgm:cxn modelId="{4962CFD3-7959-4880-8A62-81DDEA3E0088}" srcId="{96565669-645D-4805-AC23-9BD75033B648}" destId="{BF7F36C5-FF52-40F2-BCC9-1D89BFDABFA9}" srcOrd="8" destOrd="0" parTransId="{A5FC408B-52F6-40E2-9FE3-1FBB38286A42}" sibTransId="{305920D8-3ACC-4D58-9CF8-0755FB21D1DE}"/>
    <dgm:cxn modelId="{0C772947-69D1-41EA-A733-A3BCC69235FF}" type="presOf" srcId="{0EB6F39F-924B-49E5-9AAD-484C33C39F0A}" destId="{8D1258EA-8DAE-4576-AD58-C77788BD418D}" srcOrd="0" destOrd="0" presId="urn:microsoft.com/office/officeart/2005/8/layout/vProcess5"/>
    <dgm:cxn modelId="{ED454E20-5722-4619-8DD4-76419E236024}" type="presOf" srcId="{96565669-645D-4805-AC23-9BD75033B648}" destId="{8A2F0119-0DCD-4B98-8F2B-7F67474BB8D1}" srcOrd="0" destOrd="0" presId="urn:microsoft.com/office/officeart/2005/8/layout/vProcess5"/>
    <dgm:cxn modelId="{A1B93B73-E081-4375-BF41-E71D703F6AC3}" srcId="{96565669-645D-4805-AC23-9BD75033B648}" destId="{F78B4BE8-65E8-4F1E-985D-9B2A7CBE0B94}" srcOrd="1" destOrd="0" parTransId="{27BBD24B-5483-40C4-851D-62928A59A2D1}" sibTransId="{37776D10-BDC3-44BD-B634-6C5A5E463F05}"/>
    <dgm:cxn modelId="{A10F266C-C95E-46B8-993D-B48A07C50491}" srcId="{96565669-645D-4805-AC23-9BD75033B648}" destId="{4BB10864-6E03-4CF5-A40B-F190C1D8ABAE}" srcOrd="9" destOrd="0" parTransId="{3C0593B0-203E-4A61-8903-28B3270CCFA7}" sibTransId="{7D0AFB54-017F-4153-B0DE-94E5AFCBC3F6}"/>
    <dgm:cxn modelId="{08664E07-B662-4C2A-9328-EA3FA915590D}" srcId="{96565669-645D-4805-AC23-9BD75033B648}" destId="{0EB6F39F-924B-49E5-9AAD-484C33C39F0A}" srcOrd="4" destOrd="0" parTransId="{54A6B49B-B741-4C6C-A65C-98A9B1424976}" sibTransId="{222DE683-06CC-4F20-962D-478CBA3DF5B7}"/>
    <dgm:cxn modelId="{2A1F5465-6E77-4168-AB53-54333FEF8F74}" type="presOf" srcId="{F78B4BE8-65E8-4F1E-985D-9B2A7CBE0B94}" destId="{A6EE3A6B-0D4D-43C1-A1F8-299DC4643E81}" srcOrd="1" destOrd="0" presId="urn:microsoft.com/office/officeart/2005/8/layout/vProcess5"/>
    <dgm:cxn modelId="{9A07A6A4-9304-4649-BA45-417C9D313387}" type="presOf" srcId="{04D856BA-9F1B-43AC-B886-1334F2279C7D}" destId="{5993F5B2-92EF-4E76-8730-D20F72D57371}" srcOrd="1" destOrd="0" presId="urn:microsoft.com/office/officeart/2005/8/layout/vProcess5"/>
    <dgm:cxn modelId="{AAB014DE-05D1-43BD-943E-A3A6EFD16BD7}" srcId="{96565669-645D-4805-AC23-9BD75033B648}" destId="{E3467BD2-B9EF-485D-8299-DDFD0DA4BEE1}" srcOrd="2" destOrd="0" parTransId="{F1F4C676-258C-47A2-834D-070FA7C769F3}" sibTransId="{A1C8A2D4-B81A-4DE7-92A5-0ECF1D6C761B}"/>
    <dgm:cxn modelId="{3C222912-B7DD-4357-AFAC-73221144FEDB}" srcId="{96565669-645D-4805-AC23-9BD75033B648}" destId="{101335D9-3AFB-4EF6-A3C2-CEAEE46EA873}" srcOrd="5" destOrd="0" parTransId="{255C9DD3-49C8-4B61-8CE2-604B0E33066E}" sibTransId="{8C0FEE24-7B9F-4E84-A2E8-A65B78ED9E6C}"/>
    <dgm:cxn modelId="{163D4884-D642-4C45-95EC-C5AACE37EA66}" type="presOf" srcId="{0F9D483C-C15C-4150-971D-A981E4505C26}" destId="{01DFFDDF-572B-43FF-8D6B-F9DC99A9318D}" srcOrd="0" destOrd="0" presId="urn:microsoft.com/office/officeart/2005/8/layout/vProcess5"/>
    <dgm:cxn modelId="{79899FF0-AF8B-4354-BFB2-0D54AE4DB197}" type="presOf" srcId="{04D856BA-9F1B-43AC-B886-1334F2279C7D}" destId="{2E4F0982-8C28-4E00-AF44-DD545D47C19D}" srcOrd="0" destOrd="0" presId="urn:microsoft.com/office/officeart/2005/8/layout/vProcess5"/>
    <dgm:cxn modelId="{428CD047-E202-4C65-AA08-4DC5DA6F1507}" srcId="{96565669-645D-4805-AC23-9BD75033B648}" destId="{25459186-672F-43B4-8EB3-FCC58906588E}" srcOrd="6" destOrd="0" parTransId="{7DFE4B41-6FC3-416B-A141-A98F415ECC39}" sibTransId="{4DD063BF-4630-4AE8-BEE1-A1CCE6F61E2F}"/>
    <dgm:cxn modelId="{A7109C54-35D5-4F53-8092-E191C10DE5A1}" type="presParOf" srcId="{8A2F0119-0DCD-4B98-8F2B-7F67474BB8D1}" destId="{3761C34C-80F2-4194-9372-93162BDE85AD}" srcOrd="0" destOrd="0" presId="urn:microsoft.com/office/officeart/2005/8/layout/vProcess5"/>
    <dgm:cxn modelId="{248AE52D-78E4-4DDD-B36F-81A147EF05CA}" type="presParOf" srcId="{8A2F0119-0DCD-4B98-8F2B-7F67474BB8D1}" destId="{2E4F0982-8C28-4E00-AF44-DD545D47C19D}" srcOrd="1" destOrd="0" presId="urn:microsoft.com/office/officeart/2005/8/layout/vProcess5"/>
    <dgm:cxn modelId="{963FB50A-0E76-4049-9440-82784C12D275}" type="presParOf" srcId="{8A2F0119-0DCD-4B98-8F2B-7F67474BB8D1}" destId="{12E77AC2-F234-4DCC-B4D0-970C12389CC5}" srcOrd="2" destOrd="0" presId="urn:microsoft.com/office/officeart/2005/8/layout/vProcess5"/>
    <dgm:cxn modelId="{5EA3BD3E-9F2E-4B58-8D2A-5933F78C0179}" type="presParOf" srcId="{8A2F0119-0DCD-4B98-8F2B-7F67474BB8D1}" destId="{6EDC6661-4465-485C-8D0C-781007CCC25F}" srcOrd="3" destOrd="0" presId="urn:microsoft.com/office/officeart/2005/8/layout/vProcess5"/>
    <dgm:cxn modelId="{D8B69E45-D500-4C6F-A983-F5380EF837E3}" type="presParOf" srcId="{8A2F0119-0DCD-4B98-8F2B-7F67474BB8D1}" destId="{01DFFDDF-572B-43FF-8D6B-F9DC99A9318D}" srcOrd="4" destOrd="0" presId="urn:microsoft.com/office/officeart/2005/8/layout/vProcess5"/>
    <dgm:cxn modelId="{037F8339-6469-4EC8-8A46-F044B59018DE}" type="presParOf" srcId="{8A2F0119-0DCD-4B98-8F2B-7F67474BB8D1}" destId="{8D1258EA-8DAE-4576-AD58-C77788BD418D}" srcOrd="5" destOrd="0" presId="urn:microsoft.com/office/officeart/2005/8/layout/vProcess5"/>
    <dgm:cxn modelId="{42890410-D309-4571-882A-2EF2D2BE0F67}" type="presParOf" srcId="{8A2F0119-0DCD-4B98-8F2B-7F67474BB8D1}" destId="{5F5873D7-48C6-4C9A-ADDB-28A7D7992DA6}" srcOrd="6" destOrd="0" presId="urn:microsoft.com/office/officeart/2005/8/layout/vProcess5"/>
    <dgm:cxn modelId="{C00E8B15-9C83-463D-9442-A12D05554B70}" type="presParOf" srcId="{8A2F0119-0DCD-4B98-8F2B-7F67474BB8D1}" destId="{145B3B34-8089-4CD4-B14E-B5EB3CDAB19C}" srcOrd="7" destOrd="0" presId="urn:microsoft.com/office/officeart/2005/8/layout/vProcess5"/>
    <dgm:cxn modelId="{9CA66593-4113-4CDB-8D4C-CAF4C976D469}" type="presParOf" srcId="{8A2F0119-0DCD-4B98-8F2B-7F67474BB8D1}" destId="{5059C25D-8009-479C-90C8-9069963669A8}" srcOrd="8" destOrd="0" presId="urn:microsoft.com/office/officeart/2005/8/layout/vProcess5"/>
    <dgm:cxn modelId="{19975FB1-F302-4F65-B874-D69F1FF81F24}" type="presParOf" srcId="{8A2F0119-0DCD-4B98-8F2B-7F67474BB8D1}" destId="{4200B12A-2AF9-4EF2-B558-7A32B2F749B0}" srcOrd="9" destOrd="0" presId="urn:microsoft.com/office/officeart/2005/8/layout/vProcess5"/>
    <dgm:cxn modelId="{81FE4760-D5D4-449B-B228-866BBABE4F7D}" type="presParOf" srcId="{8A2F0119-0DCD-4B98-8F2B-7F67474BB8D1}" destId="{5993F5B2-92EF-4E76-8730-D20F72D57371}" srcOrd="10" destOrd="0" presId="urn:microsoft.com/office/officeart/2005/8/layout/vProcess5"/>
    <dgm:cxn modelId="{B99622EA-D144-4CC7-B80C-2ACAD9D3D8C9}" type="presParOf" srcId="{8A2F0119-0DCD-4B98-8F2B-7F67474BB8D1}" destId="{A6EE3A6B-0D4D-43C1-A1F8-299DC4643E81}" srcOrd="11" destOrd="0" presId="urn:microsoft.com/office/officeart/2005/8/layout/vProcess5"/>
    <dgm:cxn modelId="{3541D547-A431-4DA5-814F-74C7F65BB091}" type="presParOf" srcId="{8A2F0119-0DCD-4B98-8F2B-7F67474BB8D1}" destId="{8316F1B5-DBAB-46A2-86F6-DC039B6D802F}" srcOrd="12" destOrd="0" presId="urn:microsoft.com/office/officeart/2005/8/layout/vProcess5"/>
    <dgm:cxn modelId="{75AC06C6-0FDA-4651-BD8C-EF85473DE5F3}" type="presParOf" srcId="{8A2F0119-0DCD-4B98-8F2B-7F67474BB8D1}" destId="{70DC36B7-FB11-4128-9FC2-7F94C82AC7DE}" srcOrd="13" destOrd="0" presId="urn:microsoft.com/office/officeart/2005/8/layout/vProcess5"/>
    <dgm:cxn modelId="{9CFE1E7C-1D6A-453E-8963-C84F04682EF9}" type="presParOf" srcId="{8A2F0119-0DCD-4B98-8F2B-7F67474BB8D1}" destId="{C52259AF-FF9A-4C47-B99C-7EA225A9C55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1B3CD96-16E2-459F-AEA8-B724B16E4760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D1B47FA5-73D2-48E3-8A7A-179A2364A3A6}">
      <dgm:prSet phldrT="[Texto]" custT="1"/>
      <dgm:spPr/>
      <dgm:t>
        <a:bodyPr/>
        <a:lstStyle/>
        <a:p>
          <a:r>
            <a:rPr lang="es-EC" sz="1600" dirty="0" smtClean="0"/>
            <a:t>Si algo asusta o pone tímido al niño. No intenta reasegurar al niño o sus intentos son negativos o inadecuados.</a:t>
          </a:r>
          <a:endParaRPr lang="es-EC" sz="1600" dirty="0"/>
        </a:p>
      </dgm:t>
    </dgm:pt>
    <dgm:pt modelId="{93A69DB8-D3B0-4C90-8B42-1BE835426AED}" type="parTrans" cxnId="{3DEC4A97-5406-4AB0-AD13-31D78C63AC53}">
      <dgm:prSet/>
      <dgm:spPr/>
      <dgm:t>
        <a:bodyPr/>
        <a:lstStyle/>
        <a:p>
          <a:endParaRPr lang="es-EC"/>
        </a:p>
      </dgm:t>
    </dgm:pt>
    <dgm:pt modelId="{1966EC34-2ED0-40D8-9CB1-5B49806D7B5F}" type="sibTrans" cxnId="{3DEC4A97-5406-4AB0-AD13-31D78C63AC53}">
      <dgm:prSet/>
      <dgm:spPr/>
      <dgm:t>
        <a:bodyPr/>
        <a:lstStyle/>
        <a:p>
          <a:endParaRPr lang="es-EC"/>
        </a:p>
      </dgm:t>
    </dgm:pt>
    <dgm:pt modelId="{D745F842-0FA4-474C-A276-00B0573F760B}">
      <dgm:prSet phldrT="[Texto]"/>
      <dgm:spPr/>
      <dgm:t>
        <a:bodyPr/>
        <a:lstStyle/>
        <a:p>
          <a:r>
            <a:rPr lang="es-EC" dirty="0" smtClean="0"/>
            <a:t>La figura de apego  es crítica, parece fastidiada con el niño o  emite palabras ofensivas.</a:t>
          </a:r>
          <a:endParaRPr lang="es-EC" dirty="0"/>
        </a:p>
      </dgm:t>
    </dgm:pt>
    <dgm:pt modelId="{E523148E-675E-429B-AE98-401CDC4BC006}" type="parTrans" cxnId="{1A0620F1-6417-4A1B-A92D-649188946662}">
      <dgm:prSet/>
      <dgm:spPr/>
      <dgm:t>
        <a:bodyPr/>
        <a:lstStyle/>
        <a:p>
          <a:endParaRPr lang="es-EC"/>
        </a:p>
      </dgm:t>
    </dgm:pt>
    <dgm:pt modelId="{CD882115-7464-451B-B729-342CD8913F6D}" type="sibTrans" cxnId="{1A0620F1-6417-4A1B-A92D-649188946662}">
      <dgm:prSet/>
      <dgm:spPr/>
      <dgm:t>
        <a:bodyPr/>
        <a:lstStyle/>
        <a:p>
          <a:endParaRPr lang="es-EC"/>
        </a:p>
      </dgm:t>
    </dgm:pt>
    <dgm:pt modelId="{15AE3C94-A631-4BDB-976F-FD19E222124E}">
      <dgm:prSet/>
      <dgm:spPr/>
      <dgm:t>
        <a:bodyPr/>
        <a:lstStyle/>
        <a:p>
          <a:r>
            <a:rPr lang="es-EC" dirty="0" smtClean="0"/>
            <a:t>Permite que el niño se desorganice a causa de sus estados emocionales, por ejemplo por estar demasiado frustrado.</a:t>
          </a:r>
          <a:endParaRPr lang="es-EC" dirty="0"/>
        </a:p>
      </dgm:t>
    </dgm:pt>
    <dgm:pt modelId="{9E5C3A13-2B87-48CA-9109-260C290D3AFA}" type="parTrans" cxnId="{C0FB749F-3AEA-4D73-BEE7-587C74A9D990}">
      <dgm:prSet/>
      <dgm:spPr/>
      <dgm:t>
        <a:bodyPr/>
        <a:lstStyle/>
        <a:p>
          <a:endParaRPr lang="es-EC"/>
        </a:p>
      </dgm:t>
    </dgm:pt>
    <dgm:pt modelId="{9B2FD644-50D2-4C94-B8F2-36B3754992E9}" type="sibTrans" cxnId="{C0FB749F-3AEA-4D73-BEE7-587C74A9D990}">
      <dgm:prSet/>
      <dgm:spPr/>
      <dgm:t>
        <a:bodyPr/>
        <a:lstStyle/>
        <a:p>
          <a:endParaRPr lang="es-EC"/>
        </a:p>
      </dgm:t>
    </dgm:pt>
    <dgm:pt modelId="{42388C21-35AF-4D4A-8144-9853C7D42A84}">
      <dgm:prSet/>
      <dgm:spPr/>
      <dgm:t>
        <a:bodyPr/>
        <a:lstStyle/>
        <a:p>
          <a:r>
            <a:rPr lang="es-EC" dirty="0" smtClean="0"/>
            <a:t>Con frecuencia se distrae con otras demandas.</a:t>
          </a:r>
          <a:endParaRPr lang="es-EC" dirty="0"/>
        </a:p>
      </dgm:t>
    </dgm:pt>
    <dgm:pt modelId="{9E5369CD-7EA9-49DB-AFDF-C0929335392D}" type="parTrans" cxnId="{417D726A-49A0-41BB-84FB-AF0766785FD4}">
      <dgm:prSet/>
      <dgm:spPr/>
      <dgm:t>
        <a:bodyPr/>
        <a:lstStyle/>
        <a:p>
          <a:endParaRPr lang="es-EC"/>
        </a:p>
      </dgm:t>
    </dgm:pt>
    <dgm:pt modelId="{B1D94B62-0D4A-4C10-879E-F8B5EFB964F0}" type="sibTrans" cxnId="{417D726A-49A0-41BB-84FB-AF0766785FD4}">
      <dgm:prSet/>
      <dgm:spPr/>
      <dgm:t>
        <a:bodyPr/>
        <a:lstStyle/>
        <a:p>
          <a:endParaRPr lang="es-EC"/>
        </a:p>
      </dgm:t>
    </dgm:pt>
    <dgm:pt modelId="{248168AD-C55A-456A-B188-B003A14E5031}">
      <dgm:prSet/>
      <dgm:spPr/>
      <dgm:t>
        <a:bodyPr/>
        <a:lstStyle/>
        <a:p>
          <a:r>
            <a:rPr lang="es-EC" dirty="0" smtClean="0"/>
            <a:t>Parece abrumada por las demandas de cuidado.</a:t>
          </a:r>
          <a:endParaRPr lang="es-EC" dirty="0"/>
        </a:p>
      </dgm:t>
    </dgm:pt>
    <dgm:pt modelId="{DBB81A83-8AF5-4296-BB01-1DC19485F30C}" type="parTrans" cxnId="{CD6451D1-7EEF-43BB-B39E-E2B0595882D8}">
      <dgm:prSet/>
      <dgm:spPr/>
      <dgm:t>
        <a:bodyPr/>
        <a:lstStyle/>
        <a:p>
          <a:endParaRPr lang="es-EC"/>
        </a:p>
      </dgm:t>
    </dgm:pt>
    <dgm:pt modelId="{300B2C59-3A4E-4B69-8239-9DDEC0FD769D}" type="sibTrans" cxnId="{CD6451D1-7EEF-43BB-B39E-E2B0595882D8}">
      <dgm:prSet/>
      <dgm:spPr/>
      <dgm:t>
        <a:bodyPr/>
        <a:lstStyle/>
        <a:p>
          <a:endParaRPr lang="es-EC"/>
        </a:p>
      </dgm:t>
    </dgm:pt>
    <dgm:pt modelId="{A97ECD8C-CE3A-4EFE-9BBF-9211337369B4}" type="pres">
      <dgm:prSet presAssocID="{D1B3CD96-16E2-459F-AEA8-B724B16E47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01A02188-4FD2-459E-A912-96A185C30AFE}" type="pres">
      <dgm:prSet presAssocID="{D1B3CD96-16E2-459F-AEA8-B724B16E4760}" presName="cycle" presStyleCnt="0"/>
      <dgm:spPr/>
    </dgm:pt>
    <dgm:pt modelId="{3E32829C-96EA-4110-B18C-6EC33DCE86AB}" type="pres">
      <dgm:prSet presAssocID="{D1B47FA5-73D2-48E3-8A7A-179A2364A3A6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6FDCFE6-DAFC-4AA6-B0C2-5C9EEC78F3E2}" type="pres">
      <dgm:prSet presAssocID="{1966EC34-2ED0-40D8-9CB1-5B49806D7B5F}" presName="sibTransFirstNode" presStyleLbl="bgShp" presStyleIdx="0" presStyleCnt="1"/>
      <dgm:spPr/>
      <dgm:t>
        <a:bodyPr/>
        <a:lstStyle/>
        <a:p>
          <a:endParaRPr lang="es-EC"/>
        </a:p>
      </dgm:t>
    </dgm:pt>
    <dgm:pt modelId="{1F1ABB5F-C7B1-4FF5-9082-2054867D345F}" type="pres">
      <dgm:prSet presAssocID="{D745F842-0FA4-474C-A276-00B0573F760B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BFEBBD9-752D-4ADB-A740-44FE0FE2B524}" type="pres">
      <dgm:prSet presAssocID="{15AE3C94-A631-4BDB-976F-FD19E222124E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CF9771E-826B-4E01-B587-A3BA07BFCD8E}" type="pres">
      <dgm:prSet presAssocID="{42388C21-35AF-4D4A-8144-9853C7D42A84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685A728-39C9-433B-8721-35812D8AD882}" type="pres">
      <dgm:prSet presAssocID="{248168AD-C55A-456A-B188-B003A14E5031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E27ECCD-73FC-404C-BF9A-7E4C517B5193}" type="presOf" srcId="{D1B47FA5-73D2-48E3-8A7A-179A2364A3A6}" destId="{3E32829C-96EA-4110-B18C-6EC33DCE86AB}" srcOrd="0" destOrd="0" presId="urn:microsoft.com/office/officeart/2005/8/layout/cycle3"/>
    <dgm:cxn modelId="{7BA81885-EAD2-4122-B194-26DA5ECC4503}" type="presOf" srcId="{15AE3C94-A631-4BDB-976F-FD19E222124E}" destId="{7BFEBBD9-752D-4ADB-A740-44FE0FE2B524}" srcOrd="0" destOrd="0" presId="urn:microsoft.com/office/officeart/2005/8/layout/cycle3"/>
    <dgm:cxn modelId="{EAEF5A9A-BBB1-48D6-A526-FA04D47879D7}" type="presOf" srcId="{1966EC34-2ED0-40D8-9CB1-5B49806D7B5F}" destId="{46FDCFE6-DAFC-4AA6-B0C2-5C9EEC78F3E2}" srcOrd="0" destOrd="0" presId="urn:microsoft.com/office/officeart/2005/8/layout/cycle3"/>
    <dgm:cxn modelId="{C0FB749F-3AEA-4D73-BEE7-587C74A9D990}" srcId="{D1B3CD96-16E2-459F-AEA8-B724B16E4760}" destId="{15AE3C94-A631-4BDB-976F-FD19E222124E}" srcOrd="2" destOrd="0" parTransId="{9E5C3A13-2B87-48CA-9109-260C290D3AFA}" sibTransId="{9B2FD644-50D2-4C94-B8F2-36B3754992E9}"/>
    <dgm:cxn modelId="{66720BA5-589E-4747-AB76-96E9D9F51529}" type="presOf" srcId="{248168AD-C55A-456A-B188-B003A14E5031}" destId="{4685A728-39C9-433B-8721-35812D8AD882}" srcOrd="0" destOrd="0" presId="urn:microsoft.com/office/officeart/2005/8/layout/cycle3"/>
    <dgm:cxn modelId="{15172DE7-4D67-4EF2-A9D0-5E9B8D297695}" type="presOf" srcId="{D745F842-0FA4-474C-A276-00B0573F760B}" destId="{1F1ABB5F-C7B1-4FF5-9082-2054867D345F}" srcOrd="0" destOrd="0" presId="urn:microsoft.com/office/officeart/2005/8/layout/cycle3"/>
    <dgm:cxn modelId="{8C3888B3-3B16-4545-A067-DFE74929D815}" type="presOf" srcId="{D1B3CD96-16E2-459F-AEA8-B724B16E4760}" destId="{A97ECD8C-CE3A-4EFE-9BBF-9211337369B4}" srcOrd="0" destOrd="0" presId="urn:microsoft.com/office/officeart/2005/8/layout/cycle3"/>
    <dgm:cxn modelId="{417D726A-49A0-41BB-84FB-AF0766785FD4}" srcId="{D1B3CD96-16E2-459F-AEA8-B724B16E4760}" destId="{42388C21-35AF-4D4A-8144-9853C7D42A84}" srcOrd="3" destOrd="0" parTransId="{9E5369CD-7EA9-49DB-AFDF-C0929335392D}" sibTransId="{B1D94B62-0D4A-4C10-879E-F8B5EFB964F0}"/>
    <dgm:cxn modelId="{635C5B89-6893-4015-AF40-7AFEC65F742E}" type="presOf" srcId="{42388C21-35AF-4D4A-8144-9853C7D42A84}" destId="{9CF9771E-826B-4E01-B587-A3BA07BFCD8E}" srcOrd="0" destOrd="0" presId="urn:microsoft.com/office/officeart/2005/8/layout/cycle3"/>
    <dgm:cxn modelId="{CD6451D1-7EEF-43BB-B39E-E2B0595882D8}" srcId="{D1B3CD96-16E2-459F-AEA8-B724B16E4760}" destId="{248168AD-C55A-456A-B188-B003A14E5031}" srcOrd="4" destOrd="0" parTransId="{DBB81A83-8AF5-4296-BB01-1DC19485F30C}" sibTransId="{300B2C59-3A4E-4B69-8239-9DDEC0FD769D}"/>
    <dgm:cxn modelId="{1A0620F1-6417-4A1B-A92D-649188946662}" srcId="{D1B3CD96-16E2-459F-AEA8-B724B16E4760}" destId="{D745F842-0FA4-474C-A276-00B0573F760B}" srcOrd="1" destOrd="0" parTransId="{E523148E-675E-429B-AE98-401CDC4BC006}" sibTransId="{CD882115-7464-451B-B729-342CD8913F6D}"/>
    <dgm:cxn modelId="{3DEC4A97-5406-4AB0-AD13-31D78C63AC53}" srcId="{D1B3CD96-16E2-459F-AEA8-B724B16E4760}" destId="{D1B47FA5-73D2-48E3-8A7A-179A2364A3A6}" srcOrd="0" destOrd="0" parTransId="{93A69DB8-D3B0-4C90-8B42-1BE835426AED}" sibTransId="{1966EC34-2ED0-40D8-9CB1-5B49806D7B5F}"/>
    <dgm:cxn modelId="{0743C46B-E3D9-4D9C-95A7-D4DA4947E0F2}" type="presParOf" srcId="{A97ECD8C-CE3A-4EFE-9BBF-9211337369B4}" destId="{01A02188-4FD2-459E-A912-96A185C30AFE}" srcOrd="0" destOrd="0" presId="urn:microsoft.com/office/officeart/2005/8/layout/cycle3"/>
    <dgm:cxn modelId="{8AD4074B-607D-47A7-9966-59653EB66D88}" type="presParOf" srcId="{01A02188-4FD2-459E-A912-96A185C30AFE}" destId="{3E32829C-96EA-4110-B18C-6EC33DCE86AB}" srcOrd="0" destOrd="0" presId="urn:microsoft.com/office/officeart/2005/8/layout/cycle3"/>
    <dgm:cxn modelId="{C02FC5B7-F9F9-416B-8E0F-9D891F1B8A8E}" type="presParOf" srcId="{01A02188-4FD2-459E-A912-96A185C30AFE}" destId="{46FDCFE6-DAFC-4AA6-B0C2-5C9EEC78F3E2}" srcOrd="1" destOrd="0" presId="urn:microsoft.com/office/officeart/2005/8/layout/cycle3"/>
    <dgm:cxn modelId="{9947F4FC-657F-4426-B8C5-EC6CF617CEA4}" type="presParOf" srcId="{01A02188-4FD2-459E-A912-96A185C30AFE}" destId="{1F1ABB5F-C7B1-4FF5-9082-2054867D345F}" srcOrd="2" destOrd="0" presId="urn:microsoft.com/office/officeart/2005/8/layout/cycle3"/>
    <dgm:cxn modelId="{E6DF4C65-9E4B-490E-A4DC-59F32495E878}" type="presParOf" srcId="{01A02188-4FD2-459E-A912-96A185C30AFE}" destId="{7BFEBBD9-752D-4ADB-A740-44FE0FE2B524}" srcOrd="3" destOrd="0" presId="urn:microsoft.com/office/officeart/2005/8/layout/cycle3"/>
    <dgm:cxn modelId="{0E988BA6-73E6-4D89-8BC7-D753CCED2C9E}" type="presParOf" srcId="{01A02188-4FD2-459E-A912-96A185C30AFE}" destId="{9CF9771E-826B-4E01-B587-A3BA07BFCD8E}" srcOrd="4" destOrd="0" presId="urn:microsoft.com/office/officeart/2005/8/layout/cycle3"/>
    <dgm:cxn modelId="{A4163E50-2A6C-4D0E-9BD7-9233D6F332B6}" type="presParOf" srcId="{01A02188-4FD2-459E-A912-96A185C30AFE}" destId="{4685A728-39C9-433B-8721-35812D8AD882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3915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77167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2083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6260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9307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6961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4731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9827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6762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1474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36916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76138-6C6E-44AD-A773-D01B6BA6676B}" type="datetimeFigureOut">
              <a:rPr lang="es-EC" smtClean="0"/>
              <a:t>18/03/2020</a:t>
            </a:fld>
            <a:endParaRPr lang="es-EC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F15BC-7500-487F-9FD5-951808B9A3FA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0613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0927" y="878175"/>
            <a:ext cx="10515600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EC" b="1" dirty="0" smtClean="0">
                <a:latin typeface="+mn-lt"/>
              </a:rPr>
              <a:t>TEMA DE INVESTIGACIÓN</a:t>
            </a:r>
            <a:endParaRPr lang="es-EC" b="1" dirty="0">
              <a:latin typeface="+mn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765479" y="2549974"/>
            <a:ext cx="47254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4800" dirty="0" smtClean="0">
                <a:latin typeface="Calibri" panose="020F0502020204030204" pitchFamily="34" charset="0"/>
                <a:ea typeface="Calibri" panose="020F0502020204030204" pitchFamily="34" charset="0"/>
              </a:rPr>
              <a:t>Fortalecimiento del </a:t>
            </a:r>
            <a:r>
              <a:rPr lang="es-EC" sz="4800" dirty="0">
                <a:latin typeface="Calibri" panose="020F0502020204030204" pitchFamily="34" charset="0"/>
                <a:ea typeface="Calibri" panose="020F0502020204030204" pitchFamily="34" charset="0"/>
              </a:rPr>
              <a:t>vínculo  entre </a:t>
            </a:r>
            <a:r>
              <a:rPr lang="es-EC" sz="4800" dirty="0" smtClean="0">
                <a:latin typeface="Calibri" panose="020F0502020204030204" pitchFamily="34" charset="0"/>
                <a:ea typeface="Calibri" panose="020F0502020204030204" pitchFamily="34" charset="0"/>
              </a:rPr>
              <a:t> la </a:t>
            </a:r>
            <a:r>
              <a:rPr lang="es-EC" sz="4800" dirty="0">
                <a:latin typeface="Calibri" panose="020F0502020204030204" pitchFamily="34" charset="0"/>
                <a:ea typeface="Calibri" panose="020F0502020204030204" pitchFamily="34" charset="0"/>
              </a:rPr>
              <a:t>figura  </a:t>
            </a:r>
            <a:r>
              <a:rPr lang="es-EC" sz="4800" dirty="0" smtClean="0">
                <a:latin typeface="Calibri" panose="020F0502020204030204" pitchFamily="34" charset="0"/>
                <a:ea typeface="Calibri" panose="020F0502020204030204" pitchFamily="34" charset="0"/>
              </a:rPr>
              <a:t>cuidadora-niño con autismo</a:t>
            </a:r>
            <a:endParaRPr lang="es-EC" sz="48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006" y="4609582"/>
            <a:ext cx="3949521" cy="197476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031" y="2423036"/>
            <a:ext cx="3934496" cy="1967248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32893" y="6020297"/>
            <a:ext cx="2342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/>
              <a:t>Patricia Cansignia</a:t>
            </a:r>
          </a:p>
          <a:p>
            <a:r>
              <a:rPr lang="es-EC" dirty="0" smtClean="0"/>
              <a:t>Silvia Armas Arboleda</a:t>
            </a:r>
            <a:endParaRPr lang="es-EC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13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447783"/>
              </p:ext>
            </p:extLst>
          </p:nvPr>
        </p:nvGraphicFramePr>
        <p:xfrm>
          <a:off x="1485218" y="1969595"/>
          <a:ext cx="8477573" cy="4494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6854"/>
                <a:gridCol w="2660719"/>
              </a:tblGrid>
              <a:tr h="7333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2400" dirty="0">
                          <a:effectLst/>
                        </a:rPr>
                        <a:t>TABLA 1. DIMENSIONES CON SUS RESPECTIVOS CÓDIGOS</a:t>
                      </a:r>
                      <a:endParaRPr lang="es-EC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537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DIMENSIONES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 smtClean="0">
                          <a:effectLst/>
                        </a:rPr>
                        <a:t>CÓDIGOS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7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APOYO DE BASE SEGURA 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ABS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7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 smtClean="0">
                          <a:effectLst/>
                        </a:rPr>
                        <a:t>CONTRIBUCIÓN  A</a:t>
                      </a:r>
                      <a:r>
                        <a:rPr lang="es-EC" sz="1800" baseline="0" dirty="0" smtClean="0">
                          <a:effectLst/>
                        </a:rPr>
                        <a:t> INTERACCIONES ARMONIOSAS 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CIA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7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 smtClean="0">
                          <a:effectLst/>
                        </a:rPr>
                        <a:t>ESTABLECIMIENTO</a:t>
                      </a:r>
                      <a:r>
                        <a:rPr lang="es-EC" sz="1800" baseline="0" dirty="0" smtClean="0">
                          <a:effectLst/>
                        </a:rPr>
                        <a:t> DE </a:t>
                      </a:r>
                      <a:r>
                        <a:rPr lang="es-EC" sz="1800" dirty="0" smtClean="0">
                          <a:effectLst/>
                        </a:rPr>
                        <a:t> LÍMITES 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EL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7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 smtClean="0">
                          <a:effectLst/>
                        </a:rPr>
                        <a:t>SUPERVISIÓN 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SUP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46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SOCIABILIDAD, </a:t>
                      </a:r>
                      <a:r>
                        <a:rPr lang="es-EC" sz="1800" dirty="0" smtClean="0">
                          <a:effectLst/>
                        </a:rPr>
                        <a:t>MOTIVACIÓN </a:t>
                      </a:r>
                      <a:r>
                        <a:rPr lang="es-EC" sz="1800" dirty="0">
                          <a:effectLst/>
                        </a:rPr>
                        <a:t>Y ESTADO DE </a:t>
                      </a:r>
                      <a:r>
                        <a:rPr lang="es-EC" sz="1800" dirty="0" smtClean="0">
                          <a:effectLst/>
                        </a:rPr>
                        <a:t>ÁNIMO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800" dirty="0">
                          <a:effectLst/>
                        </a:rPr>
                        <a:t>-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722290" y="403761"/>
            <a:ext cx="10515600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EC" b="1" dirty="0" smtClean="0">
                <a:latin typeface="+mn-lt"/>
              </a:rPr>
              <a:t>TEST MBPQS</a:t>
            </a:r>
            <a:endParaRPr lang="es-EC" b="1" dirty="0">
              <a:latin typeface="+mn-lt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412" y="1203406"/>
            <a:ext cx="10515600" cy="48728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C" sz="3200" b="1" dirty="0" smtClean="0"/>
              <a:t>COMPETENCIAS QUE PRESENTAN  LAS FIGURAS CUIDADORAS </a:t>
            </a:r>
            <a:endParaRPr lang="es-EC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40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C" dirty="0"/>
              <a:t> </a:t>
            </a:r>
          </a:p>
          <a:p>
            <a:endParaRPr lang="es-EC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056134133"/>
              </p:ext>
            </p:extLst>
          </p:nvPr>
        </p:nvGraphicFramePr>
        <p:xfrm>
          <a:off x="954110" y="1959992"/>
          <a:ext cx="10515600" cy="461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35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629845243"/>
              </p:ext>
            </p:extLst>
          </p:nvPr>
        </p:nvGraphicFramePr>
        <p:xfrm>
          <a:off x="0" y="0"/>
          <a:ext cx="11949193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7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862" y="225969"/>
            <a:ext cx="10515600" cy="61126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C" b="1" dirty="0" smtClean="0"/>
              <a:t>DIFICULTADES  DE LA FIGURA CUIDADORA </a:t>
            </a:r>
            <a:endParaRPr lang="es-EC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887681"/>
              </p:ext>
            </p:extLst>
          </p:nvPr>
        </p:nvGraphicFramePr>
        <p:xfrm>
          <a:off x="1317356" y="976394"/>
          <a:ext cx="8648054" cy="5881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5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431" y="683822"/>
            <a:ext cx="10515600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C" sz="3600" b="1" dirty="0" smtClean="0">
                <a:latin typeface="+mn-lt"/>
              </a:rPr>
              <a:t>PAUTAS PARA LA GUÍA DE  FORTALECIMIENTO A LA FIGURA CUIDADORA</a:t>
            </a:r>
            <a:endParaRPr lang="es-EC" sz="3600" b="1" dirty="0">
              <a:latin typeface="+mn-lt"/>
            </a:endParaRPr>
          </a:p>
        </p:txBody>
      </p:sp>
      <p:graphicFrame>
        <p:nvGraphicFramePr>
          <p:cNvPr id="12" name="Marcador de contenido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585380"/>
              </p:ext>
            </p:extLst>
          </p:nvPr>
        </p:nvGraphicFramePr>
        <p:xfrm>
          <a:off x="1166547" y="2023507"/>
          <a:ext cx="8259305" cy="4641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36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862" y="339368"/>
            <a:ext cx="10515600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EC" dirty="0" smtClean="0">
                <a:latin typeface="+mn-lt"/>
              </a:rPr>
              <a:t> </a:t>
            </a:r>
            <a:r>
              <a:rPr lang="es-EC" sz="2400" b="1" dirty="0" smtClean="0">
                <a:latin typeface="+mn-lt"/>
              </a:rPr>
              <a:t>GUÍA DE INTERVENCIÓN DE APOYO </a:t>
            </a:r>
            <a:r>
              <a:rPr lang="es-EC" sz="2400" b="1" dirty="0">
                <a:latin typeface="+mn-lt"/>
              </a:rPr>
              <a:t>Y</a:t>
            </a:r>
            <a:r>
              <a:rPr lang="es-EC" sz="2400" b="1" dirty="0" smtClean="0">
                <a:latin typeface="+mn-lt"/>
              </a:rPr>
              <a:t> FORTALECIMIENTO DE LA FIGURA CUIDADORA – NIÑO CON AUTISMO</a:t>
            </a:r>
            <a:endParaRPr lang="es-EC" sz="24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s-EC" b="1" u="sng" dirty="0" smtClean="0"/>
              <a:t>ABS</a:t>
            </a:r>
            <a:r>
              <a:rPr lang="es-EC" b="1" dirty="0"/>
              <a:t> </a:t>
            </a:r>
            <a:endParaRPr lang="es-EC" dirty="0"/>
          </a:p>
          <a:p>
            <a:pPr marL="0" indent="0" algn="just">
              <a:buNone/>
            </a:pPr>
            <a:r>
              <a:rPr lang="es-EC" u="sng" dirty="0"/>
              <a:t>Objetivo:</a:t>
            </a:r>
            <a:r>
              <a:rPr lang="es-EC" dirty="0"/>
              <a:t>  Lograr una mejor interacción entre figura cuidadora y niño con autismo por medio de actividades lúdicas que deberán ser explicadas pausadamente y acompañadas con </a:t>
            </a:r>
            <a:r>
              <a:rPr lang="es-EC" dirty="0" smtClean="0"/>
              <a:t>gráficos.</a:t>
            </a:r>
          </a:p>
          <a:p>
            <a:pPr marL="0" indent="0" algn="just">
              <a:buNone/>
            </a:pPr>
            <a:r>
              <a:rPr lang="es-EC" u="sng" dirty="0" smtClean="0"/>
              <a:t>Explicación</a:t>
            </a:r>
            <a:r>
              <a:rPr lang="es-EC" u="sng" dirty="0"/>
              <a:t>:</a:t>
            </a:r>
            <a:r>
              <a:rPr lang="es-EC" dirty="0"/>
              <a:t>  Cuando existe una distancia en la interacción entre figura cuidadora y niño con autismo durante la ejecución de una actividad, el niño no entenderá lo que debe hacer ni tampoco podrá actuar con autonomía.</a:t>
            </a:r>
          </a:p>
          <a:p>
            <a:pPr marL="0" lvl="0" indent="0" algn="just">
              <a:buNone/>
            </a:pPr>
            <a:endParaRPr lang="es-EC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es-EC" sz="2200" u="sng" dirty="0" smtClean="0"/>
          </a:p>
          <a:p>
            <a:pPr marL="0" indent="0" algn="just">
              <a:buNone/>
            </a:pPr>
            <a:r>
              <a:rPr lang="es-EC" u="sng" dirty="0"/>
              <a:t>Pauta:</a:t>
            </a:r>
            <a:r>
              <a:rPr lang="es-EC" dirty="0"/>
              <a:t> Apropiado balance entre interacciones a distancia y contacto físico cercano</a:t>
            </a:r>
            <a:r>
              <a:rPr lang="es-EC" dirty="0" smtClean="0"/>
              <a:t>.</a:t>
            </a:r>
          </a:p>
          <a:p>
            <a:pPr marL="0" indent="0">
              <a:buNone/>
            </a:pPr>
            <a:endParaRPr lang="es-EC" dirty="0"/>
          </a:p>
          <a:p>
            <a:pPr marL="0" indent="0" algn="just">
              <a:buNone/>
            </a:pPr>
            <a:r>
              <a:rPr lang="es-EC" u="sng" dirty="0"/>
              <a:t>Ejemplo</a:t>
            </a:r>
            <a:r>
              <a:rPr lang="es-EC" dirty="0"/>
              <a:t>: </a:t>
            </a:r>
            <a:r>
              <a:rPr lang="es-EC" dirty="0" smtClean="0"/>
              <a:t>Explicar </a:t>
            </a:r>
            <a:r>
              <a:rPr lang="es-EC" dirty="0"/>
              <a:t>detenidamente al niño de manera pausada, cada actividad  cotidiana que va a realizar, mirándole a la cara y mostrándole pictogramas con palabras sencillas. </a:t>
            </a:r>
            <a:endParaRPr lang="es-EC" dirty="0" smtClean="0"/>
          </a:p>
          <a:p>
            <a:pPr marL="0" indent="0" algn="just">
              <a:buNone/>
            </a:pPr>
            <a:r>
              <a:rPr lang="es-EC" dirty="0" smtClean="0"/>
              <a:t>Evitar </a:t>
            </a:r>
            <a:r>
              <a:rPr lang="es-EC" dirty="0"/>
              <a:t>frases largas.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09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26488"/>
            <a:ext cx="10515600" cy="132556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EC" b="1" dirty="0" smtClean="0">
                <a:latin typeface="+mn-lt"/>
              </a:rPr>
              <a:t>CONCLUSIONES</a:t>
            </a:r>
            <a:endParaRPr lang="es-EC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C" dirty="0" smtClean="0"/>
              <a:t>El fortalecimiento  del vínculo entre la figura cuidadora–niño con autismo se consolida mediante el establecimiento de pautas sensibles y adecuadas de conducta en cada una de las dimensiones, de tal forma que el niño pueda sentir aproximación, confianza, seguridad en su figura cuidadora, ya que esto contribuye a generar cambios comportamentales y conductuales en los niños con autismo.</a:t>
            </a:r>
          </a:p>
          <a:p>
            <a:pPr algn="just"/>
            <a:endParaRPr lang="es-EC" dirty="0" smtClean="0"/>
          </a:p>
          <a:p>
            <a:pPr algn="just"/>
            <a:r>
              <a:rPr lang="es-EC" dirty="0" smtClean="0"/>
              <a:t>Si </a:t>
            </a:r>
            <a:r>
              <a:rPr lang="es-EC" dirty="0"/>
              <a:t>bien la teoría del apego está desarrollada para trabajar con niños </a:t>
            </a:r>
            <a:r>
              <a:rPr lang="es-EC" dirty="0" smtClean="0"/>
              <a:t>“típicos” </a:t>
            </a:r>
            <a:r>
              <a:rPr lang="es-EC" dirty="0"/>
              <a:t>en etapas tempranas, puede ser una herramienta útil para trabajar con niños que presentan dificultades del vínculo en etapas más avanzadas de la niñez y cuya condición involucra el </a:t>
            </a:r>
            <a:r>
              <a:rPr lang="es-EC" dirty="0" smtClean="0"/>
              <a:t>TEA.</a:t>
            </a:r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8248" y="152914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94704"/>
            <a:ext cx="10515600" cy="125280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C" b="1" dirty="0" smtClean="0">
                <a:latin typeface="+mn-lt"/>
              </a:rPr>
              <a:t>RECOMENDACIONES</a:t>
            </a:r>
            <a:r>
              <a:rPr lang="es-EC" b="1" dirty="0" smtClean="0"/>
              <a:t> </a:t>
            </a:r>
            <a:endParaRPr lang="es-EC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975020"/>
            <a:ext cx="10515600" cy="2021984"/>
          </a:xfrm>
        </p:spPr>
        <p:txBody>
          <a:bodyPr/>
          <a:lstStyle/>
          <a:p>
            <a:pPr marL="0" indent="0" algn="just">
              <a:buNone/>
            </a:pPr>
            <a:r>
              <a:rPr lang="es-EC" dirty="0"/>
              <a:t>E</a:t>
            </a:r>
            <a:r>
              <a:rPr lang="es-EC" dirty="0" smtClean="0"/>
              <a:t>l </a:t>
            </a:r>
            <a:r>
              <a:rPr lang="es-EC" dirty="0"/>
              <a:t>empoderamiento no solo de las figuras cuidadoras primarias, sino también de las redes de apoyo que son visibilizadas en este estudio y que se constituyen en figuras cuidadoras secundarias, las cuales pueden constituirse en acompañamiento de base segura. </a:t>
            </a:r>
          </a:p>
          <a:p>
            <a:pPr marL="0" indent="0">
              <a:buNone/>
            </a:pPr>
            <a:endParaRPr lang="es-EC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8248" y="152914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740534" y="418618"/>
            <a:ext cx="10515600" cy="83712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EC" b="1" dirty="0" smtClean="0">
                <a:latin typeface="+mn-lt"/>
              </a:rPr>
              <a:t>ANTECEDENTES</a:t>
            </a:r>
            <a:endParaRPr lang="es-EC" b="1" dirty="0">
              <a:latin typeface="+mn-lt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1874681675"/>
              </p:ext>
            </p:extLst>
          </p:nvPr>
        </p:nvGraphicFramePr>
        <p:xfrm>
          <a:off x="1993363" y="1550354"/>
          <a:ext cx="8296856" cy="5307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79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b="1" dirty="0" smtClean="0">
                <a:latin typeface="+mn-lt"/>
              </a:rPr>
              <a:t>INTRODUCCIÓN</a:t>
            </a:r>
            <a:endParaRPr lang="es-EC" b="1" dirty="0">
              <a:latin typeface="+mn-l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930930"/>
              </p:ext>
            </p:extLst>
          </p:nvPr>
        </p:nvGraphicFramePr>
        <p:xfrm>
          <a:off x="1918952" y="2571751"/>
          <a:ext cx="8293995" cy="3378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3210"/>
                <a:gridCol w="1964969"/>
                <a:gridCol w="3495816"/>
              </a:tblGrid>
              <a:tr h="375365">
                <a:tc>
                  <a:txBody>
                    <a:bodyPr/>
                    <a:lstStyle/>
                    <a:p>
                      <a:pPr algn="ctr" fontAlgn="b"/>
                      <a:r>
                        <a:rPr lang="es-EC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AUTISMO</a:t>
                      </a:r>
                      <a:endParaRPr lang="es-EC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DIAGNÓSTICO</a:t>
                      </a:r>
                      <a:endParaRPr lang="es-EC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GRADOS</a:t>
                      </a:r>
                      <a:endParaRPr lang="es-EC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/>
                    </a:solidFill>
                  </a:tcPr>
                </a:tc>
              </a:tr>
              <a:tr h="375365"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Trastorno neurológico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2000" u="none" strike="noStrike" dirty="0">
                          <a:effectLst/>
                        </a:rPr>
                        <a:t>CIE-10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1 "Necesita ayuda"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5365"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Socialización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2000" u="none" strike="noStrike" dirty="0">
                          <a:effectLst/>
                        </a:rPr>
                        <a:t>DSM-5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2 "Necesita ayuda notable"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5365"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Empatía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2000" u="none" strike="noStrike" dirty="0">
                          <a:effectLst/>
                        </a:rPr>
                        <a:t>F84.0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3 "Necesita ayuda muy notable"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5365"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Comunicación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2000" u="none" strike="noStrike" dirty="0">
                          <a:effectLst/>
                        </a:rPr>
                        <a:t> 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 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5365"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Contacto visual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2000" u="none" strike="noStrike" dirty="0">
                          <a:effectLst/>
                        </a:rPr>
                        <a:t> 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 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5365"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Intereses restringidos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2000" u="none" strike="noStrike" dirty="0">
                          <a:effectLst/>
                        </a:rPr>
                        <a:t> 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 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5365"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Conductas sensoriales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2000" u="none" strike="noStrike" dirty="0">
                          <a:effectLst/>
                        </a:rPr>
                        <a:t> 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 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5365"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(Ruggieri, 2014)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2000" u="none" strike="noStrike" dirty="0">
                          <a:effectLst/>
                        </a:rPr>
                        <a:t> 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2000" u="none" strike="noStrike" dirty="0">
                          <a:effectLst/>
                        </a:rPr>
                        <a:t> </a:t>
                      </a:r>
                      <a:endParaRPr lang="es-EC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61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26353199"/>
              </p:ext>
            </p:extLst>
          </p:nvPr>
        </p:nvGraphicFramePr>
        <p:xfrm>
          <a:off x="244697" y="334851"/>
          <a:ext cx="11333409" cy="6336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1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58882365"/>
              </p:ext>
            </p:extLst>
          </p:nvPr>
        </p:nvGraphicFramePr>
        <p:xfrm>
          <a:off x="1799464" y="253582"/>
          <a:ext cx="8541555" cy="6164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trella de 8 puntas 3"/>
          <p:cNvSpPr/>
          <p:nvPr/>
        </p:nvSpPr>
        <p:spPr>
          <a:xfrm>
            <a:off x="5091447" y="2343955"/>
            <a:ext cx="2146480" cy="1944710"/>
          </a:xfrm>
          <a:prstGeom prst="star8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b="1" dirty="0">
                <a:solidFill>
                  <a:schemeClr val="tx1"/>
                </a:solidFill>
              </a:rPr>
              <a:t>VÍNCULO AFECTIVO</a:t>
            </a:r>
            <a:endParaRPr lang="es-EC" sz="240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30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s-EC" b="1" i="1" dirty="0"/>
              <a:t/>
            </a:r>
            <a:br>
              <a:rPr lang="es-EC" b="1" i="1" dirty="0"/>
            </a:br>
            <a:endParaRPr lang="es-EC" b="1" i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19260" y="539580"/>
            <a:ext cx="10515600" cy="13255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b="1" dirty="0" smtClean="0">
                <a:latin typeface="+mn-lt"/>
              </a:rPr>
              <a:t>ESTABLECIMIENTO DEL VÍNCULO AFECTIVO </a:t>
            </a:r>
            <a:endParaRPr lang="es-EC" b="1" dirty="0">
              <a:latin typeface="+mn-lt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990072733"/>
              </p:ext>
            </p:extLst>
          </p:nvPr>
        </p:nvGraphicFramePr>
        <p:xfrm>
          <a:off x="323045" y="1854557"/>
          <a:ext cx="11409609" cy="2820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ángulo 7"/>
          <p:cNvSpPr/>
          <p:nvPr/>
        </p:nvSpPr>
        <p:spPr>
          <a:xfrm>
            <a:off x="309092" y="4794304"/>
            <a:ext cx="1092128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C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Alteración </a:t>
            </a: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la comunicación </a:t>
            </a:r>
            <a:r>
              <a:rPr lang="es-EC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 dificultad afectiva durante interacción </a:t>
            </a: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emocional con los </a:t>
            </a:r>
            <a:r>
              <a:rPr lang="es-EC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demás</a:t>
            </a: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894268" y="5417396"/>
            <a:ext cx="8820955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Configurar un mundo común y propio con los demás.</a:t>
            </a:r>
            <a:endParaRPr lang="es-EC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Reconocer los pensamientos, sentimientos, deseos e intenciones que tienen los demás.</a:t>
            </a:r>
            <a:endParaRPr lang="es-EC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EC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Abstraer, sentir y pensar simbólicamente.</a:t>
            </a:r>
            <a:endParaRPr lang="es-EC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432603" y="5281177"/>
            <a:ext cx="461665" cy="12538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vert270" wrap="square" rtlCol="0">
            <a:spAutoFit/>
          </a:bodyPr>
          <a:lstStyle/>
          <a:p>
            <a:r>
              <a:rPr lang="es-EC" dirty="0" smtClean="0"/>
              <a:t>DIFICULTAD</a:t>
            </a:r>
            <a:endParaRPr lang="es-EC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6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60866" y="5549454"/>
            <a:ext cx="98566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dirty="0"/>
              <a:t/>
            </a:r>
            <a:br>
              <a:rPr lang="es-EC" dirty="0"/>
            </a:br>
            <a:r>
              <a:rPr lang="es-EC" dirty="0"/>
              <a:t>Attwood (2003 citado por  Carratalá &amp; Arjalaguer 2015) 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85800" y="365125"/>
            <a:ext cx="10744200" cy="777875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s-EC" sz="3200" b="1" dirty="0" smtClean="0">
                <a:latin typeface="+mn-lt"/>
              </a:rPr>
              <a:t>INTERVENCIÓN</a:t>
            </a:r>
            <a:endParaRPr lang="es-EC" sz="3200" b="1" dirty="0">
              <a:latin typeface="+mn-lt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360866" y="2198613"/>
            <a:ext cx="253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C" sz="2400" dirty="0"/>
              <a:t> 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690139"/>
              </p:ext>
            </p:extLst>
          </p:nvPr>
        </p:nvGraphicFramePr>
        <p:xfrm>
          <a:off x="666750" y="1276350"/>
          <a:ext cx="10782300" cy="4533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8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Diagrama 16"/>
          <p:cNvGraphicFramePr/>
          <p:nvPr>
            <p:extLst>
              <p:ext uri="{D42A27DB-BD31-4B8C-83A1-F6EECF244321}">
                <p14:modId xmlns:p14="http://schemas.microsoft.com/office/powerpoint/2010/main" val="2764549827"/>
              </p:ext>
            </p:extLst>
          </p:nvPr>
        </p:nvGraphicFramePr>
        <p:xfrm>
          <a:off x="0" y="0"/>
          <a:ext cx="12042183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94006" y="0"/>
            <a:ext cx="2098988" cy="83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6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s-EC" b="1" dirty="0" smtClean="0">
                <a:latin typeface="+mn-lt"/>
              </a:rPr>
              <a:t>RESULTADOS</a:t>
            </a:r>
            <a:endParaRPr lang="es-EC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 smtClean="0"/>
              <a:t>Entrevista preliminar</a:t>
            </a:r>
          </a:p>
          <a:p>
            <a:pPr marL="0" indent="0">
              <a:buNone/>
            </a:pPr>
            <a:endParaRPr lang="es-EC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724771808"/>
              </p:ext>
            </p:extLst>
          </p:nvPr>
        </p:nvGraphicFramePr>
        <p:xfrm>
          <a:off x="3209440" y="2511380"/>
          <a:ext cx="5561073" cy="383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019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1027</Words>
  <Application>Microsoft Office PowerPoint</Application>
  <PresentationFormat>Panorámica</PresentationFormat>
  <Paragraphs>179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Tema de Office</vt:lpstr>
      <vt:lpstr>TEMA DE INVESTIGACIÓN</vt:lpstr>
      <vt:lpstr>ANTECEDENTES</vt:lpstr>
      <vt:lpstr>Presentación de PowerPoint</vt:lpstr>
      <vt:lpstr>Presentación de PowerPoint</vt:lpstr>
      <vt:lpstr>Presentación de PowerPoint</vt:lpstr>
      <vt:lpstr> </vt:lpstr>
      <vt:lpstr>INTERVENCIÓN</vt:lpstr>
      <vt:lpstr>Presentación de PowerPoint</vt:lpstr>
      <vt:lpstr>RESULTADOS</vt:lpstr>
      <vt:lpstr>TEST MBPQS</vt:lpstr>
      <vt:lpstr>COMPETENCIAS QUE PRESENTAN  LAS FIGURAS CUIDADORAS </vt:lpstr>
      <vt:lpstr>Presentación de PowerPoint</vt:lpstr>
      <vt:lpstr>DIFICULTADES  DE LA FIGURA CUIDADORA </vt:lpstr>
      <vt:lpstr>PAUTAS PARA LA GUÍA DE  FORTALECIMIENTO A LA FIGURA CUIDADORA</vt:lpstr>
      <vt:lpstr> GUÍA DE INTERVENCIÓN DE APOYO Y FORTALECIMIENTO DE LA FIGURA CUIDADORA – NIÑO CON AUTISMO</vt:lpstr>
      <vt:lpstr>CONCLUSIONES</vt:lpstr>
      <vt:lpstr>RECOMENDACIONES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MATERIALES Y MÉTODOS</dc:title>
  <dc:creator>USUARIO</dc:creator>
  <cp:lastModifiedBy>0984817811CasaLAPTOP</cp:lastModifiedBy>
  <cp:revision>80</cp:revision>
  <dcterms:created xsi:type="dcterms:W3CDTF">2020-02-28T05:52:19Z</dcterms:created>
  <dcterms:modified xsi:type="dcterms:W3CDTF">2020-03-18T17:03:32Z</dcterms:modified>
</cp:coreProperties>
</file>