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9" r:id="rId3"/>
    <p:sldId id="287" r:id="rId4"/>
    <p:sldId id="260" r:id="rId5"/>
    <p:sldId id="258" r:id="rId6"/>
    <p:sldId id="257" r:id="rId7"/>
    <p:sldId id="264" r:id="rId8"/>
    <p:sldId id="283" r:id="rId9"/>
    <p:sldId id="288" r:id="rId10"/>
    <p:sldId id="272" r:id="rId11"/>
    <p:sldId id="276" r:id="rId12"/>
    <p:sldId id="284" r:id="rId13"/>
    <p:sldId id="277" r:id="rId14"/>
    <p:sldId id="282" r:id="rId15"/>
    <p:sldId id="278" r:id="rId16"/>
    <p:sldId id="273" r:id="rId17"/>
    <p:sldId id="274" r:id="rId18"/>
    <p:sldId id="289" r:id="rId19"/>
    <p:sldId id="270" r:id="rId20"/>
    <p:sldId id="262" r:id="rId21"/>
    <p:sldId id="263" r:id="rId22"/>
    <p:sldId id="28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C799D-4D18-4B44-A29C-34FE1AF0B006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6B629E1-8098-4F57-B08D-D7FAAE456247}">
      <dgm:prSet phldrT="[Text]"/>
      <dgm:spPr/>
      <dgm:t>
        <a:bodyPr/>
        <a:lstStyle/>
        <a:p>
          <a:r>
            <a:rPr lang="es-EC"/>
            <a:t>Stories</a:t>
          </a:r>
        </a:p>
      </dgm:t>
    </dgm:pt>
    <dgm:pt modelId="{5C12840D-13C6-4CB6-910B-637FB7A95B85}" type="parTrans" cxnId="{F542C25B-0A76-4642-A7F6-D9954131901A}">
      <dgm:prSet/>
      <dgm:spPr/>
      <dgm:t>
        <a:bodyPr/>
        <a:lstStyle/>
        <a:p>
          <a:endParaRPr lang="es-EC"/>
        </a:p>
      </dgm:t>
    </dgm:pt>
    <dgm:pt modelId="{7FDE7E1D-897B-47E1-811C-B086EFD4BBC1}" type="sibTrans" cxnId="{F542C25B-0A76-4642-A7F6-D9954131901A}">
      <dgm:prSet/>
      <dgm:spPr/>
      <dgm:t>
        <a:bodyPr/>
        <a:lstStyle/>
        <a:p>
          <a:endParaRPr lang="es-EC"/>
        </a:p>
      </dgm:t>
    </dgm:pt>
    <dgm:pt modelId="{FACC77F1-EF1D-4855-89B9-722CAF358098}">
      <dgm:prSet phldrT="[Text]"/>
      <dgm:spPr/>
      <dgm:t>
        <a:bodyPr/>
        <a:lstStyle/>
        <a:p>
          <a:r>
            <a:rPr lang="es-EC"/>
            <a:t>Sistema automatizado para pruebas precontractuales</a:t>
          </a:r>
        </a:p>
      </dgm:t>
    </dgm:pt>
    <dgm:pt modelId="{683FB55D-52BA-4F0E-8CA9-2CAA71CE9292}" type="parTrans" cxnId="{40749F09-BB98-4290-9829-C21BD26A9A60}">
      <dgm:prSet/>
      <dgm:spPr/>
      <dgm:t>
        <a:bodyPr/>
        <a:lstStyle/>
        <a:p>
          <a:endParaRPr lang="es-EC"/>
        </a:p>
      </dgm:t>
    </dgm:pt>
    <dgm:pt modelId="{E7E51A92-E436-4355-B89E-3ECDC662ED02}" type="sibTrans" cxnId="{40749F09-BB98-4290-9829-C21BD26A9A60}">
      <dgm:prSet/>
      <dgm:spPr/>
      <dgm:t>
        <a:bodyPr/>
        <a:lstStyle/>
        <a:p>
          <a:endParaRPr lang="es-EC"/>
        </a:p>
      </dgm:t>
    </dgm:pt>
    <dgm:pt modelId="{39F335C8-8C72-4769-86D7-65140323BFCC}">
      <dgm:prSet phldrT="[Text]"/>
      <dgm:spPr/>
      <dgm:t>
        <a:bodyPr/>
        <a:lstStyle/>
        <a:p>
          <a:r>
            <a:rPr lang="es-EC"/>
            <a:t>To do</a:t>
          </a:r>
        </a:p>
      </dgm:t>
    </dgm:pt>
    <dgm:pt modelId="{CEB4CE01-AFFC-4B93-9D40-E7DA81CAA7DD}" type="parTrans" cxnId="{1ABB3684-400A-4C9E-9BC8-C4932CAA9655}">
      <dgm:prSet/>
      <dgm:spPr/>
      <dgm:t>
        <a:bodyPr/>
        <a:lstStyle/>
        <a:p>
          <a:endParaRPr lang="es-EC"/>
        </a:p>
      </dgm:t>
    </dgm:pt>
    <dgm:pt modelId="{95CE62C9-730B-4A94-9EBC-7CB59639934D}" type="sibTrans" cxnId="{1ABB3684-400A-4C9E-9BC8-C4932CAA9655}">
      <dgm:prSet/>
      <dgm:spPr/>
      <dgm:t>
        <a:bodyPr/>
        <a:lstStyle/>
        <a:p>
          <a:endParaRPr lang="es-EC"/>
        </a:p>
      </dgm:t>
    </dgm:pt>
    <dgm:pt modelId="{A3FB7296-B4A7-4622-BBDB-C9A8E63EDEDA}">
      <dgm:prSet phldrT="[Text]"/>
      <dgm:spPr/>
      <dgm:t>
        <a:bodyPr/>
        <a:lstStyle/>
        <a:p>
          <a:r>
            <a:rPr lang="es-EC"/>
            <a:t>Base de datos</a:t>
          </a:r>
        </a:p>
      </dgm:t>
    </dgm:pt>
    <dgm:pt modelId="{D0C6D984-B96B-44B7-A2CA-5CC1A9876750}" type="parTrans" cxnId="{BE27702A-EEF5-4EE5-AE54-FBC795B60C30}">
      <dgm:prSet/>
      <dgm:spPr/>
      <dgm:t>
        <a:bodyPr/>
        <a:lstStyle/>
        <a:p>
          <a:endParaRPr lang="es-EC"/>
        </a:p>
      </dgm:t>
    </dgm:pt>
    <dgm:pt modelId="{D57231E1-9BCD-4D8F-944C-6E005A15EE1F}" type="sibTrans" cxnId="{BE27702A-EEF5-4EE5-AE54-FBC795B60C30}">
      <dgm:prSet/>
      <dgm:spPr/>
      <dgm:t>
        <a:bodyPr/>
        <a:lstStyle/>
        <a:p>
          <a:endParaRPr lang="es-EC"/>
        </a:p>
      </dgm:t>
    </dgm:pt>
    <dgm:pt modelId="{257AA124-FC01-402A-9CF2-D41710816972}">
      <dgm:prSet phldrT="[Text]"/>
      <dgm:spPr/>
      <dgm:t>
        <a:bodyPr/>
        <a:lstStyle/>
        <a:p>
          <a:r>
            <a:rPr lang="es-EC"/>
            <a:t>Desarrollo sistema</a:t>
          </a:r>
        </a:p>
      </dgm:t>
    </dgm:pt>
    <dgm:pt modelId="{8CB508DF-46CE-479A-B59E-55AFD71BAC49}" type="parTrans" cxnId="{5F9F060D-1935-48EB-BF41-74832786DCD1}">
      <dgm:prSet/>
      <dgm:spPr/>
      <dgm:t>
        <a:bodyPr/>
        <a:lstStyle/>
        <a:p>
          <a:endParaRPr lang="es-EC"/>
        </a:p>
      </dgm:t>
    </dgm:pt>
    <dgm:pt modelId="{AF2A25CB-7E4E-4F4C-8A8C-32D2B6D550B3}" type="sibTrans" cxnId="{5F9F060D-1935-48EB-BF41-74832786DCD1}">
      <dgm:prSet/>
      <dgm:spPr/>
      <dgm:t>
        <a:bodyPr/>
        <a:lstStyle/>
        <a:p>
          <a:endParaRPr lang="es-EC"/>
        </a:p>
      </dgm:t>
    </dgm:pt>
    <dgm:pt modelId="{3AD85B11-3B1C-4DB2-808F-FD30B2B422C1}">
      <dgm:prSet phldrT="[Text]"/>
      <dgm:spPr/>
      <dgm:t>
        <a:bodyPr/>
        <a:lstStyle/>
        <a:p>
          <a:r>
            <a:rPr lang="es-EC"/>
            <a:t>In Progress</a:t>
          </a:r>
        </a:p>
      </dgm:t>
    </dgm:pt>
    <dgm:pt modelId="{DAD47E01-328C-4F69-9062-FFC96BC815D3}" type="parTrans" cxnId="{5968C546-5814-402A-8832-B6143ADD477F}">
      <dgm:prSet/>
      <dgm:spPr/>
      <dgm:t>
        <a:bodyPr/>
        <a:lstStyle/>
        <a:p>
          <a:endParaRPr lang="es-EC"/>
        </a:p>
      </dgm:t>
    </dgm:pt>
    <dgm:pt modelId="{AD9120AB-143C-41BA-9B74-FFC4F5C19603}" type="sibTrans" cxnId="{5968C546-5814-402A-8832-B6143ADD477F}">
      <dgm:prSet/>
      <dgm:spPr/>
      <dgm:t>
        <a:bodyPr/>
        <a:lstStyle/>
        <a:p>
          <a:endParaRPr lang="es-EC"/>
        </a:p>
      </dgm:t>
    </dgm:pt>
    <dgm:pt modelId="{78FEC39C-93C2-438A-B867-3E6A08708E1A}">
      <dgm:prSet phldrT="[Text]"/>
      <dgm:spPr/>
      <dgm:t>
        <a:bodyPr/>
        <a:lstStyle/>
        <a:p>
          <a:r>
            <a:rPr lang="es-EC"/>
            <a:t>Desarrollo sistema</a:t>
          </a:r>
        </a:p>
      </dgm:t>
    </dgm:pt>
    <dgm:pt modelId="{2BB0059A-7D76-4631-8E85-4CDC84E5FB2A}" type="parTrans" cxnId="{88D0A11F-3754-446C-9D11-245AE2A9B358}">
      <dgm:prSet/>
      <dgm:spPr/>
      <dgm:t>
        <a:bodyPr/>
        <a:lstStyle/>
        <a:p>
          <a:endParaRPr lang="es-EC"/>
        </a:p>
      </dgm:t>
    </dgm:pt>
    <dgm:pt modelId="{5532FDB9-B621-48FF-B93D-DA3526A9AAD2}" type="sibTrans" cxnId="{88D0A11F-3754-446C-9D11-245AE2A9B358}">
      <dgm:prSet/>
      <dgm:spPr/>
      <dgm:t>
        <a:bodyPr/>
        <a:lstStyle/>
        <a:p>
          <a:endParaRPr lang="es-EC"/>
        </a:p>
      </dgm:t>
    </dgm:pt>
    <dgm:pt modelId="{5E614EB8-201F-4761-BC4E-6ABDE8D5ACC1}">
      <dgm:prSet phldrT="[Text]"/>
      <dgm:spPr/>
      <dgm:t>
        <a:bodyPr/>
        <a:lstStyle/>
        <a:p>
          <a:r>
            <a:rPr lang="es-EC"/>
            <a:t>Interfaz Cliente</a:t>
          </a:r>
        </a:p>
      </dgm:t>
    </dgm:pt>
    <dgm:pt modelId="{0A4A6CFB-03A8-4A51-830B-B3B59FF505F6}" type="parTrans" cxnId="{D9C98B06-17CE-4082-B202-BD00BB0F1E3B}">
      <dgm:prSet/>
      <dgm:spPr/>
      <dgm:t>
        <a:bodyPr/>
        <a:lstStyle/>
        <a:p>
          <a:endParaRPr lang="es-EC"/>
        </a:p>
      </dgm:t>
    </dgm:pt>
    <dgm:pt modelId="{F68D5D46-D481-4E7D-9F0D-8A4C4049C1AE}" type="sibTrans" cxnId="{D9C98B06-17CE-4082-B202-BD00BB0F1E3B}">
      <dgm:prSet/>
      <dgm:spPr/>
      <dgm:t>
        <a:bodyPr/>
        <a:lstStyle/>
        <a:p>
          <a:endParaRPr lang="es-EC"/>
        </a:p>
      </dgm:t>
    </dgm:pt>
    <dgm:pt modelId="{15241343-F311-496B-913C-E89C03B6E216}">
      <dgm:prSet phldrT="[Text]"/>
      <dgm:spPr/>
      <dgm:t>
        <a:bodyPr/>
        <a:lstStyle/>
        <a:p>
          <a:r>
            <a:rPr lang="es-EC"/>
            <a:t>Done</a:t>
          </a:r>
        </a:p>
      </dgm:t>
    </dgm:pt>
    <dgm:pt modelId="{A973F00F-86C1-4E33-AC1B-36157C56A011}" type="parTrans" cxnId="{4A2310FC-1182-4829-B770-BE6EFA852BD5}">
      <dgm:prSet/>
      <dgm:spPr/>
      <dgm:t>
        <a:bodyPr/>
        <a:lstStyle/>
        <a:p>
          <a:endParaRPr lang="es-EC"/>
        </a:p>
      </dgm:t>
    </dgm:pt>
    <dgm:pt modelId="{33A6F080-668C-44E1-BEC5-EF75865BB7BB}" type="sibTrans" cxnId="{4A2310FC-1182-4829-B770-BE6EFA852BD5}">
      <dgm:prSet/>
      <dgm:spPr/>
      <dgm:t>
        <a:bodyPr/>
        <a:lstStyle/>
        <a:p>
          <a:endParaRPr lang="es-EC"/>
        </a:p>
      </dgm:t>
    </dgm:pt>
    <dgm:pt modelId="{41EEB2DC-0E3C-4CA7-A2CB-473DA5CCFCB9}">
      <dgm:prSet phldrT="[Text]"/>
      <dgm:spPr/>
      <dgm:t>
        <a:bodyPr/>
        <a:lstStyle/>
        <a:p>
          <a:r>
            <a:rPr lang="es-EC"/>
            <a:t>Intefaz</a:t>
          </a:r>
        </a:p>
      </dgm:t>
    </dgm:pt>
    <dgm:pt modelId="{B457074C-9280-42C6-9672-C11811382210}" type="parTrans" cxnId="{1C7F939B-24D8-43EC-8D73-59A587058C36}">
      <dgm:prSet/>
      <dgm:spPr/>
      <dgm:t>
        <a:bodyPr/>
        <a:lstStyle/>
        <a:p>
          <a:endParaRPr lang="es-EC"/>
        </a:p>
      </dgm:t>
    </dgm:pt>
    <dgm:pt modelId="{D76A1EAC-9ADE-4C9D-9520-6B950EB5134D}" type="sibTrans" cxnId="{1C7F939B-24D8-43EC-8D73-59A587058C36}">
      <dgm:prSet/>
      <dgm:spPr/>
      <dgm:t>
        <a:bodyPr/>
        <a:lstStyle/>
        <a:p>
          <a:endParaRPr lang="es-EC"/>
        </a:p>
      </dgm:t>
    </dgm:pt>
    <dgm:pt modelId="{08386BB1-F311-4D30-A910-4006D522F3C2}">
      <dgm:prSet phldrT="[Text]"/>
      <dgm:spPr/>
      <dgm:t>
        <a:bodyPr/>
        <a:lstStyle/>
        <a:p>
          <a:r>
            <a:rPr lang="es-EC"/>
            <a:t>Testing</a:t>
          </a:r>
        </a:p>
      </dgm:t>
    </dgm:pt>
    <dgm:pt modelId="{4E737FAE-E3B4-46FC-82B5-A4AF5900DC28}" type="sibTrans" cxnId="{A58BAE3F-5B43-4032-BAF5-2B7BCBB61FAD}">
      <dgm:prSet/>
      <dgm:spPr/>
      <dgm:t>
        <a:bodyPr/>
        <a:lstStyle/>
        <a:p>
          <a:endParaRPr lang="es-EC"/>
        </a:p>
      </dgm:t>
    </dgm:pt>
    <dgm:pt modelId="{296B9AFF-BD5F-40C4-8469-F9B447085431}" type="parTrans" cxnId="{A58BAE3F-5B43-4032-BAF5-2B7BCBB61FAD}">
      <dgm:prSet/>
      <dgm:spPr/>
      <dgm:t>
        <a:bodyPr/>
        <a:lstStyle/>
        <a:p>
          <a:endParaRPr lang="es-EC"/>
        </a:p>
      </dgm:t>
    </dgm:pt>
    <dgm:pt modelId="{BD598466-8BC5-49DE-9363-1ADABD3DE86E}">
      <dgm:prSet phldrT="[Text]"/>
      <dgm:spPr/>
      <dgm:t>
        <a:bodyPr/>
        <a:lstStyle/>
        <a:p>
          <a:r>
            <a:rPr lang="es-EC"/>
            <a:t>Base de datos</a:t>
          </a:r>
        </a:p>
      </dgm:t>
    </dgm:pt>
    <dgm:pt modelId="{68C355D4-0236-4F78-89BD-D02E42C05243}" type="parTrans" cxnId="{379D8AED-A8A4-4475-9569-9CDC09CFA7A0}">
      <dgm:prSet/>
      <dgm:spPr/>
      <dgm:t>
        <a:bodyPr/>
        <a:lstStyle/>
        <a:p>
          <a:endParaRPr lang="es-EC"/>
        </a:p>
      </dgm:t>
    </dgm:pt>
    <dgm:pt modelId="{1003BC77-AA75-4294-A29B-7C35B6876475}" type="sibTrans" cxnId="{379D8AED-A8A4-4475-9569-9CDC09CFA7A0}">
      <dgm:prSet/>
      <dgm:spPr/>
      <dgm:t>
        <a:bodyPr/>
        <a:lstStyle/>
        <a:p>
          <a:endParaRPr lang="es-EC"/>
        </a:p>
      </dgm:t>
    </dgm:pt>
    <dgm:pt modelId="{D6A9939C-D180-4A39-BB6B-9F4C671DE165}">
      <dgm:prSet phldrT="[Text]"/>
      <dgm:spPr/>
      <dgm:t>
        <a:bodyPr/>
        <a:lstStyle/>
        <a:p>
          <a:r>
            <a:rPr lang="es-EC"/>
            <a:t>Interfaz Administrador</a:t>
          </a:r>
        </a:p>
      </dgm:t>
    </dgm:pt>
    <dgm:pt modelId="{8C634A80-EAF5-42F8-A75F-0B8B874ECBCB}" type="parTrans" cxnId="{1EAC45F8-B00A-4540-8795-2B0F314D4711}">
      <dgm:prSet/>
      <dgm:spPr/>
      <dgm:t>
        <a:bodyPr/>
        <a:lstStyle/>
        <a:p>
          <a:endParaRPr lang="es-EC"/>
        </a:p>
      </dgm:t>
    </dgm:pt>
    <dgm:pt modelId="{09917DDD-81E9-4083-80F0-B27318AF6F00}" type="sibTrans" cxnId="{1EAC45F8-B00A-4540-8795-2B0F314D4711}">
      <dgm:prSet/>
      <dgm:spPr/>
      <dgm:t>
        <a:bodyPr/>
        <a:lstStyle/>
        <a:p>
          <a:endParaRPr lang="es-EC"/>
        </a:p>
      </dgm:t>
    </dgm:pt>
    <dgm:pt modelId="{E5A6BABD-1F33-4A35-83FF-0616729064F7}">
      <dgm:prSet phldrT="[Text]"/>
      <dgm:spPr/>
      <dgm:t>
        <a:bodyPr/>
        <a:lstStyle/>
        <a:p>
          <a:r>
            <a:rPr lang="es-EC"/>
            <a:t>Interfaz Cliente</a:t>
          </a:r>
        </a:p>
      </dgm:t>
    </dgm:pt>
    <dgm:pt modelId="{3618EBE8-96CE-4B65-9C8E-B6B11E381B53}" type="parTrans" cxnId="{EDA9D73B-EC77-4F9C-8D96-8CF0B97ED9EA}">
      <dgm:prSet/>
      <dgm:spPr/>
      <dgm:t>
        <a:bodyPr/>
        <a:lstStyle/>
        <a:p>
          <a:endParaRPr lang="es-EC"/>
        </a:p>
      </dgm:t>
    </dgm:pt>
    <dgm:pt modelId="{6DFE0F91-3A38-4186-94EE-F16D78B7C0C8}" type="sibTrans" cxnId="{EDA9D73B-EC77-4F9C-8D96-8CF0B97ED9EA}">
      <dgm:prSet/>
      <dgm:spPr/>
      <dgm:t>
        <a:bodyPr/>
        <a:lstStyle/>
        <a:p>
          <a:endParaRPr lang="es-EC"/>
        </a:p>
      </dgm:t>
    </dgm:pt>
    <dgm:pt modelId="{3297165F-571B-4363-B18B-7F50A3D7190F}">
      <dgm:prSet phldrT="[Text]"/>
      <dgm:spPr/>
      <dgm:t>
        <a:bodyPr/>
        <a:lstStyle/>
        <a:p>
          <a:r>
            <a:rPr lang="es-EC" dirty="0" smtClean="0"/>
            <a:t>Sistema</a:t>
          </a:r>
          <a:endParaRPr lang="es-EC" dirty="0"/>
        </a:p>
      </dgm:t>
    </dgm:pt>
    <dgm:pt modelId="{F61E5E9B-41FB-4969-87F9-10BFD62CDD38}" type="parTrans" cxnId="{E5AD2C2F-AE79-4C44-9F47-0A671D2D5EFB}">
      <dgm:prSet/>
      <dgm:spPr/>
      <dgm:t>
        <a:bodyPr/>
        <a:lstStyle/>
        <a:p>
          <a:endParaRPr lang="es-EC"/>
        </a:p>
      </dgm:t>
    </dgm:pt>
    <dgm:pt modelId="{2376B9DC-BF82-490D-B367-01FDE832F5C4}" type="sibTrans" cxnId="{E5AD2C2F-AE79-4C44-9F47-0A671D2D5EFB}">
      <dgm:prSet/>
      <dgm:spPr/>
      <dgm:t>
        <a:bodyPr/>
        <a:lstStyle/>
        <a:p>
          <a:endParaRPr lang="es-EC"/>
        </a:p>
      </dgm:t>
    </dgm:pt>
    <dgm:pt modelId="{59D14660-1E71-40DD-8262-8A5C97F83863}">
      <dgm:prSet phldrT="[Text]"/>
      <dgm:spPr/>
      <dgm:t>
        <a:bodyPr/>
        <a:lstStyle/>
        <a:p>
          <a:r>
            <a:rPr lang="es-EC"/>
            <a:t>Interfaz Recursos Humanos</a:t>
          </a:r>
        </a:p>
      </dgm:t>
    </dgm:pt>
    <dgm:pt modelId="{64FB301E-9F7F-452F-A2E9-DBFAEBDFAE4F}" type="sibTrans" cxnId="{4DD262EB-C47B-4798-8A95-8C8B2E70C405}">
      <dgm:prSet/>
      <dgm:spPr/>
      <dgm:t>
        <a:bodyPr/>
        <a:lstStyle/>
        <a:p>
          <a:endParaRPr lang="es-EC"/>
        </a:p>
      </dgm:t>
    </dgm:pt>
    <dgm:pt modelId="{FA94A36E-C891-44BF-8F3A-05690203CF7F}" type="parTrans" cxnId="{4DD262EB-C47B-4798-8A95-8C8B2E70C405}">
      <dgm:prSet/>
      <dgm:spPr/>
      <dgm:t>
        <a:bodyPr/>
        <a:lstStyle/>
        <a:p>
          <a:endParaRPr lang="es-EC"/>
        </a:p>
      </dgm:t>
    </dgm:pt>
    <dgm:pt modelId="{A18E3D0E-8293-4B5C-9082-EA5579B65607}">
      <dgm:prSet phldrT="[Text]"/>
      <dgm:spPr/>
      <dgm:t>
        <a:bodyPr/>
        <a:lstStyle/>
        <a:p>
          <a:r>
            <a:rPr lang="es-EC"/>
            <a:t>Interfaz Recursos Humanos</a:t>
          </a:r>
        </a:p>
      </dgm:t>
    </dgm:pt>
    <dgm:pt modelId="{43CC9692-6E3F-49F2-AA54-148EB7DDA629}" type="parTrans" cxnId="{E96BC6C1-7EC0-4F53-A37C-5F1722F0317F}">
      <dgm:prSet/>
      <dgm:spPr/>
      <dgm:t>
        <a:bodyPr/>
        <a:lstStyle/>
        <a:p>
          <a:endParaRPr lang="es-EC"/>
        </a:p>
      </dgm:t>
    </dgm:pt>
    <dgm:pt modelId="{536739A6-AAC1-4E95-B928-53455F2B2081}" type="sibTrans" cxnId="{E96BC6C1-7EC0-4F53-A37C-5F1722F0317F}">
      <dgm:prSet/>
      <dgm:spPr/>
      <dgm:t>
        <a:bodyPr/>
        <a:lstStyle/>
        <a:p>
          <a:endParaRPr lang="es-EC"/>
        </a:p>
      </dgm:t>
    </dgm:pt>
    <dgm:pt modelId="{22C5DF43-1521-4483-A289-4CE23D805EE4}" type="pres">
      <dgm:prSet presAssocID="{7C4C799D-4D18-4B44-A29C-34FE1AF0B0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8F7ECD-4D3E-4EDD-98C2-0CF98B3AA79B}" type="pres">
      <dgm:prSet presAssocID="{76B629E1-8098-4F57-B08D-D7FAAE456247}" presName="compNode" presStyleCnt="0"/>
      <dgm:spPr/>
      <dgm:t>
        <a:bodyPr/>
        <a:lstStyle/>
        <a:p>
          <a:endParaRPr lang="es-EC"/>
        </a:p>
      </dgm:t>
    </dgm:pt>
    <dgm:pt modelId="{57432C89-D927-491E-9761-37B764E139C7}" type="pres">
      <dgm:prSet presAssocID="{76B629E1-8098-4F57-B08D-D7FAAE456247}" presName="aNode" presStyleLbl="bgShp" presStyleIdx="0" presStyleCnt="5"/>
      <dgm:spPr/>
      <dgm:t>
        <a:bodyPr/>
        <a:lstStyle/>
        <a:p>
          <a:endParaRPr lang="es-EC"/>
        </a:p>
      </dgm:t>
    </dgm:pt>
    <dgm:pt modelId="{1403BBDC-DB36-4CCF-AD00-555F84872EF3}" type="pres">
      <dgm:prSet presAssocID="{76B629E1-8098-4F57-B08D-D7FAAE456247}" presName="textNode" presStyleLbl="bgShp" presStyleIdx="0" presStyleCnt="5"/>
      <dgm:spPr/>
      <dgm:t>
        <a:bodyPr/>
        <a:lstStyle/>
        <a:p>
          <a:endParaRPr lang="es-EC"/>
        </a:p>
      </dgm:t>
    </dgm:pt>
    <dgm:pt modelId="{04AA7090-064C-4D3D-81CE-D01193A85142}" type="pres">
      <dgm:prSet presAssocID="{76B629E1-8098-4F57-B08D-D7FAAE456247}" presName="compChildNode" presStyleCnt="0"/>
      <dgm:spPr/>
      <dgm:t>
        <a:bodyPr/>
        <a:lstStyle/>
        <a:p>
          <a:endParaRPr lang="es-EC"/>
        </a:p>
      </dgm:t>
    </dgm:pt>
    <dgm:pt modelId="{42146B2A-71F2-488B-A604-8617D0B1EAD3}" type="pres">
      <dgm:prSet presAssocID="{76B629E1-8098-4F57-B08D-D7FAAE456247}" presName="theInnerList" presStyleCnt="0"/>
      <dgm:spPr/>
      <dgm:t>
        <a:bodyPr/>
        <a:lstStyle/>
        <a:p>
          <a:endParaRPr lang="es-EC"/>
        </a:p>
      </dgm:t>
    </dgm:pt>
    <dgm:pt modelId="{2013D105-EBB5-4556-BAE8-BD53D4D30C3C}" type="pres">
      <dgm:prSet presAssocID="{FACC77F1-EF1D-4855-89B9-722CAF358098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FC5D44-56F2-400C-B856-ECB9D3BF8A19}" type="pres">
      <dgm:prSet presAssocID="{76B629E1-8098-4F57-B08D-D7FAAE456247}" presName="aSpace" presStyleCnt="0"/>
      <dgm:spPr/>
      <dgm:t>
        <a:bodyPr/>
        <a:lstStyle/>
        <a:p>
          <a:endParaRPr lang="es-EC"/>
        </a:p>
      </dgm:t>
    </dgm:pt>
    <dgm:pt modelId="{178CEB8A-67AD-4E81-A1A6-991BC412C699}" type="pres">
      <dgm:prSet presAssocID="{39F335C8-8C72-4769-86D7-65140323BFCC}" presName="compNode" presStyleCnt="0"/>
      <dgm:spPr/>
      <dgm:t>
        <a:bodyPr/>
        <a:lstStyle/>
        <a:p>
          <a:endParaRPr lang="es-EC"/>
        </a:p>
      </dgm:t>
    </dgm:pt>
    <dgm:pt modelId="{18340778-E419-44E6-9C50-256C73772956}" type="pres">
      <dgm:prSet presAssocID="{39F335C8-8C72-4769-86D7-65140323BFCC}" presName="aNode" presStyleLbl="bgShp" presStyleIdx="1" presStyleCnt="5"/>
      <dgm:spPr/>
      <dgm:t>
        <a:bodyPr/>
        <a:lstStyle/>
        <a:p>
          <a:endParaRPr lang="es-EC"/>
        </a:p>
      </dgm:t>
    </dgm:pt>
    <dgm:pt modelId="{4B25CDDF-B087-4576-8AE4-04578B7DF289}" type="pres">
      <dgm:prSet presAssocID="{39F335C8-8C72-4769-86D7-65140323BFCC}" presName="textNode" presStyleLbl="bgShp" presStyleIdx="1" presStyleCnt="5"/>
      <dgm:spPr/>
      <dgm:t>
        <a:bodyPr/>
        <a:lstStyle/>
        <a:p>
          <a:endParaRPr lang="es-EC"/>
        </a:p>
      </dgm:t>
    </dgm:pt>
    <dgm:pt modelId="{032C1DA3-1085-4640-B43B-DFFB03674385}" type="pres">
      <dgm:prSet presAssocID="{39F335C8-8C72-4769-86D7-65140323BFCC}" presName="compChildNode" presStyleCnt="0"/>
      <dgm:spPr/>
      <dgm:t>
        <a:bodyPr/>
        <a:lstStyle/>
        <a:p>
          <a:endParaRPr lang="es-EC"/>
        </a:p>
      </dgm:t>
    </dgm:pt>
    <dgm:pt modelId="{054342FB-D33D-442C-94CF-EC68EEDB7422}" type="pres">
      <dgm:prSet presAssocID="{39F335C8-8C72-4769-86D7-65140323BFCC}" presName="theInnerList" presStyleCnt="0"/>
      <dgm:spPr/>
      <dgm:t>
        <a:bodyPr/>
        <a:lstStyle/>
        <a:p>
          <a:endParaRPr lang="es-EC"/>
        </a:p>
      </dgm:t>
    </dgm:pt>
    <dgm:pt modelId="{15A9C158-CE27-48A1-8736-CE1538C6B0CA}" type="pres">
      <dgm:prSet presAssocID="{A3FB7296-B4A7-4622-BBDB-C9A8E63EDED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32859A-32D6-44F9-BDB8-28786D0D89AB}" type="pres">
      <dgm:prSet presAssocID="{A3FB7296-B4A7-4622-BBDB-C9A8E63EDEDA}" presName="aSpace2" presStyleCnt="0"/>
      <dgm:spPr/>
      <dgm:t>
        <a:bodyPr/>
        <a:lstStyle/>
        <a:p>
          <a:endParaRPr lang="es-EC"/>
        </a:p>
      </dgm:t>
    </dgm:pt>
    <dgm:pt modelId="{08E12BE9-0133-47D0-A1BD-CCE07DD63FC3}" type="pres">
      <dgm:prSet presAssocID="{257AA124-FC01-402A-9CF2-D41710816972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3C9FB-7134-4037-833F-9C29F3B03917}" type="pres">
      <dgm:prSet presAssocID="{257AA124-FC01-402A-9CF2-D41710816972}" presName="aSpace2" presStyleCnt="0"/>
      <dgm:spPr/>
      <dgm:t>
        <a:bodyPr/>
        <a:lstStyle/>
        <a:p>
          <a:endParaRPr lang="es-EC"/>
        </a:p>
      </dgm:t>
    </dgm:pt>
    <dgm:pt modelId="{B1055ED6-67B3-4383-B6E8-1B5630B94E38}" type="pres">
      <dgm:prSet presAssocID="{41EEB2DC-0E3C-4CA7-A2CB-473DA5CCFCB9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78B1D9-3D33-47D2-BAFF-03228DD1CAAF}" type="pres">
      <dgm:prSet presAssocID="{39F335C8-8C72-4769-86D7-65140323BFCC}" presName="aSpace" presStyleCnt="0"/>
      <dgm:spPr/>
      <dgm:t>
        <a:bodyPr/>
        <a:lstStyle/>
        <a:p>
          <a:endParaRPr lang="es-EC"/>
        </a:p>
      </dgm:t>
    </dgm:pt>
    <dgm:pt modelId="{1129965F-C3BD-4BC6-B5E5-036484AEB109}" type="pres">
      <dgm:prSet presAssocID="{3AD85B11-3B1C-4DB2-808F-FD30B2B422C1}" presName="compNode" presStyleCnt="0"/>
      <dgm:spPr/>
      <dgm:t>
        <a:bodyPr/>
        <a:lstStyle/>
        <a:p>
          <a:endParaRPr lang="es-EC"/>
        </a:p>
      </dgm:t>
    </dgm:pt>
    <dgm:pt modelId="{B02C39E2-865A-45CC-88E4-A141772F21F1}" type="pres">
      <dgm:prSet presAssocID="{3AD85B11-3B1C-4DB2-808F-FD30B2B422C1}" presName="aNode" presStyleLbl="bgShp" presStyleIdx="2" presStyleCnt="5"/>
      <dgm:spPr/>
      <dgm:t>
        <a:bodyPr/>
        <a:lstStyle/>
        <a:p>
          <a:endParaRPr lang="es-EC"/>
        </a:p>
      </dgm:t>
    </dgm:pt>
    <dgm:pt modelId="{830B034E-5CA6-45EF-A6A7-5530BB82B46D}" type="pres">
      <dgm:prSet presAssocID="{3AD85B11-3B1C-4DB2-808F-FD30B2B422C1}" presName="textNode" presStyleLbl="bgShp" presStyleIdx="2" presStyleCnt="5"/>
      <dgm:spPr/>
      <dgm:t>
        <a:bodyPr/>
        <a:lstStyle/>
        <a:p>
          <a:endParaRPr lang="es-EC"/>
        </a:p>
      </dgm:t>
    </dgm:pt>
    <dgm:pt modelId="{C2183CEB-F07A-489C-BC7F-2BB918C8B40E}" type="pres">
      <dgm:prSet presAssocID="{3AD85B11-3B1C-4DB2-808F-FD30B2B422C1}" presName="compChildNode" presStyleCnt="0"/>
      <dgm:spPr/>
      <dgm:t>
        <a:bodyPr/>
        <a:lstStyle/>
        <a:p>
          <a:endParaRPr lang="es-EC"/>
        </a:p>
      </dgm:t>
    </dgm:pt>
    <dgm:pt modelId="{4DE19EEF-B110-4B7C-9586-0F1D53DA76E5}" type="pres">
      <dgm:prSet presAssocID="{3AD85B11-3B1C-4DB2-808F-FD30B2B422C1}" presName="theInnerList" presStyleCnt="0"/>
      <dgm:spPr/>
      <dgm:t>
        <a:bodyPr/>
        <a:lstStyle/>
        <a:p>
          <a:endParaRPr lang="es-EC"/>
        </a:p>
      </dgm:t>
    </dgm:pt>
    <dgm:pt modelId="{C193055C-FF1A-4FEB-86E4-3E683A64DB52}" type="pres">
      <dgm:prSet presAssocID="{A18E3D0E-8293-4B5C-9082-EA5579B65607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40B9A7-95AE-45AD-B21E-30855ED742AA}" type="pres">
      <dgm:prSet presAssocID="{A18E3D0E-8293-4B5C-9082-EA5579B65607}" presName="aSpace2" presStyleCnt="0"/>
      <dgm:spPr/>
      <dgm:t>
        <a:bodyPr/>
        <a:lstStyle/>
        <a:p>
          <a:endParaRPr lang="es-EC"/>
        </a:p>
      </dgm:t>
    </dgm:pt>
    <dgm:pt modelId="{EA78ABFA-5B54-4401-8508-8984EE4781EA}" type="pres">
      <dgm:prSet presAssocID="{5E614EB8-201F-4761-BC4E-6ABDE8D5ACC1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BAAEB1-F30E-4CA7-A27F-8EF3F06AB83A}" type="pres">
      <dgm:prSet presAssocID="{3AD85B11-3B1C-4DB2-808F-FD30B2B422C1}" presName="aSpace" presStyleCnt="0"/>
      <dgm:spPr/>
      <dgm:t>
        <a:bodyPr/>
        <a:lstStyle/>
        <a:p>
          <a:endParaRPr lang="es-EC"/>
        </a:p>
      </dgm:t>
    </dgm:pt>
    <dgm:pt modelId="{CDF6F0BF-BC2B-4B3D-A9A1-53D0276CA53B}" type="pres">
      <dgm:prSet presAssocID="{08386BB1-F311-4D30-A910-4006D522F3C2}" presName="compNode" presStyleCnt="0"/>
      <dgm:spPr/>
      <dgm:t>
        <a:bodyPr/>
        <a:lstStyle/>
        <a:p>
          <a:endParaRPr lang="es-EC"/>
        </a:p>
      </dgm:t>
    </dgm:pt>
    <dgm:pt modelId="{71EBE6A3-042E-4C46-A9B7-03CB7DBA87D5}" type="pres">
      <dgm:prSet presAssocID="{08386BB1-F311-4D30-A910-4006D522F3C2}" presName="aNode" presStyleLbl="bgShp" presStyleIdx="3" presStyleCnt="5"/>
      <dgm:spPr/>
      <dgm:t>
        <a:bodyPr/>
        <a:lstStyle/>
        <a:p>
          <a:endParaRPr lang="es-EC"/>
        </a:p>
      </dgm:t>
    </dgm:pt>
    <dgm:pt modelId="{871ED2E2-C7EE-4EC2-8882-8A3AEF538DAD}" type="pres">
      <dgm:prSet presAssocID="{08386BB1-F311-4D30-A910-4006D522F3C2}" presName="textNode" presStyleLbl="bgShp" presStyleIdx="3" presStyleCnt="5"/>
      <dgm:spPr/>
      <dgm:t>
        <a:bodyPr/>
        <a:lstStyle/>
        <a:p>
          <a:endParaRPr lang="es-EC"/>
        </a:p>
      </dgm:t>
    </dgm:pt>
    <dgm:pt modelId="{6A5DF255-14D6-4403-AD7A-1AF44FA77BAB}" type="pres">
      <dgm:prSet presAssocID="{08386BB1-F311-4D30-A910-4006D522F3C2}" presName="compChildNode" presStyleCnt="0"/>
      <dgm:spPr/>
      <dgm:t>
        <a:bodyPr/>
        <a:lstStyle/>
        <a:p>
          <a:endParaRPr lang="es-EC"/>
        </a:p>
      </dgm:t>
    </dgm:pt>
    <dgm:pt modelId="{7187AA23-91D4-4482-9BCE-3AED9AA1EC0A}" type="pres">
      <dgm:prSet presAssocID="{08386BB1-F311-4D30-A910-4006D522F3C2}" presName="theInnerList" presStyleCnt="0"/>
      <dgm:spPr/>
      <dgm:t>
        <a:bodyPr/>
        <a:lstStyle/>
        <a:p>
          <a:endParaRPr lang="es-EC"/>
        </a:p>
      </dgm:t>
    </dgm:pt>
    <dgm:pt modelId="{62893308-03FC-4DF6-B5F5-59274ED72D7E}" type="pres">
      <dgm:prSet presAssocID="{BD598466-8BC5-49DE-9363-1ADABD3DE86E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EC9328-7831-48CB-B34C-E9E9A2667CBF}" type="pres">
      <dgm:prSet presAssocID="{BD598466-8BC5-49DE-9363-1ADABD3DE86E}" presName="aSpace2" presStyleCnt="0"/>
      <dgm:spPr/>
      <dgm:t>
        <a:bodyPr/>
        <a:lstStyle/>
        <a:p>
          <a:endParaRPr lang="es-EC"/>
        </a:p>
      </dgm:t>
    </dgm:pt>
    <dgm:pt modelId="{81A5C4CD-FA64-47BD-B685-8A7E64E10C95}" type="pres">
      <dgm:prSet presAssocID="{78FEC39C-93C2-438A-B867-3E6A08708E1A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4A8A93-C3B5-4C6F-98DC-98AB80DD9044}" type="pres">
      <dgm:prSet presAssocID="{78FEC39C-93C2-438A-B867-3E6A08708E1A}" presName="aSpace2" presStyleCnt="0"/>
      <dgm:spPr/>
      <dgm:t>
        <a:bodyPr/>
        <a:lstStyle/>
        <a:p>
          <a:endParaRPr lang="es-EC"/>
        </a:p>
      </dgm:t>
    </dgm:pt>
    <dgm:pt modelId="{A2BC3181-4C33-4ABC-8DD0-5E048756AD83}" type="pres">
      <dgm:prSet presAssocID="{D6A9939C-D180-4A39-BB6B-9F4C671DE165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E0808A-4D56-4F44-A3CE-05AE8D844E18}" type="pres">
      <dgm:prSet presAssocID="{D6A9939C-D180-4A39-BB6B-9F4C671DE165}" presName="aSpace2" presStyleCnt="0"/>
      <dgm:spPr/>
      <dgm:t>
        <a:bodyPr/>
        <a:lstStyle/>
        <a:p>
          <a:endParaRPr lang="es-EC"/>
        </a:p>
      </dgm:t>
    </dgm:pt>
    <dgm:pt modelId="{F655465A-755E-4EA9-9FE5-B07AF4DA2360}" type="pres">
      <dgm:prSet presAssocID="{59D14660-1E71-40DD-8262-8A5C97F83863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0D466-929E-4F17-A0C7-F633F447D93B}" type="pres">
      <dgm:prSet presAssocID="{59D14660-1E71-40DD-8262-8A5C97F83863}" presName="aSpace2" presStyleCnt="0"/>
      <dgm:spPr/>
      <dgm:t>
        <a:bodyPr/>
        <a:lstStyle/>
        <a:p>
          <a:endParaRPr lang="es-EC"/>
        </a:p>
      </dgm:t>
    </dgm:pt>
    <dgm:pt modelId="{CDCA46E6-CD78-44BF-B7C3-2446675B760A}" type="pres">
      <dgm:prSet presAssocID="{E5A6BABD-1F33-4A35-83FF-0616729064F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8EB61D-A991-49F7-9CEC-7BA574517C0F}" type="pres">
      <dgm:prSet presAssocID="{08386BB1-F311-4D30-A910-4006D522F3C2}" presName="aSpace" presStyleCnt="0"/>
      <dgm:spPr/>
      <dgm:t>
        <a:bodyPr/>
        <a:lstStyle/>
        <a:p>
          <a:endParaRPr lang="es-EC"/>
        </a:p>
      </dgm:t>
    </dgm:pt>
    <dgm:pt modelId="{EE47AE4C-3ECA-4F8F-A8D4-9BD1BE5BBF2D}" type="pres">
      <dgm:prSet presAssocID="{15241343-F311-496B-913C-E89C03B6E216}" presName="compNode" presStyleCnt="0"/>
      <dgm:spPr/>
      <dgm:t>
        <a:bodyPr/>
        <a:lstStyle/>
        <a:p>
          <a:endParaRPr lang="es-EC"/>
        </a:p>
      </dgm:t>
    </dgm:pt>
    <dgm:pt modelId="{43497FD2-49D2-44F3-BEA3-049F3B27D565}" type="pres">
      <dgm:prSet presAssocID="{15241343-F311-496B-913C-E89C03B6E216}" presName="aNode" presStyleLbl="bgShp" presStyleIdx="4" presStyleCnt="5"/>
      <dgm:spPr/>
      <dgm:t>
        <a:bodyPr/>
        <a:lstStyle/>
        <a:p>
          <a:endParaRPr lang="es-EC"/>
        </a:p>
      </dgm:t>
    </dgm:pt>
    <dgm:pt modelId="{0DEC234C-E1FE-42AC-9298-4CAA801AB02A}" type="pres">
      <dgm:prSet presAssocID="{15241343-F311-496B-913C-E89C03B6E216}" presName="textNode" presStyleLbl="bgShp" presStyleIdx="4" presStyleCnt="5"/>
      <dgm:spPr/>
      <dgm:t>
        <a:bodyPr/>
        <a:lstStyle/>
        <a:p>
          <a:endParaRPr lang="es-EC"/>
        </a:p>
      </dgm:t>
    </dgm:pt>
    <dgm:pt modelId="{4DB25C16-FD8D-46ED-95B4-9231B53FD36B}" type="pres">
      <dgm:prSet presAssocID="{15241343-F311-496B-913C-E89C03B6E216}" presName="compChildNode" presStyleCnt="0"/>
      <dgm:spPr/>
      <dgm:t>
        <a:bodyPr/>
        <a:lstStyle/>
        <a:p>
          <a:endParaRPr lang="es-EC"/>
        </a:p>
      </dgm:t>
    </dgm:pt>
    <dgm:pt modelId="{99C6C332-D87A-4BAC-8726-BB8AA8830462}" type="pres">
      <dgm:prSet presAssocID="{15241343-F311-496B-913C-E89C03B6E216}" presName="theInnerList" presStyleCnt="0"/>
      <dgm:spPr/>
      <dgm:t>
        <a:bodyPr/>
        <a:lstStyle/>
        <a:p>
          <a:endParaRPr lang="es-EC"/>
        </a:p>
      </dgm:t>
    </dgm:pt>
    <dgm:pt modelId="{A8A57E08-A376-410A-8DFF-CE6E9B0E4FB8}" type="pres">
      <dgm:prSet presAssocID="{3297165F-571B-4363-B18B-7F50A3D7190F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BB3684-400A-4C9E-9BC8-C4932CAA9655}" srcId="{7C4C799D-4D18-4B44-A29C-34FE1AF0B006}" destId="{39F335C8-8C72-4769-86D7-65140323BFCC}" srcOrd="1" destOrd="0" parTransId="{CEB4CE01-AFFC-4B93-9D40-E7DA81CAA7DD}" sibTransId="{95CE62C9-730B-4A94-9EBC-7CB59639934D}"/>
    <dgm:cxn modelId="{A1D4B0BA-12F8-4C06-BF67-DD1DAEA60CAE}" type="presOf" srcId="{A18E3D0E-8293-4B5C-9082-EA5579B65607}" destId="{C193055C-FF1A-4FEB-86E4-3E683A64DB52}" srcOrd="0" destOrd="0" presId="urn:microsoft.com/office/officeart/2005/8/layout/lProcess2"/>
    <dgm:cxn modelId="{4A2310FC-1182-4829-B770-BE6EFA852BD5}" srcId="{7C4C799D-4D18-4B44-A29C-34FE1AF0B006}" destId="{15241343-F311-496B-913C-E89C03B6E216}" srcOrd="4" destOrd="0" parTransId="{A973F00F-86C1-4E33-AC1B-36157C56A011}" sibTransId="{33A6F080-668C-44E1-BEC5-EF75865BB7BB}"/>
    <dgm:cxn modelId="{5968C546-5814-402A-8832-B6143ADD477F}" srcId="{7C4C799D-4D18-4B44-A29C-34FE1AF0B006}" destId="{3AD85B11-3B1C-4DB2-808F-FD30B2B422C1}" srcOrd="2" destOrd="0" parTransId="{DAD47E01-328C-4F69-9062-FFC96BC815D3}" sibTransId="{AD9120AB-143C-41BA-9B74-FFC4F5C19603}"/>
    <dgm:cxn modelId="{C2143F62-801F-42E0-B76C-B1703BE355B1}" type="presOf" srcId="{3297165F-571B-4363-B18B-7F50A3D7190F}" destId="{A8A57E08-A376-410A-8DFF-CE6E9B0E4FB8}" srcOrd="0" destOrd="0" presId="urn:microsoft.com/office/officeart/2005/8/layout/lProcess2"/>
    <dgm:cxn modelId="{40749F09-BB98-4290-9829-C21BD26A9A60}" srcId="{76B629E1-8098-4F57-B08D-D7FAAE456247}" destId="{FACC77F1-EF1D-4855-89B9-722CAF358098}" srcOrd="0" destOrd="0" parTransId="{683FB55D-52BA-4F0E-8CA9-2CAA71CE9292}" sibTransId="{E7E51A92-E436-4355-B89E-3ECDC662ED02}"/>
    <dgm:cxn modelId="{79CEA9DF-A082-4B95-ABEE-9E1FE7E8602B}" type="presOf" srcId="{E5A6BABD-1F33-4A35-83FF-0616729064F7}" destId="{CDCA46E6-CD78-44BF-B7C3-2446675B760A}" srcOrd="0" destOrd="0" presId="urn:microsoft.com/office/officeart/2005/8/layout/lProcess2"/>
    <dgm:cxn modelId="{A58BAE3F-5B43-4032-BAF5-2B7BCBB61FAD}" srcId="{7C4C799D-4D18-4B44-A29C-34FE1AF0B006}" destId="{08386BB1-F311-4D30-A910-4006D522F3C2}" srcOrd="3" destOrd="0" parTransId="{296B9AFF-BD5F-40C4-8469-F9B447085431}" sibTransId="{4E737FAE-E3B4-46FC-82B5-A4AF5900DC28}"/>
    <dgm:cxn modelId="{E73F685C-54A8-4BA4-9331-6B34300F341D}" type="presOf" srcId="{5E614EB8-201F-4761-BC4E-6ABDE8D5ACC1}" destId="{EA78ABFA-5B54-4401-8508-8984EE4781EA}" srcOrd="0" destOrd="0" presId="urn:microsoft.com/office/officeart/2005/8/layout/lProcess2"/>
    <dgm:cxn modelId="{379D8AED-A8A4-4475-9569-9CDC09CFA7A0}" srcId="{08386BB1-F311-4D30-A910-4006D522F3C2}" destId="{BD598466-8BC5-49DE-9363-1ADABD3DE86E}" srcOrd="0" destOrd="0" parTransId="{68C355D4-0236-4F78-89BD-D02E42C05243}" sibTransId="{1003BC77-AA75-4294-A29B-7C35B6876475}"/>
    <dgm:cxn modelId="{1EAC45F8-B00A-4540-8795-2B0F314D4711}" srcId="{08386BB1-F311-4D30-A910-4006D522F3C2}" destId="{D6A9939C-D180-4A39-BB6B-9F4C671DE165}" srcOrd="2" destOrd="0" parTransId="{8C634A80-EAF5-42F8-A75F-0B8B874ECBCB}" sibTransId="{09917DDD-81E9-4083-80F0-B27318AF6F00}"/>
    <dgm:cxn modelId="{E96BC6C1-7EC0-4F53-A37C-5F1722F0317F}" srcId="{3AD85B11-3B1C-4DB2-808F-FD30B2B422C1}" destId="{A18E3D0E-8293-4B5C-9082-EA5579B65607}" srcOrd="0" destOrd="0" parTransId="{43CC9692-6E3F-49F2-AA54-148EB7DDA629}" sibTransId="{536739A6-AAC1-4E95-B928-53455F2B2081}"/>
    <dgm:cxn modelId="{C026C329-581E-4F83-9739-2A9D8EE7C896}" type="presOf" srcId="{39F335C8-8C72-4769-86D7-65140323BFCC}" destId="{18340778-E419-44E6-9C50-256C73772956}" srcOrd="0" destOrd="0" presId="urn:microsoft.com/office/officeart/2005/8/layout/lProcess2"/>
    <dgm:cxn modelId="{4DD262EB-C47B-4798-8A95-8C8B2E70C405}" srcId="{08386BB1-F311-4D30-A910-4006D522F3C2}" destId="{59D14660-1E71-40DD-8262-8A5C97F83863}" srcOrd="3" destOrd="0" parTransId="{FA94A36E-C891-44BF-8F3A-05690203CF7F}" sibTransId="{64FB301E-9F7F-452F-A2E9-DBFAEBDFAE4F}"/>
    <dgm:cxn modelId="{1C7F939B-24D8-43EC-8D73-59A587058C36}" srcId="{39F335C8-8C72-4769-86D7-65140323BFCC}" destId="{41EEB2DC-0E3C-4CA7-A2CB-473DA5CCFCB9}" srcOrd="2" destOrd="0" parTransId="{B457074C-9280-42C6-9672-C11811382210}" sibTransId="{D76A1EAC-9ADE-4C9D-9520-6B950EB5134D}"/>
    <dgm:cxn modelId="{8DCD2875-2862-41D5-8E29-F1FB75E22ED8}" type="presOf" srcId="{7C4C799D-4D18-4B44-A29C-34FE1AF0B006}" destId="{22C5DF43-1521-4483-A289-4CE23D805EE4}" srcOrd="0" destOrd="0" presId="urn:microsoft.com/office/officeart/2005/8/layout/lProcess2"/>
    <dgm:cxn modelId="{AEC06EFF-7D08-472E-8605-3490ED425512}" type="presOf" srcId="{257AA124-FC01-402A-9CF2-D41710816972}" destId="{08E12BE9-0133-47D0-A1BD-CCE07DD63FC3}" srcOrd="0" destOrd="0" presId="urn:microsoft.com/office/officeart/2005/8/layout/lProcess2"/>
    <dgm:cxn modelId="{BE27702A-EEF5-4EE5-AE54-FBC795B60C30}" srcId="{39F335C8-8C72-4769-86D7-65140323BFCC}" destId="{A3FB7296-B4A7-4622-BBDB-C9A8E63EDEDA}" srcOrd="0" destOrd="0" parTransId="{D0C6D984-B96B-44B7-A2CA-5CC1A9876750}" sibTransId="{D57231E1-9BCD-4D8F-944C-6E005A15EE1F}"/>
    <dgm:cxn modelId="{48344107-2B45-4772-9AED-BF545CBE5F99}" type="presOf" srcId="{08386BB1-F311-4D30-A910-4006D522F3C2}" destId="{71EBE6A3-042E-4C46-A9B7-03CB7DBA87D5}" srcOrd="0" destOrd="0" presId="urn:microsoft.com/office/officeart/2005/8/layout/lProcess2"/>
    <dgm:cxn modelId="{24A5E2BC-94CA-4DB0-8153-B5E51BC07117}" type="presOf" srcId="{41EEB2DC-0E3C-4CA7-A2CB-473DA5CCFCB9}" destId="{B1055ED6-67B3-4383-B6E8-1B5630B94E38}" srcOrd="0" destOrd="0" presId="urn:microsoft.com/office/officeart/2005/8/layout/lProcess2"/>
    <dgm:cxn modelId="{E27694E0-7573-405A-9B3A-D81EC42A20BB}" type="presOf" srcId="{15241343-F311-496B-913C-E89C03B6E216}" destId="{43497FD2-49D2-44F3-BEA3-049F3B27D565}" srcOrd="0" destOrd="0" presId="urn:microsoft.com/office/officeart/2005/8/layout/lProcess2"/>
    <dgm:cxn modelId="{D34739C6-4747-4411-938D-ABCDA52C5C78}" type="presOf" srcId="{D6A9939C-D180-4A39-BB6B-9F4C671DE165}" destId="{A2BC3181-4C33-4ABC-8DD0-5E048756AD83}" srcOrd="0" destOrd="0" presId="urn:microsoft.com/office/officeart/2005/8/layout/lProcess2"/>
    <dgm:cxn modelId="{88D0A11F-3754-446C-9D11-245AE2A9B358}" srcId="{08386BB1-F311-4D30-A910-4006D522F3C2}" destId="{78FEC39C-93C2-438A-B867-3E6A08708E1A}" srcOrd="1" destOrd="0" parTransId="{2BB0059A-7D76-4631-8E85-4CDC84E5FB2A}" sibTransId="{5532FDB9-B621-48FF-B93D-DA3526A9AAD2}"/>
    <dgm:cxn modelId="{8A4CE0CB-CC0D-456E-A85F-E2E7BF0DD380}" type="presOf" srcId="{15241343-F311-496B-913C-E89C03B6E216}" destId="{0DEC234C-E1FE-42AC-9298-4CAA801AB02A}" srcOrd="1" destOrd="0" presId="urn:microsoft.com/office/officeart/2005/8/layout/lProcess2"/>
    <dgm:cxn modelId="{D9C98B06-17CE-4082-B202-BD00BB0F1E3B}" srcId="{3AD85B11-3B1C-4DB2-808F-FD30B2B422C1}" destId="{5E614EB8-201F-4761-BC4E-6ABDE8D5ACC1}" srcOrd="1" destOrd="0" parTransId="{0A4A6CFB-03A8-4A51-830B-B3B59FF505F6}" sibTransId="{F68D5D46-D481-4E7D-9F0D-8A4C4049C1AE}"/>
    <dgm:cxn modelId="{EDA9D73B-EC77-4F9C-8D96-8CF0B97ED9EA}" srcId="{08386BB1-F311-4D30-A910-4006D522F3C2}" destId="{E5A6BABD-1F33-4A35-83FF-0616729064F7}" srcOrd="4" destOrd="0" parTransId="{3618EBE8-96CE-4B65-9C8E-B6B11E381B53}" sibTransId="{6DFE0F91-3A38-4186-94EE-F16D78B7C0C8}"/>
    <dgm:cxn modelId="{B93F665A-9455-47A6-ACDB-D5296751C76D}" type="presOf" srcId="{08386BB1-F311-4D30-A910-4006D522F3C2}" destId="{871ED2E2-C7EE-4EC2-8882-8A3AEF538DAD}" srcOrd="1" destOrd="0" presId="urn:microsoft.com/office/officeart/2005/8/layout/lProcess2"/>
    <dgm:cxn modelId="{D5DC3F25-424C-48E2-A558-5E22B055AC0C}" type="presOf" srcId="{59D14660-1E71-40DD-8262-8A5C97F83863}" destId="{F655465A-755E-4EA9-9FE5-B07AF4DA2360}" srcOrd="0" destOrd="0" presId="urn:microsoft.com/office/officeart/2005/8/layout/lProcess2"/>
    <dgm:cxn modelId="{C71C1637-FDB9-4B75-8F8C-EE9197DB89A4}" type="presOf" srcId="{A3FB7296-B4A7-4622-BBDB-C9A8E63EDEDA}" destId="{15A9C158-CE27-48A1-8736-CE1538C6B0CA}" srcOrd="0" destOrd="0" presId="urn:microsoft.com/office/officeart/2005/8/layout/lProcess2"/>
    <dgm:cxn modelId="{BAEF5256-DA50-4D6E-B1C5-63966339B7F4}" type="presOf" srcId="{FACC77F1-EF1D-4855-89B9-722CAF358098}" destId="{2013D105-EBB5-4556-BAE8-BD53D4D30C3C}" srcOrd="0" destOrd="0" presId="urn:microsoft.com/office/officeart/2005/8/layout/lProcess2"/>
    <dgm:cxn modelId="{1CE3B0BA-C33B-4DBF-A292-A5B53FB07025}" type="presOf" srcId="{3AD85B11-3B1C-4DB2-808F-FD30B2B422C1}" destId="{B02C39E2-865A-45CC-88E4-A141772F21F1}" srcOrd="0" destOrd="0" presId="urn:microsoft.com/office/officeart/2005/8/layout/lProcess2"/>
    <dgm:cxn modelId="{6C3DDBB0-1169-4B9B-B420-A6CDE069CA30}" type="presOf" srcId="{76B629E1-8098-4F57-B08D-D7FAAE456247}" destId="{57432C89-D927-491E-9761-37B764E139C7}" srcOrd="0" destOrd="0" presId="urn:microsoft.com/office/officeart/2005/8/layout/lProcess2"/>
    <dgm:cxn modelId="{418BCCF8-63B5-4B7F-BA52-25B029D36838}" type="presOf" srcId="{3AD85B11-3B1C-4DB2-808F-FD30B2B422C1}" destId="{830B034E-5CA6-45EF-A6A7-5530BB82B46D}" srcOrd="1" destOrd="0" presId="urn:microsoft.com/office/officeart/2005/8/layout/lProcess2"/>
    <dgm:cxn modelId="{D4647C86-3EA2-4EF9-A6A9-EDF60D1B4D68}" type="presOf" srcId="{76B629E1-8098-4F57-B08D-D7FAAE456247}" destId="{1403BBDC-DB36-4CCF-AD00-555F84872EF3}" srcOrd="1" destOrd="0" presId="urn:microsoft.com/office/officeart/2005/8/layout/lProcess2"/>
    <dgm:cxn modelId="{F4C3A343-4221-46EA-8ECF-26ED6FA11FA5}" type="presOf" srcId="{39F335C8-8C72-4769-86D7-65140323BFCC}" destId="{4B25CDDF-B087-4576-8AE4-04578B7DF289}" srcOrd="1" destOrd="0" presId="urn:microsoft.com/office/officeart/2005/8/layout/lProcess2"/>
    <dgm:cxn modelId="{09222495-1F8B-48DF-AE05-01DD8D98D907}" type="presOf" srcId="{BD598466-8BC5-49DE-9363-1ADABD3DE86E}" destId="{62893308-03FC-4DF6-B5F5-59274ED72D7E}" srcOrd="0" destOrd="0" presId="urn:microsoft.com/office/officeart/2005/8/layout/lProcess2"/>
    <dgm:cxn modelId="{5F9F060D-1935-48EB-BF41-74832786DCD1}" srcId="{39F335C8-8C72-4769-86D7-65140323BFCC}" destId="{257AA124-FC01-402A-9CF2-D41710816972}" srcOrd="1" destOrd="0" parTransId="{8CB508DF-46CE-479A-B59E-55AFD71BAC49}" sibTransId="{AF2A25CB-7E4E-4F4C-8A8C-32D2B6D550B3}"/>
    <dgm:cxn modelId="{F542C25B-0A76-4642-A7F6-D9954131901A}" srcId="{7C4C799D-4D18-4B44-A29C-34FE1AF0B006}" destId="{76B629E1-8098-4F57-B08D-D7FAAE456247}" srcOrd="0" destOrd="0" parTransId="{5C12840D-13C6-4CB6-910B-637FB7A95B85}" sibTransId="{7FDE7E1D-897B-47E1-811C-B086EFD4BBC1}"/>
    <dgm:cxn modelId="{E5AD2C2F-AE79-4C44-9F47-0A671D2D5EFB}" srcId="{15241343-F311-496B-913C-E89C03B6E216}" destId="{3297165F-571B-4363-B18B-7F50A3D7190F}" srcOrd="0" destOrd="0" parTransId="{F61E5E9B-41FB-4969-87F9-10BFD62CDD38}" sibTransId="{2376B9DC-BF82-490D-B367-01FDE832F5C4}"/>
    <dgm:cxn modelId="{F1EB5A24-7DCF-46C4-9286-10AA54EAB9C2}" type="presOf" srcId="{78FEC39C-93C2-438A-B867-3E6A08708E1A}" destId="{81A5C4CD-FA64-47BD-B685-8A7E64E10C95}" srcOrd="0" destOrd="0" presId="urn:microsoft.com/office/officeart/2005/8/layout/lProcess2"/>
    <dgm:cxn modelId="{6E7CF731-7280-4C23-8D1E-5BE35187E2FE}" type="presParOf" srcId="{22C5DF43-1521-4483-A289-4CE23D805EE4}" destId="{568F7ECD-4D3E-4EDD-98C2-0CF98B3AA79B}" srcOrd="0" destOrd="0" presId="urn:microsoft.com/office/officeart/2005/8/layout/lProcess2"/>
    <dgm:cxn modelId="{8A40FBCA-5B2F-443F-867F-27DE57FEA52A}" type="presParOf" srcId="{568F7ECD-4D3E-4EDD-98C2-0CF98B3AA79B}" destId="{57432C89-D927-491E-9761-37B764E139C7}" srcOrd="0" destOrd="0" presId="urn:microsoft.com/office/officeart/2005/8/layout/lProcess2"/>
    <dgm:cxn modelId="{CB070AE4-AFB0-4E75-A629-CCCCF933D4DD}" type="presParOf" srcId="{568F7ECD-4D3E-4EDD-98C2-0CF98B3AA79B}" destId="{1403BBDC-DB36-4CCF-AD00-555F84872EF3}" srcOrd="1" destOrd="0" presId="urn:microsoft.com/office/officeart/2005/8/layout/lProcess2"/>
    <dgm:cxn modelId="{EA8793DC-7507-4AB2-8477-4934A77FCBB1}" type="presParOf" srcId="{568F7ECD-4D3E-4EDD-98C2-0CF98B3AA79B}" destId="{04AA7090-064C-4D3D-81CE-D01193A85142}" srcOrd="2" destOrd="0" presId="urn:microsoft.com/office/officeart/2005/8/layout/lProcess2"/>
    <dgm:cxn modelId="{35114927-59D3-4267-B0C2-D2B83F20DD79}" type="presParOf" srcId="{04AA7090-064C-4D3D-81CE-D01193A85142}" destId="{42146B2A-71F2-488B-A604-8617D0B1EAD3}" srcOrd="0" destOrd="0" presId="urn:microsoft.com/office/officeart/2005/8/layout/lProcess2"/>
    <dgm:cxn modelId="{1BE8C05D-5507-44A5-A789-F35B04E2A74C}" type="presParOf" srcId="{42146B2A-71F2-488B-A604-8617D0B1EAD3}" destId="{2013D105-EBB5-4556-BAE8-BD53D4D30C3C}" srcOrd="0" destOrd="0" presId="urn:microsoft.com/office/officeart/2005/8/layout/lProcess2"/>
    <dgm:cxn modelId="{30A09060-E97B-4872-A526-C2D887646460}" type="presParOf" srcId="{22C5DF43-1521-4483-A289-4CE23D805EE4}" destId="{71FC5D44-56F2-400C-B856-ECB9D3BF8A19}" srcOrd="1" destOrd="0" presId="urn:microsoft.com/office/officeart/2005/8/layout/lProcess2"/>
    <dgm:cxn modelId="{61381770-067E-462B-BB6F-ABC1BD1C444C}" type="presParOf" srcId="{22C5DF43-1521-4483-A289-4CE23D805EE4}" destId="{178CEB8A-67AD-4E81-A1A6-991BC412C699}" srcOrd="2" destOrd="0" presId="urn:microsoft.com/office/officeart/2005/8/layout/lProcess2"/>
    <dgm:cxn modelId="{2969E5DC-FAF9-4EEC-8F5C-309FBD81B6FA}" type="presParOf" srcId="{178CEB8A-67AD-4E81-A1A6-991BC412C699}" destId="{18340778-E419-44E6-9C50-256C73772956}" srcOrd="0" destOrd="0" presId="urn:microsoft.com/office/officeart/2005/8/layout/lProcess2"/>
    <dgm:cxn modelId="{02469E99-A23E-4E04-B67C-0F397CBEA225}" type="presParOf" srcId="{178CEB8A-67AD-4E81-A1A6-991BC412C699}" destId="{4B25CDDF-B087-4576-8AE4-04578B7DF289}" srcOrd="1" destOrd="0" presId="urn:microsoft.com/office/officeart/2005/8/layout/lProcess2"/>
    <dgm:cxn modelId="{C9471E2E-68CD-440A-8968-E5FE1E7313D6}" type="presParOf" srcId="{178CEB8A-67AD-4E81-A1A6-991BC412C699}" destId="{032C1DA3-1085-4640-B43B-DFFB03674385}" srcOrd="2" destOrd="0" presId="urn:microsoft.com/office/officeart/2005/8/layout/lProcess2"/>
    <dgm:cxn modelId="{30D914C2-551D-46CF-A330-0B8B0D4643CE}" type="presParOf" srcId="{032C1DA3-1085-4640-B43B-DFFB03674385}" destId="{054342FB-D33D-442C-94CF-EC68EEDB7422}" srcOrd="0" destOrd="0" presId="urn:microsoft.com/office/officeart/2005/8/layout/lProcess2"/>
    <dgm:cxn modelId="{9669207D-9B10-432E-B320-27C661C4B331}" type="presParOf" srcId="{054342FB-D33D-442C-94CF-EC68EEDB7422}" destId="{15A9C158-CE27-48A1-8736-CE1538C6B0CA}" srcOrd="0" destOrd="0" presId="urn:microsoft.com/office/officeart/2005/8/layout/lProcess2"/>
    <dgm:cxn modelId="{47DBA4E6-5590-4D88-B0E4-49C7473D5FD3}" type="presParOf" srcId="{054342FB-D33D-442C-94CF-EC68EEDB7422}" destId="{5432859A-32D6-44F9-BDB8-28786D0D89AB}" srcOrd="1" destOrd="0" presId="urn:microsoft.com/office/officeart/2005/8/layout/lProcess2"/>
    <dgm:cxn modelId="{2F21E7C7-11C8-45A9-8A62-E3A20FA03DA9}" type="presParOf" srcId="{054342FB-D33D-442C-94CF-EC68EEDB7422}" destId="{08E12BE9-0133-47D0-A1BD-CCE07DD63FC3}" srcOrd="2" destOrd="0" presId="urn:microsoft.com/office/officeart/2005/8/layout/lProcess2"/>
    <dgm:cxn modelId="{9CFCEE41-DDA0-47F6-BBDE-98AD07BF521E}" type="presParOf" srcId="{054342FB-D33D-442C-94CF-EC68EEDB7422}" destId="{4223C9FB-7134-4037-833F-9C29F3B03917}" srcOrd="3" destOrd="0" presId="urn:microsoft.com/office/officeart/2005/8/layout/lProcess2"/>
    <dgm:cxn modelId="{7A9B0F13-F505-4B7F-9E7A-6FDF3A4A2451}" type="presParOf" srcId="{054342FB-D33D-442C-94CF-EC68EEDB7422}" destId="{B1055ED6-67B3-4383-B6E8-1B5630B94E38}" srcOrd="4" destOrd="0" presId="urn:microsoft.com/office/officeart/2005/8/layout/lProcess2"/>
    <dgm:cxn modelId="{2EC12284-3672-4FF2-855F-0FE0C65239D4}" type="presParOf" srcId="{22C5DF43-1521-4483-A289-4CE23D805EE4}" destId="{6178B1D9-3D33-47D2-BAFF-03228DD1CAAF}" srcOrd="3" destOrd="0" presId="urn:microsoft.com/office/officeart/2005/8/layout/lProcess2"/>
    <dgm:cxn modelId="{A65FB134-8B03-49CE-95D5-ECE95EE8649E}" type="presParOf" srcId="{22C5DF43-1521-4483-A289-4CE23D805EE4}" destId="{1129965F-C3BD-4BC6-B5E5-036484AEB109}" srcOrd="4" destOrd="0" presId="urn:microsoft.com/office/officeart/2005/8/layout/lProcess2"/>
    <dgm:cxn modelId="{58662683-FBB8-466C-851A-CA32DBCA8443}" type="presParOf" srcId="{1129965F-C3BD-4BC6-B5E5-036484AEB109}" destId="{B02C39E2-865A-45CC-88E4-A141772F21F1}" srcOrd="0" destOrd="0" presId="urn:microsoft.com/office/officeart/2005/8/layout/lProcess2"/>
    <dgm:cxn modelId="{0A7C232B-E848-4DC3-B1A2-A3D5D0F7A3A6}" type="presParOf" srcId="{1129965F-C3BD-4BC6-B5E5-036484AEB109}" destId="{830B034E-5CA6-45EF-A6A7-5530BB82B46D}" srcOrd="1" destOrd="0" presId="urn:microsoft.com/office/officeart/2005/8/layout/lProcess2"/>
    <dgm:cxn modelId="{8B7F0C4E-5F49-4793-8865-046BDC25624E}" type="presParOf" srcId="{1129965F-C3BD-4BC6-B5E5-036484AEB109}" destId="{C2183CEB-F07A-489C-BC7F-2BB918C8B40E}" srcOrd="2" destOrd="0" presId="urn:microsoft.com/office/officeart/2005/8/layout/lProcess2"/>
    <dgm:cxn modelId="{97FAF91C-5628-4747-9873-8D746FECF80A}" type="presParOf" srcId="{C2183CEB-F07A-489C-BC7F-2BB918C8B40E}" destId="{4DE19EEF-B110-4B7C-9586-0F1D53DA76E5}" srcOrd="0" destOrd="0" presId="urn:microsoft.com/office/officeart/2005/8/layout/lProcess2"/>
    <dgm:cxn modelId="{067326D7-7823-4314-AE82-9E90A30E5A1C}" type="presParOf" srcId="{4DE19EEF-B110-4B7C-9586-0F1D53DA76E5}" destId="{C193055C-FF1A-4FEB-86E4-3E683A64DB52}" srcOrd="0" destOrd="0" presId="urn:microsoft.com/office/officeart/2005/8/layout/lProcess2"/>
    <dgm:cxn modelId="{B0744079-8526-4778-A968-6FE6C24D5304}" type="presParOf" srcId="{4DE19EEF-B110-4B7C-9586-0F1D53DA76E5}" destId="{A740B9A7-95AE-45AD-B21E-30855ED742AA}" srcOrd="1" destOrd="0" presId="urn:microsoft.com/office/officeart/2005/8/layout/lProcess2"/>
    <dgm:cxn modelId="{45B7EFBC-77B6-4270-8955-173FB7F8FF5B}" type="presParOf" srcId="{4DE19EEF-B110-4B7C-9586-0F1D53DA76E5}" destId="{EA78ABFA-5B54-4401-8508-8984EE4781EA}" srcOrd="2" destOrd="0" presId="urn:microsoft.com/office/officeart/2005/8/layout/lProcess2"/>
    <dgm:cxn modelId="{E03E0D4B-E561-4FCB-B4E1-8C58EF89AB61}" type="presParOf" srcId="{22C5DF43-1521-4483-A289-4CE23D805EE4}" destId="{E2BAAEB1-F30E-4CA7-A27F-8EF3F06AB83A}" srcOrd="5" destOrd="0" presId="urn:microsoft.com/office/officeart/2005/8/layout/lProcess2"/>
    <dgm:cxn modelId="{F26FA2B9-E645-4737-AF4C-4DA8CC72F76F}" type="presParOf" srcId="{22C5DF43-1521-4483-A289-4CE23D805EE4}" destId="{CDF6F0BF-BC2B-4B3D-A9A1-53D0276CA53B}" srcOrd="6" destOrd="0" presId="urn:microsoft.com/office/officeart/2005/8/layout/lProcess2"/>
    <dgm:cxn modelId="{0B3B1947-2D8D-4C06-90A1-40C602986906}" type="presParOf" srcId="{CDF6F0BF-BC2B-4B3D-A9A1-53D0276CA53B}" destId="{71EBE6A3-042E-4C46-A9B7-03CB7DBA87D5}" srcOrd="0" destOrd="0" presId="urn:microsoft.com/office/officeart/2005/8/layout/lProcess2"/>
    <dgm:cxn modelId="{1D3225F8-709A-48DE-83F9-28A608834837}" type="presParOf" srcId="{CDF6F0BF-BC2B-4B3D-A9A1-53D0276CA53B}" destId="{871ED2E2-C7EE-4EC2-8882-8A3AEF538DAD}" srcOrd="1" destOrd="0" presId="urn:microsoft.com/office/officeart/2005/8/layout/lProcess2"/>
    <dgm:cxn modelId="{3B342186-6572-48DE-BD2B-D5BF2B3ED241}" type="presParOf" srcId="{CDF6F0BF-BC2B-4B3D-A9A1-53D0276CA53B}" destId="{6A5DF255-14D6-4403-AD7A-1AF44FA77BAB}" srcOrd="2" destOrd="0" presId="urn:microsoft.com/office/officeart/2005/8/layout/lProcess2"/>
    <dgm:cxn modelId="{1CD3F683-65F0-4B03-A081-86C4DBBF9FF7}" type="presParOf" srcId="{6A5DF255-14D6-4403-AD7A-1AF44FA77BAB}" destId="{7187AA23-91D4-4482-9BCE-3AED9AA1EC0A}" srcOrd="0" destOrd="0" presId="urn:microsoft.com/office/officeart/2005/8/layout/lProcess2"/>
    <dgm:cxn modelId="{F8DF8036-8970-4676-88B6-6B5FA62E9775}" type="presParOf" srcId="{7187AA23-91D4-4482-9BCE-3AED9AA1EC0A}" destId="{62893308-03FC-4DF6-B5F5-59274ED72D7E}" srcOrd="0" destOrd="0" presId="urn:microsoft.com/office/officeart/2005/8/layout/lProcess2"/>
    <dgm:cxn modelId="{C5A904AC-6CA0-4179-AB6C-EAD451935DED}" type="presParOf" srcId="{7187AA23-91D4-4482-9BCE-3AED9AA1EC0A}" destId="{22EC9328-7831-48CB-B34C-E9E9A2667CBF}" srcOrd="1" destOrd="0" presId="urn:microsoft.com/office/officeart/2005/8/layout/lProcess2"/>
    <dgm:cxn modelId="{DB1E4EAA-FAFC-4642-A311-589AFBFB0BD0}" type="presParOf" srcId="{7187AA23-91D4-4482-9BCE-3AED9AA1EC0A}" destId="{81A5C4CD-FA64-47BD-B685-8A7E64E10C95}" srcOrd="2" destOrd="0" presId="urn:microsoft.com/office/officeart/2005/8/layout/lProcess2"/>
    <dgm:cxn modelId="{1837ADA2-347F-43EF-9D1B-E83D3A975E13}" type="presParOf" srcId="{7187AA23-91D4-4482-9BCE-3AED9AA1EC0A}" destId="{BB4A8A93-C3B5-4C6F-98DC-98AB80DD9044}" srcOrd="3" destOrd="0" presId="urn:microsoft.com/office/officeart/2005/8/layout/lProcess2"/>
    <dgm:cxn modelId="{F27CC886-AE5C-4E9E-8D08-E0B829ABAF5C}" type="presParOf" srcId="{7187AA23-91D4-4482-9BCE-3AED9AA1EC0A}" destId="{A2BC3181-4C33-4ABC-8DD0-5E048756AD83}" srcOrd="4" destOrd="0" presId="urn:microsoft.com/office/officeart/2005/8/layout/lProcess2"/>
    <dgm:cxn modelId="{59AD1E87-F837-431F-B008-FC6825D5CA8F}" type="presParOf" srcId="{7187AA23-91D4-4482-9BCE-3AED9AA1EC0A}" destId="{9CE0808A-4D56-4F44-A3CE-05AE8D844E18}" srcOrd="5" destOrd="0" presId="urn:microsoft.com/office/officeart/2005/8/layout/lProcess2"/>
    <dgm:cxn modelId="{C8E5209C-3B64-4E1F-87CE-5A5BC047B5B5}" type="presParOf" srcId="{7187AA23-91D4-4482-9BCE-3AED9AA1EC0A}" destId="{F655465A-755E-4EA9-9FE5-B07AF4DA2360}" srcOrd="6" destOrd="0" presId="urn:microsoft.com/office/officeart/2005/8/layout/lProcess2"/>
    <dgm:cxn modelId="{A4EC0426-95BA-4F2F-8A26-937956018AD5}" type="presParOf" srcId="{7187AA23-91D4-4482-9BCE-3AED9AA1EC0A}" destId="{EB10D466-929E-4F17-A0C7-F633F447D93B}" srcOrd="7" destOrd="0" presId="urn:microsoft.com/office/officeart/2005/8/layout/lProcess2"/>
    <dgm:cxn modelId="{0523749C-328C-4358-9C70-7420029D3A2B}" type="presParOf" srcId="{7187AA23-91D4-4482-9BCE-3AED9AA1EC0A}" destId="{CDCA46E6-CD78-44BF-B7C3-2446675B760A}" srcOrd="8" destOrd="0" presId="urn:microsoft.com/office/officeart/2005/8/layout/lProcess2"/>
    <dgm:cxn modelId="{579D6C88-2D68-485E-A2C4-5B1D86DE6556}" type="presParOf" srcId="{22C5DF43-1521-4483-A289-4CE23D805EE4}" destId="{A58EB61D-A991-49F7-9CEC-7BA574517C0F}" srcOrd="7" destOrd="0" presId="urn:microsoft.com/office/officeart/2005/8/layout/lProcess2"/>
    <dgm:cxn modelId="{1EAABB1B-49B2-454F-A5B6-0433E2916CA1}" type="presParOf" srcId="{22C5DF43-1521-4483-A289-4CE23D805EE4}" destId="{EE47AE4C-3ECA-4F8F-A8D4-9BD1BE5BBF2D}" srcOrd="8" destOrd="0" presId="urn:microsoft.com/office/officeart/2005/8/layout/lProcess2"/>
    <dgm:cxn modelId="{A1EBF6FC-8B68-491C-92C9-73B5DEE7B0A2}" type="presParOf" srcId="{EE47AE4C-3ECA-4F8F-A8D4-9BD1BE5BBF2D}" destId="{43497FD2-49D2-44F3-BEA3-049F3B27D565}" srcOrd="0" destOrd="0" presId="urn:microsoft.com/office/officeart/2005/8/layout/lProcess2"/>
    <dgm:cxn modelId="{1889C351-EA57-494C-89EB-F280A80F1D3A}" type="presParOf" srcId="{EE47AE4C-3ECA-4F8F-A8D4-9BD1BE5BBF2D}" destId="{0DEC234C-E1FE-42AC-9298-4CAA801AB02A}" srcOrd="1" destOrd="0" presId="urn:microsoft.com/office/officeart/2005/8/layout/lProcess2"/>
    <dgm:cxn modelId="{0E1A5C02-038C-4C80-B7CA-091B309AE90B}" type="presParOf" srcId="{EE47AE4C-3ECA-4F8F-A8D4-9BD1BE5BBF2D}" destId="{4DB25C16-FD8D-46ED-95B4-9231B53FD36B}" srcOrd="2" destOrd="0" presId="urn:microsoft.com/office/officeart/2005/8/layout/lProcess2"/>
    <dgm:cxn modelId="{E2FF5FC0-2836-4EC3-8935-0152EF8BAA3F}" type="presParOf" srcId="{4DB25C16-FD8D-46ED-95B4-9231B53FD36B}" destId="{99C6C332-D87A-4BAC-8726-BB8AA8830462}" srcOrd="0" destOrd="0" presId="urn:microsoft.com/office/officeart/2005/8/layout/lProcess2"/>
    <dgm:cxn modelId="{6CC8480E-5DCE-4B16-8B31-413AAA7E2BFA}" type="presParOf" srcId="{99C6C332-D87A-4BAC-8726-BB8AA8830462}" destId="{A8A57E08-A376-410A-8DFF-CE6E9B0E4F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32C89-D927-491E-9761-37B764E139C7}">
      <dsp:nvSpPr>
        <dsp:cNvPr id="0" name=""/>
        <dsp:cNvSpPr/>
      </dsp:nvSpPr>
      <dsp:spPr>
        <a:xfrm>
          <a:off x="5194" y="0"/>
          <a:ext cx="1822951" cy="5138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/>
            <a:t>Stories</a:t>
          </a:r>
        </a:p>
      </dsp:txBody>
      <dsp:txXfrm>
        <a:off x="5194" y="0"/>
        <a:ext cx="1822951" cy="1541601"/>
      </dsp:txXfrm>
    </dsp:sp>
    <dsp:sp modelId="{2013D105-EBB5-4556-BAE8-BD53D4D30C3C}">
      <dsp:nvSpPr>
        <dsp:cNvPr id="0" name=""/>
        <dsp:cNvSpPr/>
      </dsp:nvSpPr>
      <dsp:spPr>
        <a:xfrm>
          <a:off x="187490" y="1541601"/>
          <a:ext cx="1458361" cy="3340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Sistema automatizado para pruebas precontractuales</a:t>
          </a:r>
        </a:p>
      </dsp:txBody>
      <dsp:txXfrm>
        <a:off x="230204" y="1584315"/>
        <a:ext cx="1372933" cy="3254707"/>
      </dsp:txXfrm>
    </dsp:sp>
    <dsp:sp modelId="{18340778-E419-44E6-9C50-256C73772956}">
      <dsp:nvSpPr>
        <dsp:cNvPr id="0" name=""/>
        <dsp:cNvSpPr/>
      </dsp:nvSpPr>
      <dsp:spPr>
        <a:xfrm>
          <a:off x="1964868" y="0"/>
          <a:ext cx="1822951" cy="5138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/>
            <a:t>To do</a:t>
          </a:r>
        </a:p>
      </dsp:txBody>
      <dsp:txXfrm>
        <a:off x="1964868" y="0"/>
        <a:ext cx="1822951" cy="1541601"/>
      </dsp:txXfrm>
    </dsp:sp>
    <dsp:sp modelId="{15A9C158-CE27-48A1-8736-CE1538C6B0CA}">
      <dsp:nvSpPr>
        <dsp:cNvPr id="0" name=""/>
        <dsp:cNvSpPr/>
      </dsp:nvSpPr>
      <dsp:spPr>
        <a:xfrm>
          <a:off x="2147163" y="1542040"/>
          <a:ext cx="1458361" cy="1009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Base de datos</a:t>
          </a:r>
        </a:p>
      </dsp:txBody>
      <dsp:txXfrm>
        <a:off x="2176731" y="1571608"/>
        <a:ext cx="1399225" cy="950406"/>
      </dsp:txXfrm>
    </dsp:sp>
    <dsp:sp modelId="{08E12BE9-0133-47D0-A1BD-CCE07DD63FC3}">
      <dsp:nvSpPr>
        <dsp:cNvPr id="0" name=""/>
        <dsp:cNvSpPr/>
      </dsp:nvSpPr>
      <dsp:spPr>
        <a:xfrm>
          <a:off x="2147163" y="2706897"/>
          <a:ext cx="1458361" cy="1009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Desarrollo sistema</a:t>
          </a:r>
        </a:p>
      </dsp:txBody>
      <dsp:txXfrm>
        <a:off x="2176731" y="2736465"/>
        <a:ext cx="1399225" cy="950406"/>
      </dsp:txXfrm>
    </dsp:sp>
    <dsp:sp modelId="{B1055ED6-67B3-4383-B6E8-1B5630B94E38}">
      <dsp:nvSpPr>
        <dsp:cNvPr id="0" name=""/>
        <dsp:cNvSpPr/>
      </dsp:nvSpPr>
      <dsp:spPr>
        <a:xfrm>
          <a:off x="2147163" y="3871754"/>
          <a:ext cx="1458361" cy="1009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Intefaz</a:t>
          </a:r>
        </a:p>
      </dsp:txBody>
      <dsp:txXfrm>
        <a:off x="2176731" y="3901322"/>
        <a:ext cx="1399225" cy="950406"/>
      </dsp:txXfrm>
    </dsp:sp>
    <dsp:sp modelId="{B02C39E2-865A-45CC-88E4-A141772F21F1}">
      <dsp:nvSpPr>
        <dsp:cNvPr id="0" name=""/>
        <dsp:cNvSpPr/>
      </dsp:nvSpPr>
      <dsp:spPr>
        <a:xfrm>
          <a:off x="3924541" y="0"/>
          <a:ext cx="1822951" cy="5138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/>
            <a:t>In Progress</a:t>
          </a:r>
        </a:p>
      </dsp:txBody>
      <dsp:txXfrm>
        <a:off x="3924541" y="0"/>
        <a:ext cx="1822951" cy="1541601"/>
      </dsp:txXfrm>
    </dsp:sp>
    <dsp:sp modelId="{C193055C-FF1A-4FEB-86E4-3E683A64DB52}">
      <dsp:nvSpPr>
        <dsp:cNvPr id="0" name=""/>
        <dsp:cNvSpPr/>
      </dsp:nvSpPr>
      <dsp:spPr>
        <a:xfrm>
          <a:off x="4106836" y="1543106"/>
          <a:ext cx="1458361" cy="1549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Interfaz Recursos Humanos</a:t>
          </a:r>
        </a:p>
      </dsp:txBody>
      <dsp:txXfrm>
        <a:off x="4149550" y="1585820"/>
        <a:ext cx="1372933" cy="1463951"/>
      </dsp:txXfrm>
    </dsp:sp>
    <dsp:sp modelId="{EA78ABFA-5B54-4401-8508-8984EE4781EA}">
      <dsp:nvSpPr>
        <dsp:cNvPr id="0" name=""/>
        <dsp:cNvSpPr/>
      </dsp:nvSpPr>
      <dsp:spPr>
        <a:xfrm>
          <a:off x="4106836" y="3330851"/>
          <a:ext cx="1458361" cy="1549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Interfaz Cliente</a:t>
          </a:r>
        </a:p>
      </dsp:txBody>
      <dsp:txXfrm>
        <a:off x="4149550" y="3373565"/>
        <a:ext cx="1372933" cy="1463951"/>
      </dsp:txXfrm>
    </dsp:sp>
    <dsp:sp modelId="{71EBE6A3-042E-4C46-A9B7-03CB7DBA87D5}">
      <dsp:nvSpPr>
        <dsp:cNvPr id="0" name=""/>
        <dsp:cNvSpPr/>
      </dsp:nvSpPr>
      <dsp:spPr>
        <a:xfrm>
          <a:off x="5884214" y="0"/>
          <a:ext cx="1822951" cy="5138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/>
            <a:t>Testing</a:t>
          </a:r>
        </a:p>
      </dsp:txBody>
      <dsp:txXfrm>
        <a:off x="5884214" y="0"/>
        <a:ext cx="1822951" cy="1541601"/>
      </dsp:txXfrm>
    </dsp:sp>
    <dsp:sp modelId="{62893308-03FC-4DF6-B5F5-59274ED72D7E}">
      <dsp:nvSpPr>
        <dsp:cNvPr id="0" name=""/>
        <dsp:cNvSpPr/>
      </dsp:nvSpPr>
      <dsp:spPr>
        <a:xfrm>
          <a:off x="6066509" y="1542573"/>
          <a:ext cx="1458361" cy="594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Base de datos</a:t>
          </a:r>
        </a:p>
      </dsp:txBody>
      <dsp:txXfrm>
        <a:off x="6083920" y="1559984"/>
        <a:ext cx="1423539" cy="559650"/>
      </dsp:txXfrm>
    </dsp:sp>
    <dsp:sp modelId="{81A5C4CD-FA64-47BD-B685-8A7E64E10C95}">
      <dsp:nvSpPr>
        <dsp:cNvPr id="0" name=""/>
        <dsp:cNvSpPr/>
      </dsp:nvSpPr>
      <dsp:spPr>
        <a:xfrm>
          <a:off x="6066509" y="2228502"/>
          <a:ext cx="1458361" cy="594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Desarrollo sistema</a:t>
          </a:r>
        </a:p>
      </dsp:txBody>
      <dsp:txXfrm>
        <a:off x="6083920" y="2245913"/>
        <a:ext cx="1423539" cy="559650"/>
      </dsp:txXfrm>
    </dsp:sp>
    <dsp:sp modelId="{A2BC3181-4C33-4ABC-8DD0-5E048756AD83}">
      <dsp:nvSpPr>
        <dsp:cNvPr id="0" name=""/>
        <dsp:cNvSpPr/>
      </dsp:nvSpPr>
      <dsp:spPr>
        <a:xfrm>
          <a:off x="6066509" y="2914432"/>
          <a:ext cx="1458361" cy="594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Interfaz Administrador</a:t>
          </a:r>
        </a:p>
      </dsp:txBody>
      <dsp:txXfrm>
        <a:off x="6083920" y="2931843"/>
        <a:ext cx="1423539" cy="559650"/>
      </dsp:txXfrm>
    </dsp:sp>
    <dsp:sp modelId="{F655465A-755E-4EA9-9FE5-B07AF4DA2360}">
      <dsp:nvSpPr>
        <dsp:cNvPr id="0" name=""/>
        <dsp:cNvSpPr/>
      </dsp:nvSpPr>
      <dsp:spPr>
        <a:xfrm>
          <a:off x="6066509" y="3600362"/>
          <a:ext cx="1458361" cy="594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Interfaz Recursos Humanos</a:t>
          </a:r>
        </a:p>
      </dsp:txBody>
      <dsp:txXfrm>
        <a:off x="6083920" y="3617773"/>
        <a:ext cx="1423539" cy="559650"/>
      </dsp:txXfrm>
    </dsp:sp>
    <dsp:sp modelId="{CDCA46E6-CD78-44BF-B7C3-2446675B760A}">
      <dsp:nvSpPr>
        <dsp:cNvPr id="0" name=""/>
        <dsp:cNvSpPr/>
      </dsp:nvSpPr>
      <dsp:spPr>
        <a:xfrm>
          <a:off x="6066509" y="4286291"/>
          <a:ext cx="1458361" cy="594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/>
            <a:t>Interfaz Cliente</a:t>
          </a:r>
        </a:p>
      </dsp:txBody>
      <dsp:txXfrm>
        <a:off x="6083920" y="4303702"/>
        <a:ext cx="1423539" cy="559650"/>
      </dsp:txXfrm>
    </dsp:sp>
    <dsp:sp modelId="{43497FD2-49D2-44F3-BEA3-049F3B27D565}">
      <dsp:nvSpPr>
        <dsp:cNvPr id="0" name=""/>
        <dsp:cNvSpPr/>
      </dsp:nvSpPr>
      <dsp:spPr>
        <a:xfrm>
          <a:off x="7843887" y="0"/>
          <a:ext cx="1822951" cy="5138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/>
            <a:t>Done</a:t>
          </a:r>
        </a:p>
      </dsp:txBody>
      <dsp:txXfrm>
        <a:off x="7843887" y="0"/>
        <a:ext cx="1822951" cy="1541601"/>
      </dsp:txXfrm>
    </dsp:sp>
    <dsp:sp modelId="{A8A57E08-A376-410A-8DFF-CE6E9B0E4FB8}">
      <dsp:nvSpPr>
        <dsp:cNvPr id="0" name=""/>
        <dsp:cNvSpPr/>
      </dsp:nvSpPr>
      <dsp:spPr>
        <a:xfrm>
          <a:off x="8026182" y="1541601"/>
          <a:ext cx="1458361" cy="3340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Sistema</a:t>
          </a:r>
          <a:endParaRPr lang="es-EC" sz="1200" kern="1200" dirty="0"/>
        </a:p>
      </dsp:txBody>
      <dsp:txXfrm>
        <a:off x="8068896" y="1584315"/>
        <a:ext cx="1372933" cy="3254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94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54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26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8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7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3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7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4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6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5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DISEÑO </a:t>
            </a: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E IMPLEMENTACIÓN DE UN SISTEMA WEB PARA LA AUTOMATIZACIÓN DE PRUEBAS </a:t>
            </a:r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PRECONTRACTUALES </a:t>
            </a: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EN EMPRESAS DE ALTO RIESGO, BASADO EN LA NORMA ISO 27002 VERSIÓN 2013 EN EL GRUPO </a:t>
            </a:r>
            <a:r>
              <a:rPr lang="es-ES_trad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rPr>
              <a:t>G&amp;C</a:t>
            </a:r>
            <a:endParaRPr lang="es-EC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C" dirty="0" smtClean="0"/>
          </a:p>
          <a:p>
            <a:r>
              <a:rPr lang="es-EC" dirty="0" smtClean="0">
                <a:solidFill>
                  <a:schemeClr val="tx1"/>
                </a:solidFill>
              </a:rPr>
              <a:t>Elaborado por: </a:t>
            </a:r>
          </a:p>
          <a:p>
            <a:r>
              <a:rPr lang="es-EC" dirty="0" smtClean="0"/>
              <a:t>Luis Erazo N.</a:t>
            </a:r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74904" y="597486"/>
            <a:ext cx="6184240" cy="666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dirty="0" smtClean="0">
                <a:cs typeface="Times New Roman" panose="02020603050405020304" pitchFamily="18" charset="0"/>
              </a:rPr>
              <a:t>UNIVERSIDAD INTERNACIONAL SEK</a:t>
            </a:r>
            <a:br>
              <a:rPr lang="es-ES" sz="2000" dirty="0" smtClean="0">
                <a:cs typeface="Times New Roman" panose="02020603050405020304" pitchFamily="18" charset="0"/>
              </a:rPr>
            </a:br>
            <a:r>
              <a:rPr lang="es-ES" sz="2000" dirty="0" smtClean="0">
                <a:cs typeface="Times New Roman" panose="02020603050405020304" pitchFamily="18" charset="0"/>
              </a:rPr>
              <a:t>FACULTAD DE ARQUITECTURA E INGENIERÍAS</a:t>
            </a:r>
            <a:endParaRPr lang="es-US" sz="2000" dirty="0"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89213" y="1556043"/>
            <a:ext cx="1073473" cy="666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b="1" dirty="0" smtClean="0">
                <a:cs typeface="Times New Roman" panose="02020603050405020304" pitchFamily="18" charset="0"/>
              </a:rPr>
              <a:t>TEMA</a:t>
            </a: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formacion.ec/static/uploads/universidad/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39" y="345120"/>
            <a:ext cx="3428999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DIAGRAMAS</a:t>
            </a:r>
            <a:endParaRPr lang="es-EC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9595" y="1738673"/>
            <a:ext cx="1977736" cy="82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94" y="2067644"/>
            <a:ext cx="4787281" cy="451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785" y="1738673"/>
            <a:ext cx="987590" cy="9875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374" y="2506946"/>
            <a:ext cx="576072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INFORMACIÓN DEL SERVIDOR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13108" y="1225688"/>
            <a:ext cx="5667608" cy="5593445"/>
          </a:xfrm>
          <a:prstGeom prst="rect">
            <a:avLst/>
          </a:prstGeom>
        </p:spPr>
      </p:pic>
      <p:pic>
        <p:nvPicPr>
          <p:cNvPr id="5" name="Picture 4" descr="http://www.ecuahosting.net/images/cabecera_0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716" y="5952872"/>
            <a:ext cx="2220006" cy="839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ISO 27002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/>
              <a:t>La ISO 27002 </a:t>
            </a:r>
            <a:r>
              <a:rPr lang="es-ES_tradnl" dirty="0"/>
              <a:t>proporciona recomendaciones de las mejores prácticas en la gestión de la seguridad de la información </a:t>
            </a:r>
            <a:r>
              <a:rPr lang="es-ES_tradnl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s-ES_tradnl" dirty="0" smtClean="0"/>
              <a:t>Confidencialidad</a:t>
            </a:r>
          </a:p>
          <a:p>
            <a:pPr lvl="1">
              <a:lnSpc>
                <a:spcPct val="150000"/>
              </a:lnSpc>
            </a:pPr>
            <a:r>
              <a:rPr lang="es-ES_tradnl" dirty="0" smtClean="0"/>
              <a:t>Integridad</a:t>
            </a:r>
          </a:p>
          <a:p>
            <a:pPr lvl="1">
              <a:lnSpc>
                <a:spcPct val="150000"/>
              </a:lnSpc>
            </a:pPr>
            <a:r>
              <a:rPr lang="es-ES_tradnl" dirty="0" smtClean="0"/>
              <a:t>Disponibilidad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45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AMBIENTE DE DESARROLLO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07" y="1686060"/>
            <a:ext cx="11388241" cy="400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5769375"/>
            <a:ext cx="1061950" cy="1061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12" y="6107949"/>
            <a:ext cx="2628839" cy="7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angle 3"/>
          <p:cNvSpPr/>
          <p:nvPr/>
        </p:nvSpPr>
        <p:spPr>
          <a:xfrm>
            <a:off x="3855087" y="3360691"/>
            <a:ext cx="63836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2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METODOLOGÍA DE DESARROLLO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3388032"/>
              </p:ext>
            </p:extLst>
          </p:nvPr>
        </p:nvGraphicFramePr>
        <p:xfrm>
          <a:off x="1996225" y="1571224"/>
          <a:ext cx="9672034" cy="513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2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CÓDIGO</a:t>
            </a:r>
            <a:endParaRPr lang="es-EC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26" y="3138887"/>
            <a:ext cx="1474629" cy="1552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361" y="5396561"/>
            <a:ext cx="2111262" cy="1113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6" y="1464634"/>
            <a:ext cx="1474629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26" y="4957693"/>
            <a:ext cx="1474629" cy="155257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69516" y="762278"/>
            <a:ext cx="9099166" cy="5458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500" dirty="0" smtClean="0"/>
              <a:t>&lt;</a:t>
            </a:r>
            <a:r>
              <a:rPr lang="es-EC" sz="1500" dirty="0" err="1" smtClean="0"/>
              <a:t>body</a:t>
            </a:r>
            <a:r>
              <a:rPr lang="es-EC" sz="1500" dirty="0" smtClean="0"/>
              <a:t>&gt;</a:t>
            </a:r>
          </a:p>
          <a:p>
            <a:pPr marL="0" indent="0">
              <a:buNone/>
            </a:pPr>
            <a:r>
              <a:rPr lang="es-EC" sz="1500" dirty="0" smtClean="0"/>
              <a:t>    &lt;</a:t>
            </a:r>
            <a:r>
              <a:rPr lang="es-EC" sz="1500" dirty="0" err="1" smtClean="0"/>
              <a:t>form</a:t>
            </a:r>
            <a:r>
              <a:rPr lang="es-EC" sz="1500" dirty="0" smtClean="0"/>
              <a:t> </a:t>
            </a:r>
            <a:r>
              <a:rPr lang="es-EC" sz="1500" dirty="0" err="1" smtClean="0"/>
              <a:t>action</a:t>
            </a:r>
            <a:r>
              <a:rPr lang="es-EC" sz="1500" dirty="0" smtClean="0"/>
              <a:t>="</a:t>
            </a:r>
            <a:r>
              <a:rPr lang="es-EC" sz="1500" dirty="0" err="1" smtClean="0"/>
              <a:t>EliminarE.php</a:t>
            </a:r>
            <a:r>
              <a:rPr lang="es-EC" sz="1500" dirty="0" smtClean="0"/>
              <a:t>" </a:t>
            </a:r>
            <a:r>
              <a:rPr lang="es-EC" sz="1500" dirty="0" err="1" smtClean="0"/>
              <a:t>method</a:t>
            </a:r>
            <a:r>
              <a:rPr lang="es-EC" sz="1500" dirty="0" smtClean="0"/>
              <a:t>="post" </a:t>
            </a:r>
            <a:r>
              <a:rPr lang="es-EC" sz="1500" dirty="0" err="1" smtClean="0"/>
              <a:t>class</a:t>
            </a:r>
            <a:r>
              <a:rPr lang="es-EC" sz="1500" dirty="0" smtClean="0"/>
              <a:t>="</a:t>
            </a:r>
            <a:r>
              <a:rPr lang="es-EC" sz="1500" dirty="0" err="1" smtClean="0"/>
              <a:t>register</a:t>
            </a:r>
            <a:r>
              <a:rPr lang="es-EC" sz="1500" dirty="0" smtClean="0"/>
              <a:t>"&gt;</a:t>
            </a:r>
          </a:p>
          <a:p>
            <a:pPr marL="0" indent="0">
              <a:buNone/>
            </a:pPr>
            <a:r>
              <a:rPr lang="es-EC" sz="1500" dirty="0" smtClean="0"/>
              <a:t>        &lt;h1&gt;Eliminar Empresa&lt;/h1&gt;</a:t>
            </a:r>
          </a:p>
          <a:p>
            <a:pPr marL="0" indent="0">
              <a:buNone/>
            </a:pPr>
            <a:r>
              <a:rPr lang="es-EC" sz="1500" dirty="0" smtClean="0"/>
              <a:t>	&lt;</a:t>
            </a:r>
            <a:r>
              <a:rPr lang="es-EC" sz="1500" dirty="0" err="1" smtClean="0"/>
              <a:t>fieldset</a:t>
            </a:r>
            <a:r>
              <a:rPr lang="es-EC" sz="1500" dirty="0" smtClean="0"/>
              <a:t> </a:t>
            </a:r>
            <a:r>
              <a:rPr lang="es-EC" sz="1500" dirty="0" err="1" smtClean="0"/>
              <a:t>class</a:t>
            </a:r>
            <a:r>
              <a:rPr lang="es-EC" sz="1500" dirty="0" smtClean="0"/>
              <a:t>="row1"&gt;</a:t>
            </a:r>
          </a:p>
          <a:p>
            <a:pPr marL="400050" lvl="1" indent="0">
              <a:buNone/>
            </a:pPr>
            <a:r>
              <a:rPr lang="es-EC" sz="1500" dirty="0" smtClean="0"/>
              <a:t>	   &lt;</a:t>
            </a:r>
            <a:r>
              <a:rPr lang="es-EC" sz="1500" dirty="0" err="1" smtClean="0"/>
              <a:t>legend</a:t>
            </a:r>
            <a:r>
              <a:rPr lang="es-EC" sz="1500" dirty="0" smtClean="0"/>
              <a:t>&gt;Consulta&lt;/</a:t>
            </a:r>
            <a:r>
              <a:rPr lang="es-EC" sz="1500" dirty="0" err="1" smtClean="0"/>
              <a:t>legend</a:t>
            </a:r>
            <a:r>
              <a:rPr lang="es-EC" sz="1500" dirty="0" smtClean="0"/>
              <a:t>&gt;</a:t>
            </a:r>
          </a:p>
          <a:p>
            <a:pPr marL="0" indent="0">
              <a:buNone/>
            </a:pPr>
            <a:r>
              <a:rPr lang="es-EC" sz="1500" dirty="0"/>
              <a:t>	 </a:t>
            </a:r>
            <a:r>
              <a:rPr lang="es-EC" sz="1500" dirty="0" smtClean="0"/>
              <a:t>  &lt;p&gt;</a:t>
            </a:r>
          </a:p>
          <a:p>
            <a:pPr marL="0" indent="0">
              <a:buNone/>
            </a:pPr>
            <a:r>
              <a:rPr lang="es-EC" sz="1500" dirty="0" smtClean="0"/>
              <a:t>	      &lt;</a:t>
            </a:r>
            <a:r>
              <a:rPr lang="es-EC" sz="1500" dirty="0" err="1" smtClean="0"/>
              <a:t>label</a:t>
            </a:r>
            <a:r>
              <a:rPr lang="es-EC" sz="1500" dirty="0" smtClean="0"/>
              <a:t>&gt;Código: &lt;/</a:t>
            </a:r>
            <a:r>
              <a:rPr lang="es-EC" sz="1500" dirty="0" err="1" smtClean="0"/>
              <a:t>label</a:t>
            </a:r>
            <a:r>
              <a:rPr lang="es-EC" sz="1500" dirty="0" smtClean="0"/>
              <a:t>&gt;</a:t>
            </a:r>
          </a:p>
          <a:p>
            <a:pPr marL="0" indent="0">
              <a:buNone/>
            </a:pPr>
            <a:r>
              <a:rPr lang="es-EC" sz="1500" dirty="0"/>
              <a:t>	 </a:t>
            </a:r>
            <a:r>
              <a:rPr lang="es-EC" sz="1500" dirty="0" smtClean="0"/>
              <a:t>     &lt;input </a:t>
            </a:r>
            <a:r>
              <a:rPr lang="es-EC" sz="1500" dirty="0" err="1" smtClean="0"/>
              <a:t>type</a:t>
            </a:r>
            <a:r>
              <a:rPr lang="es-EC" sz="1500" dirty="0" smtClean="0"/>
              <a:t>="</a:t>
            </a:r>
            <a:r>
              <a:rPr lang="es-EC" sz="1500" dirty="0" err="1" smtClean="0"/>
              <a:t>text</a:t>
            </a:r>
            <a:r>
              <a:rPr lang="es-EC" sz="1500" dirty="0" smtClean="0"/>
              <a:t>" </a:t>
            </a:r>
            <a:r>
              <a:rPr lang="es-EC" sz="1500" dirty="0" err="1" smtClean="0"/>
              <a:t>name</a:t>
            </a:r>
            <a:r>
              <a:rPr lang="es-EC" sz="1500" dirty="0" smtClean="0"/>
              <a:t>="Ruc" </a:t>
            </a:r>
            <a:r>
              <a:rPr lang="es-EC" sz="1500" dirty="0" err="1" smtClean="0"/>
              <a:t>required</a:t>
            </a:r>
            <a:r>
              <a:rPr lang="es-EC" sz="1500" dirty="0" smtClean="0"/>
              <a:t>="</a:t>
            </a:r>
            <a:r>
              <a:rPr lang="es-EC" sz="1500" dirty="0" err="1" smtClean="0"/>
              <a:t>required</a:t>
            </a:r>
            <a:r>
              <a:rPr lang="es-EC" sz="1500" dirty="0" smtClean="0"/>
              <a:t>" </a:t>
            </a:r>
            <a:r>
              <a:rPr lang="es-EC" sz="1500" dirty="0" err="1" smtClean="0"/>
              <a:t>onKeyPress</a:t>
            </a:r>
            <a:r>
              <a:rPr lang="es-EC" sz="1500" dirty="0" smtClean="0"/>
              <a:t>="</a:t>
            </a:r>
            <a:r>
              <a:rPr lang="es-EC" sz="1500" dirty="0" err="1" smtClean="0"/>
              <a:t>return</a:t>
            </a:r>
            <a:r>
              <a:rPr lang="es-EC" sz="1500" dirty="0" smtClean="0"/>
              <a:t> </a:t>
            </a:r>
            <a:r>
              <a:rPr lang="es-EC" sz="1500" dirty="0" err="1" smtClean="0"/>
              <a:t>SoloNumeros</a:t>
            </a:r>
            <a:r>
              <a:rPr lang="es-EC" sz="1500" dirty="0" smtClean="0"/>
              <a:t>(</a:t>
            </a:r>
            <a:r>
              <a:rPr lang="es-EC" sz="1500" dirty="0" err="1" smtClean="0"/>
              <a:t>event</a:t>
            </a:r>
            <a:r>
              <a:rPr lang="es-EC" sz="1500" dirty="0" smtClean="0"/>
              <a:t>);" </a:t>
            </a:r>
            <a:r>
              <a:rPr lang="es-EC" sz="1500" dirty="0" err="1" smtClean="0"/>
              <a:t>placeholder</a:t>
            </a:r>
            <a:r>
              <a:rPr lang="es-EC" sz="1500" dirty="0" smtClean="0"/>
              <a:t>="Solo números" </a:t>
            </a:r>
            <a:r>
              <a:rPr lang="es-EC" sz="1500" dirty="0" err="1" smtClean="0"/>
              <a:t>maxlength</a:t>
            </a:r>
            <a:r>
              <a:rPr lang="es-EC" sz="1500" dirty="0" smtClean="0"/>
              <a:t>="10"/&gt;</a:t>
            </a:r>
          </a:p>
          <a:p>
            <a:pPr marL="0" indent="0">
              <a:buNone/>
            </a:pPr>
            <a:r>
              <a:rPr lang="es-EC" sz="1500" dirty="0" smtClean="0"/>
              <a:t>	    &lt;/p&gt;</a:t>
            </a:r>
          </a:p>
          <a:p>
            <a:pPr marL="0" indent="0">
              <a:buNone/>
            </a:pPr>
            <a:r>
              <a:rPr lang="es-EC" sz="1500" dirty="0"/>
              <a:t>	 </a:t>
            </a:r>
            <a:r>
              <a:rPr lang="es-EC" sz="1500" dirty="0" smtClean="0"/>
              <a:t>   &lt;p&gt;                            </a:t>
            </a:r>
          </a:p>
          <a:p>
            <a:pPr marL="0" indent="0">
              <a:buNone/>
            </a:pPr>
            <a:r>
              <a:rPr lang="es-EC" sz="1500" dirty="0" smtClean="0"/>
              <a:t>	      &lt;div&gt;&lt;</a:t>
            </a:r>
            <a:r>
              <a:rPr lang="es-EC" sz="1500" dirty="0" err="1" smtClean="0"/>
              <a:t>button</a:t>
            </a:r>
            <a:r>
              <a:rPr lang="es-EC" sz="1500" dirty="0" smtClean="0"/>
              <a:t> </a:t>
            </a:r>
            <a:r>
              <a:rPr lang="es-EC" sz="1500" dirty="0" err="1" smtClean="0"/>
              <a:t>class</a:t>
            </a:r>
            <a:r>
              <a:rPr lang="es-EC" sz="1500" dirty="0" smtClean="0"/>
              <a:t>="</a:t>
            </a:r>
            <a:r>
              <a:rPr lang="es-EC" sz="1500" dirty="0" err="1" smtClean="0"/>
              <a:t>button</a:t>
            </a:r>
            <a:r>
              <a:rPr lang="es-EC" sz="1500" dirty="0" smtClean="0"/>
              <a:t>"&gt;Eliminar &amp;</a:t>
            </a:r>
            <a:r>
              <a:rPr lang="es-EC" sz="1500" dirty="0" err="1" smtClean="0"/>
              <a:t>raquo</a:t>
            </a:r>
            <a:r>
              <a:rPr lang="es-EC" sz="1500" dirty="0" smtClean="0"/>
              <a:t>;&lt;/</a:t>
            </a:r>
            <a:r>
              <a:rPr lang="es-EC" sz="1500" dirty="0" err="1" smtClean="0"/>
              <a:t>button</a:t>
            </a:r>
            <a:r>
              <a:rPr lang="es-EC" sz="1500" dirty="0" smtClean="0"/>
              <a:t>&gt;&lt;/div&gt;</a:t>
            </a:r>
          </a:p>
          <a:p>
            <a:pPr marL="0" indent="0">
              <a:buNone/>
            </a:pPr>
            <a:r>
              <a:rPr lang="es-EC" sz="1500" dirty="0" smtClean="0"/>
              <a:t>	     &lt;/p&gt;</a:t>
            </a:r>
          </a:p>
          <a:p>
            <a:pPr marL="0" indent="0">
              <a:buNone/>
            </a:pPr>
            <a:r>
              <a:rPr lang="es-EC" sz="1500" dirty="0"/>
              <a:t> </a:t>
            </a:r>
            <a:r>
              <a:rPr lang="es-EC" sz="1500" dirty="0" smtClean="0"/>
              <a:t>          &lt;/</a:t>
            </a:r>
            <a:r>
              <a:rPr lang="es-EC" sz="1500" dirty="0" err="1" smtClean="0"/>
              <a:t>fieldset</a:t>
            </a:r>
            <a:r>
              <a:rPr lang="es-EC" sz="1500" dirty="0" smtClean="0"/>
              <a:t>&gt;</a:t>
            </a:r>
          </a:p>
          <a:p>
            <a:pPr marL="0" indent="0">
              <a:buNone/>
            </a:pPr>
            <a:r>
              <a:rPr lang="es-EC" sz="1500" dirty="0"/>
              <a:t>	</a:t>
            </a:r>
            <a:r>
              <a:rPr lang="es-EC" sz="1500" dirty="0" smtClean="0"/>
              <a:t>&lt;/</a:t>
            </a:r>
            <a:r>
              <a:rPr lang="es-EC" sz="1500" dirty="0" err="1" smtClean="0"/>
              <a:t>form</a:t>
            </a:r>
            <a:r>
              <a:rPr lang="es-EC" sz="1500" dirty="0" smtClean="0"/>
              <a:t>&gt;</a:t>
            </a:r>
          </a:p>
          <a:p>
            <a:pPr marL="0" indent="0">
              <a:buNone/>
            </a:pPr>
            <a:r>
              <a:rPr lang="es-EC" sz="1500" dirty="0"/>
              <a:t> </a:t>
            </a:r>
            <a:r>
              <a:rPr lang="es-EC" sz="1500" dirty="0" smtClean="0"/>
              <a:t> &lt;/</a:t>
            </a:r>
            <a:r>
              <a:rPr lang="es-EC" sz="1500" dirty="0" err="1" smtClean="0"/>
              <a:t>body</a:t>
            </a:r>
            <a:r>
              <a:rPr lang="es-EC" sz="1500" dirty="0" smtClean="0"/>
              <a:t>&gt;</a:t>
            </a:r>
          </a:p>
          <a:p>
            <a:pPr marL="0" indent="0">
              <a:buNone/>
            </a:pPr>
            <a:r>
              <a:rPr lang="es-EC" sz="1500" dirty="0" smtClean="0"/>
              <a:t>&lt;/</a:t>
            </a:r>
            <a:r>
              <a:rPr lang="es-EC" sz="1500" dirty="0" err="1" smtClean="0"/>
              <a:t>html</a:t>
            </a:r>
            <a:r>
              <a:rPr lang="es-EC" sz="1500" dirty="0" smtClean="0"/>
              <a:t>&gt;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7373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IMPLEMENTACIÓN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87307" y="2297098"/>
            <a:ext cx="2304760" cy="345062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33624" y="1492473"/>
            <a:ext cx="4329430" cy="19964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33624" y="3889420"/>
            <a:ext cx="4423068" cy="26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PRUEBAS</a:t>
            </a:r>
            <a:endParaRPr lang="es-EC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5249"/>
          <a:stretch/>
        </p:blipFill>
        <p:spPr bwMode="auto">
          <a:xfrm>
            <a:off x="2674223" y="1776212"/>
            <a:ext cx="5479129" cy="1984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8752" t="46271" r="32841" b="21810"/>
          <a:stretch/>
        </p:blipFill>
        <p:spPr bwMode="auto">
          <a:xfrm>
            <a:off x="5764516" y="4157278"/>
            <a:ext cx="5479129" cy="1859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60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DEMOSTRACIÓN DEL SISTEMA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13" y="1436373"/>
            <a:ext cx="77914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AGENDA DEL DÍA</a:t>
            </a:r>
            <a:endParaRPr lang="es-EC" dirty="0"/>
          </a:p>
        </p:txBody>
      </p:sp>
      <p:sp>
        <p:nvSpPr>
          <p:cNvPr id="8" name="Flowchart: Process 7"/>
          <p:cNvSpPr/>
          <p:nvPr/>
        </p:nvSpPr>
        <p:spPr>
          <a:xfrm>
            <a:off x="2356833" y="1441359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El Problema</a:t>
            </a:r>
            <a:endParaRPr lang="es-EC" dirty="0"/>
          </a:p>
        </p:txBody>
      </p:sp>
      <p:sp>
        <p:nvSpPr>
          <p:cNvPr id="9" name="Flowchart: Process 8"/>
          <p:cNvSpPr/>
          <p:nvPr/>
        </p:nvSpPr>
        <p:spPr>
          <a:xfrm>
            <a:off x="4861794" y="1449943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10" name="Flowchart: Process 9"/>
          <p:cNvSpPr/>
          <p:nvPr/>
        </p:nvSpPr>
        <p:spPr>
          <a:xfrm>
            <a:off x="7366755" y="1449943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11" name="Flowchart: Process 10"/>
          <p:cNvSpPr/>
          <p:nvPr/>
        </p:nvSpPr>
        <p:spPr>
          <a:xfrm>
            <a:off x="9871716" y="1474619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Factibilidad</a:t>
            </a:r>
            <a:endParaRPr lang="es-EC" dirty="0"/>
          </a:p>
        </p:txBody>
      </p:sp>
      <p:sp>
        <p:nvSpPr>
          <p:cNvPr id="12" name="Flowchart: Process 11"/>
          <p:cNvSpPr/>
          <p:nvPr/>
        </p:nvSpPr>
        <p:spPr>
          <a:xfrm>
            <a:off x="9871716" y="2918572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Diagramas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7366755" y="2918583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Información del Servidor</a:t>
            </a:r>
            <a:endParaRPr lang="es-EC" dirty="0"/>
          </a:p>
        </p:txBody>
      </p:sp>
      <p:sp>
        <p:nvSpPr>
          <p:cNvPr id="14" name="Flowchart: Process 13"/>
          <p:cNvSpPr/>
          <p:nvPr/>
        </p:nvSpPr>
        <p:spPr>
          <a:xfrm>
            <a:off x="4861794" y="2918582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ISO 27002</a:t>
            </a:r>
            <a:endParaRPr lang="es-EC" dirty="0"/>
          </a:p>
        </p:txBody>
      </p:sp>
      <p:sp>
        <p:nvSpPr>
          <p:cNvPr id="15" name="Flowchart: Process 14"/>
          <p:cNvSpPr/>
          <p:nvPr/>
        </p:nvSpPr>
        <p:spPr>
          <a:xfrm>
            <a:off x="2356833" y="2918581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Ambiente de Desarrollo</a:t>
            </a:r>
            <a:endParaRPr lang="es-EC" dirty="0"/>
          </a:p>
        </p:txBody>
      </p:sp>
      <p:sp>
        <p:nvSpPr>
          <p:cNvPr id="16" name="Flowchart: Process 15"/>
          <p:cNvSpPr/>
          <p:nvPr/>
        </p:nvSpPr>
        <p:spPr>
          <a:xfrm>
            <a:off x="2356833" y="4395803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Metodología de Desarrollo</a:t>
            </a:r>
            <a:endParaRPr lang="es-EC" dirty="0"/>
          </a:p>
        </p:txBody>
      </p:sp>
      <p:sp>
        <p:nvSpPr>
          <p:cNvPr id="17" name="Flowchart: Process 16"/>
          <p:cNvSpPr/>
          <p:nvPr/>
        </p:nvSpPr>
        <p:spPr>
          <a:xfrm>
            <a:off x="4861794" y="4395803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Código</a:t>
            </a:r>
            <a:endParaRPr lang="es-EC" dirty="0"/>
          </a:p>
        </p:txBody>
      </p:sp>
      <p:sp>
        <p:nvSpPr>
          <p:cNvPr id="18" name="Flowchart: Process 17"/>
          <p:cNvSpPr/>
          <p:nvPr/>
        </p:nvSpPr>
        <p:spPr>
          <a:xfrm>
            <a:off x="7205788" y="4395803"/>
            <a:ext cx="2054121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Implementación</a:t>
            </a:r>
            <a:endParaRPr lang="es-EC" dirty="0"/>
          </a:p>
        </p:txBody>
      </p:sp>
      <p:sp>
        <p:nvSpPr>
          <p:cNvPr id="19" name="Flowchart: Process 18"/>
          <p:cNvSpPr/>
          <p:nvPr/>
        </p:nvSpPr>
        <p:spPr>
          <a:xfrm>
            <a:off x="9871716" y="4395803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Pruebas</a:t>
            </a:r>
            <a:endParaRPr lang="es-EC" dirty="0"/>
          </a:p>
        </p:txBody>
      </p:sp>
      <p:sp>
        <p:nvSpPr>
          <p:cNvPr id="20" name="Flowchart: Process 19"/>
          <p:cNvSpPr/>
          <p:nvPr/>
        </p:nvSpPr>
        <p:spPr>
          <a:xfrm>
            <a:off x="9810571" y="5838967"/>
            <a:ext cx="1822301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Demostración</a:t>
            </a:r>
            <a:endParaRPr lang="es-EC" dirty="0"/>
          </a:p>
        </p:txBody>
      </p:sp>
      <p:sp>
        <p:nvSpPr>
          <p:cNvPr id="22" name="Flowchart: Process 21"/>
          <p:cNvSpPr/>
          <p:nvPr/>
        </p:nvSpPr>
        <p:spPr>
          <a:xfrm>
            <a:off x="4459319" y="5839225"/>
            <a:ext cx="2324657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23" name="Flowchart: Process 22"/>
          <p:cNvSpPr/>
          <p:nvPr/>
        </p:nvSpPr>
        <p:spPr>
          <a:xfrm>
            <a:off x="7366755" y="5838967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cxnSp>
        <p:nvCxnSpPr>
          <p:cNvPr id="25" name="Straight Arrow Connector 24"/>
          <p:cNvCxnSpPr>
            <a:stCxn id="8" idx="3"/>
            <a:endCxn id="9" idx="1"/>
          </p:cNvCxnSpPr>
          <p:nvPr/>
        </p:nvCxnSpPr>
        <p:spPr>
          <a:xfrm>
            <a:off x="4056845" y="1789089"/>
            <a:ext cx="804949" cy="8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0" idx="1"/>
          </p:cNvCxnSpPr>
          <p:nvPr/>
        </p:nvCxnSpPr>
        <p:spPr>
          <a:xfrm>
            <a:off x="6561806" y="1797673"/>
            <a:ext cx="8049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1"/>
          </p:cNvCxnSpPr>
          <p:nvPr/>
        </p:nvCxnSpPr>
        <p:spPr>
          <a:xfrm>
            <a:off x="9066767" y="1813765"/>
            <a:ext cx="804949" cy="8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2" idx="0"/>
          </p:cNvCxnSpPr>
          <p:nvPr/>
        </p:nvCxnSpPr>
        <p:spPr>
          <a:xfrm>
            <a:off x="10721722" y="2170078"/>
            <a:ext cx="0" cy="748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1"/>
            <a:endCxn id="13" idx="3"/>
          </p:cNvCxnSpPr>
          <p:nvPr/>
        </p:nvCxnSpPr>
        <p:spPr>
          <a:xfrm flipH="1">
            <a:off x="9066767" y="3266302"/>
            <a:ext cx="804949" cy="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1"/>
            <a:endCxn id="14" idx="3"/>
          </p:cNvCxnSpPr>
          <p:nvPr/>
        </p:nvCxnSpPr>
        <p:spPr>
          <a:xfrm flipH="1" flipV="1">
            <a:off x="6561806" y="3266312"/>
            <a:ext cx="8049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1"/>
            <a:endCxn id="15" idx="3"/>
          </p:cNvCxnSpPr>
          <p:nvPr/>
        </p:nvCxnSpPr>
        <p:spPr>
          <a:xfrm flipH="1" flipV="1">
            <a:off x="4056845" y="3266311"/>
            <a:ext cx="8049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16" idx="0"/>
          </p:cNvCxnSpPr>
          <p:nvPr/>
        </p:nvCxnSpPr>
        <p:spPr>
          <a:xfrm>
            <a:off x="3206839" y="3614040"/>
            <a:ext cx="0" cy="78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lowchart: Process 41"/>
          <p:cNvSpPr/>
          <p:nvPr/>
        </p:nvSpPr>
        <p:spPr>
          <a:xfrm>
            <a:off x="2356833" y="5838967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Preguntas</a:t>
            </a:r>
            <a:endParaRPr lang="es-EC" dirty="0"/>
          </a:p>
        </p:txBody>
      </p:sp>
      <p:cxnSp>
        <p:nvCxnSpPr>
          <p:cNvPr id="44" name="Straight Arrow Connector 43"/>
          <p:cNvCxnSpPr>
            <a:stCxn id="16" idx="3"/>
            <a:endCxn id="17" idx="1"/>
          </p:cNvCxnSpPr>
          <p:nvPr/>
        </p:nvCxnSpPr>
        <p:spPr>
          <a:xfrm>
            <a:off x="4056845" y="4743533"/>
            <a:ext cx="804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3"/>
            <a:endCxn id="18" idx="1"/>
          </p:cNvCxnSpPr>
          <p:nvPr/>
        </p:nvCxnSpPr>
        <p:spPr>
          <a:xfrm>
            <a:off x="6561806" y="4743533"/>
            <a:ext cx="643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3"/>
            <a:endCxn id="19" idx="1"/>
          </p:cNvCxnSpPr>
          <p:nvPr/>
        </p:nvCxnSpPr>
        <p:spPr>
          <a:xfrm>
            <a:off x="9259909" y="4743533"/>
            <a:ext cx="611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2"/>
            <a:endCxn id="20" idx="0"/>
          </p:cNvCxnSpPr>
          <p:nvPr/>
        </p:nvCxnSpPr>
        <p:spPr>
          <a:xfrm>
            <a:off x="10721722" y="5091262"/>
            <a:ext cx="0" cy="747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0" idx="1"/>
            <a:endCxn id="23" idx="3"/>
          </p:cNvCxnSpPr>
          <p:nvPr/>
        </p:nvCxnSpPr>
        <p:spPr>
          <a:xfrm flipH="1">
            <a:off x="9066767" y="6186697"/>
            <a:ext cx="7438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" idx="1"/>
            <a:endCxn id="22" idx="3"/>
          </p:cNvCxnSpPr>
          <p:nvPr/>
        </p:nvCxnSpPr>
        <p:spPr>
          <a:xfrm flipH="1">
            <a:off x="6783976" y="6186697"/>
            <a:ext cx="582779" cy="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2" idx="1"/>
            <a:endCxn id="42" idx="3"/>
          </p:cNvCxnSpPr>
          <p:nvPr/>
        </p:nvCxnSpPr>
        <p:spPr>
          <a:xfrm flipH="1" flipV="1">
            <a:off x="4056845" y="6186697"/>
            <a:ext cx="402474" cy="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2356833" y="311868"/>
            <a:ext cx="1700012" cy="69545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Grupo G&amp;C</a:t>
            </a:r>
            <a:endParaRPr lang="es-EC" dirty="0"/>
          </a:p>
        </p:txBody>
      </p:sp>
      <p:cxnSp>
        <p:nvCxnSpPr>
          <p:cNvPr id="38" name="Straight Arrow Connector 37"/>
          <p:cNvCxnSpPr>
            <a:stCxn id="34" idx="2"/>
            <a:endCxn id="8" idx="0"/>
          </p:cNvCxnSpPr>
          <p:nvPr/>
        </p:nvCxnSpPr>
        <p:spPr>
          <a:xfrm>
            <a:off x="3206839" y="1007327"/>
            <a:ext cx="0" cy="434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1" y="1545466"/>
            <a:ext cx="9675812" cy="467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s-ES_tradnl" sz="2000" dirty="0" smtClean="0"/>
              <a:t>Se </a:t>
            </a:r>
            <a:r>
              <a:rPr lang="es-ES_tradnl" sz="2000" dirty="0"/>
              <a:t>pudo realizar un marco teórico amplio y completo mediante la recolección de información que facilitó generar todo el conocimiento requerido para el desarrollo del sistema.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Se pudo crear diferentes tablas en la base de datos  que permitió que la información sea almacenada correctamente.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Se pudo desarrollar un sistema funcional gracias a las características de la metodología ágil </a:t>
            </a:r>
            <a:r>
              <a:rPr lang="es-ES_tradnl" sz="2000" dirty="0" err="1"/>
              <a:t>Scrum</a:t>
            </a:r>
            <a:r>
              <a:rPr lang="es-ES_tradnl" sz="2000" dirty="0"/>
              <a:t>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Se pudo realizar pruebas de verificación que permitieron detectar y corregir errores que previamente habían pasado desapercibidos.</a:t>
            </a:r>
            <a:endParaRPr lang="es-EC" sz="2000" dirty="0"/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405284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1" y="1545466"/>
            <a:ext cx="9675812" cy="467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s-ES_tradnl" sz="2000" dirty="0" smtClean="0"/>
              <a:t>Mantener </a:t>
            </a:r>
            <a:r>
              <a:rPr lang="es-ES_tradnl" sz="2000" dirty="0"/>
              <a:t>periódicamente la actualización y creación de nuevas pruebas.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Realizar periódicamente respaldos de la base de datos.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Realizar una verificación de resultados de las nuevas pruebas ingresadas por el departamento de Recursos Humanos antes de ser asignada a los clientes.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Se recomienda al perfil de administrador y recursos humanos manejar correctamente sus credenciales y confidencialidad, para que el sistema no sea vulnerable por otras personas.</a:t>
            </a:r>
            <a:endParaRPr lang="es-EC" sz="2000" dirty="0"/>
          </a:p>
          <a:p>
            <a:pPr marL="0" indent="0" algn="just">
              <a:lnSpc>
                <a:spcPct val="150000"/>
              </a:lnSpc>
              <a:buFont typeface="Wingdings 3" charset="2"/>
              <a:buNone/>
            </a:pP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17314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angle 3"/>
          <p:cNvSpPr/>
          <p:nvPr/>
        </p:nvSpPr>
        <p:spPr>
          <a:xfrm>
            <a:off x="4554850" y="3360691"/>
            <a:ext cx="49841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GRACIAS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2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18" y="739147"/>
            <a:ext cx="77914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2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GRUPO G&amp;C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Pruebas Poligráficas</a:t>
            </a:r>
          </a:p>
          <a:p>
            <a:r>
              <a:rPr lang="es-EC" dirty="0" smtClean="0"/>
              <a:t>Investigación</a:t>
            </a:r>
          </a:p>
          <a:p>
            <a:r>
              <a:rPr lang="es-EC" dirty="0" smtClean="0"/>
              <a:t>Informática Forense</a:t>
            </a:r>
          </a:p>
          <a:p>
            <a:r>
              <a:rPr lang="es-EC" dirty="0" smtClean="0"/>
              <a:t>Levantamiento de Rastros</a:t>
            </a:r>
          </a:p>
          <a:p>
            <a:r>
              <a:rPr lang="es-EC" dirty="0" err="1" smtClean="0"/>
              <a:t>Documentología</a:t>
            </a:r>
            <a:r>
              <a:rPr lang="es-EC" dirty="0" smtClean="0"/>
              <a:t> y Grafología</a:t>
            </a:r>
          </a:p>
          <a:p>
            <a:r>
              <a:rPr lang="es-EC" dirty="0" smtClean="0"/>
              <a:t>Reclutamiento y Selección de Personal</a:t>
            </a:r>
          </a:p>
          <a:p>
            <a:pPr marL="0" indent="0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2698299"/>
            <a:ext cx="4063719" cy="19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4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EL PROBLEMA</a:t>
            </a:r>
            <a:endParaRPr lang="es-EC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3801692"/>
            <a:ext cx="3702049" cy="289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80" y="1575425"/>
            <a:ext cx="3780089" cy="489397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1214402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Formatos impresos</a:t>
            </a:r>
          </a:p>
          <a:p>
            <a:r>
              <a:rPr lang="es-EC" dirty="0" smtClean="0"/>
              <a:t>Tiempo</a:t>
            </a:r>
          </a:p>
          <a:p>
            <a:r>
              <a:rPr lang="es-EC" dirty="0" smtClean="0"/>
              <a:t>Personas especializadas</a:t>
            </a:r>
          </a:p>
          <a:p>
            <a:r>
              <a:rPr lang="es-EC" dirty="0" smtClean="0"/>
              <a:t>Errores humanos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87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90" y="2932090"/>
            <a:ext cx="9800822" cy="17300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C" sz="2000" dirty="0"/>
              <a:t>Diseñar e implementar un sistema web para la automatización de pruebas </a:t>
            </a:r>
            <a:r>
              <a:rPr lang="es-EC" sz="2000" dirty="0" smtClean="0"/>
              <a:t>precontractuales </a:t>
            </a:r>
            <a:r>
              <a:rPr lang="es-EC" sz="2000" dirty="0"/>
              <a:t>en empresas de alto riesgo, basado en la norma ISO 27002 versión 2013 en el grupo </a:t>
            </a:r>
            <a:r>
              <a:rPr lang="es-EC" sz="2000" dirty="0" smtClean="0"/>
              <a:t>G&amp;C.</a:t>
            </a:r>
            <a:endParaRPr lang="es-EC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19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 ESPECÍFICOS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545466"/>
            <a:ext cx="9675812" cy="467485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S_tradnl" sz="2000" dirty="0"/>
              <a:t>Recolectar información para el desarrollo del marco teórico por medio  de libros, tesis, entrevista a personal especializado sobre el </a:t>
            </a:r>
            <a:r>
              <a:rPr lang="es-ES_tradnl" sz="2000" dirty="0" smtClean="0"/>
              <a:t>tema.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 err="1" smtClean="0"/>
              <a:t>Dise</a:t>
            </a:r>
            <a:r>
              <a:rPr lang="es-EC" sz="2000" dirty="0" err="1" smtClean="0"/>
              <a:t>ñar</a:t>
            </a:r>
            <a:r>
              <a:rPr lang="es-EC" sz="2000" dirty="0" smtClean="0"/>
              <a:t> y </a:t>
            </a:r>
            <a:r>
              <a:rPr lang="es-ES_tradnl" sz="2000" dirty="0" smtClean="0"/>
              <a:t>elaborar </a:t>
            </a:r>
            <a:r>
              <a:rPr lang="es-ES_tradnl" sz="2000" dirty="0"/>
              <a:t>una base de datos para el almacenamiento de las pruebas </a:t>
            </a:r>
            <a:r>
              <a:rPr lang="es-ES_tradnl" sz="2000" dirty="0" smtClean="0"/>
              <a:t>precontractuales.</a:t>
            </a:r>
            <a:endParaRPr lang="es-EC" sz="2000" dirty="0"/>
          </a:p>
          <a:p>
            <a:pPr lvl="0" algn="just">
              <a:lnSpc>
                <a:spcPct val="150000"/>
              </a:lnSpc>
            </a:pPr>
            <a:r>
              <a:rPr lang="es-ES_tradnl" sz="2000" dirty="0"/>
              <a:t>Desarrollar el sistema web para la automatización a través de la aplicación de una metodología </a:t>
            </a:r>
            <a:r>
              <a:rPr lang="es-ES_tradnl" sz="2000" dirty="0" smtClean="0"/>
              <a:t>ágil</a:t>
            </a:r>
            <a:r>
              <a:rPr lang="es-EC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/>
              <a:t>Realizar pruebas de verificación y validación del sistema que garanticen el funcionamiento y cumplan los </a:t>
            </a:r>
            <a:r>
              <a:rPr lang="es-ES_tradnl" sz="2000" dirty="0" smtClean="0"/>
              <a:t>requisitos.</a:t>
            </a:r>
            <a:endParaRPr lang="es-EC" sz="2000" dirty="0"/>
          </a:p>
          <a:p>
            <a:pPr marL="0" lvl="0" indent="0" algn="just">
              <a:lnSpc>
                <a:spcPct val="150000"/>
              </a:lnSpc>
              <a:buNone/>
            </a:pP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33194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JUSTIFICACIÓN</a:t>
            </a:r>
            <a:endParaRPr lang="es-EC" dirty="0"/>
          </a:p>
        </p:txBody>
      </p:sp>
      <p:pic>
        <p:nvPicPr>
          <p:cNvPr id="4098" name="Picture 2" descr="http://albertosotomayor.net/wp-content/uploads/2013/03/OG-Mast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51" y="3002740"/>
            <a:ext cx="2757191" cy="20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stionpyme.com/wp-content/uploads/2015/10/documentos-que-debes-guardar-cuando-dejas-de-ser-autono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97" y="1760112"/>
            <a:ext cx="2507315" cy="16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ispartes.com/recursos/Servicios/Portafolio-Innovador-serviciosima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42" y="4571000"/>
            <a:ext cx="3203970" cy="17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03790" y="2240923"/>
            <a:ext cx="9800822" cy="32454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_tradnl" sz="2000" dirty="0" smtClean="0"/>
              <a:t>Selección </a:t>
            </a:r>
            <a:r>
              <a:rPr lang="es-ES_tradnl" sz="2000" dirty="0"/>
              <a:t>de </a:t>
            </a:r>
            <a:r>
              <a:rPr lang="es-ES_tradnl" sz="2000" dirty="0" smtClean="0"/>
              <a:t>personal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/>
              <a:t>Datos no adulterados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/>
              <a:t>Optimización de tiempo</a:t>
            </a:r>
          </a:p>
          <a:p>
            <a:pPr algn="just">
              <a:lnSpc>
                <a:spcPct val="150000"/>
              </a:lnSpc>
            </a:pPr>
            <a:r>
              <a:rPr lang="es-ES_tradnl" sz="2000" dirty="0" smtClean="0"/>
              <a:t>Nuevos servicios</a:t>
            </a:r>
          </a:p>
          <a:p>
            <a:pPr algn="just">
              <a:lnSpc>
                <a:spcPct val="150000"/>
              </a:lnSpc>
            </a:pPr>
            <a:r>
              <a:rPr lang="es-EC" dirty="0" smtClean="0"/>
              <a:t>Medio Ambiente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99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angle 3"/>
          <p:cNvSpPr/>
          <p:nvPr/>
        </p:nvSpPr>
        <p:spPr>
          <a:xfrm>
            <a:off x="3855087" y="3360691"/>
            <a:ext cx="63836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MÉTODO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FACTIBILIDAD</a:t>
            </a:r>
            <a:endParaRPr lang="es-EC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8801" y="1545466"/>
            <a:ext cx="9675812" cy="467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s-EC" sz="2000" dirty="0" smtClean="0"/>
              <a:t>Operacional:</a:t>
            </a:r>
          </a:p>
          <a:p>
            <a:pPr lvl="1" algn="just">
              <a:lnSpc>
                <a:spcPct val="150000"/>
              </a:lnSpc>
            </a:pPr>
            <a:r>
              <a:rPr lang="es-EC" dirty="0" smtClean="0"/>
              <a:t>Administrador</a:t>
            </a:r>
          </a:p>
          <a:p>
            <a:pPr lvl="1" algn="just">
              <a:lnSpc>
                <a:spcPct val="150000"/>
              </a:lnSpc>
            </a:pPr>
            <a:r>
              <a:rPr lang="es-EC" dirty="0" smtClean="0"/>
              <a:t>Recursos humanos</a:t>
            </a:r>
          </a:p>
          <a:p>
            <a:pPr lvl="0" algn="just">
              <a:lnSpc>
                <a:spcPct val="150000"/>
              </a:lnSpc>
            </a:pPr>
            <a:r>
              <a:rPr lang="es-EC" sz="2000" dirty="0" smtClean="0"/>
              <a:t>Técnica:</a:t>
            </a:r>
          </a:p>
          <a:p>
            <a:pPr lvl="1" algn="just">
              <a:lnSpc>
                <a:spcPct val="150000"/>
              </a:lnSpc>
            </a:pPr>
            <a:r>
              <a:rPr lang="es-EC" dirty="0"/>
              <a:t>Computador</a:t>
            </a:r>
          </a:p>
          <a:p>
            <a:pPr lvl="1" algn="just">
              <a:lnSpc>
                <a:spcPct val="150000"/>
              </a:lnSpc>
            </a:pPr>
            <a:r>
              <a:rPr lang="es-EC" dirty="0" err="1"/>
              <a:t>Php</a:t>
            </a:r>
            <a:endParaRPr lang="es-EC" dirty="0"/>
          </a:p>
          <a:p>
            <a:pPr lvl="1" algn="just">
              <a:lnSpc>
                <a:spcPct val="150000"/>
              </a:lnSpc>
            </a:pPr>
            <a:r>
              <a:rPr lang="es-EC" dirty="0" err="1" smtClean="0"/>
              <a:t>MySQL</a:t>
            </a:r>
            <a:endParaRPr lang="es-EC" dirty="0" smtClean="0"/>
          </a:p>
          <a:p>
            <a:pPr lvl="1" algn="just">
              <a:lnSpc>
                <a:spcPct val="150000"/>
              </a:lnSpc>
            </a:pPr>
            <a:r>
              <a:rPr lang="es-EC" dirty="0" err="1" smtClean="0"/>
              <a:t>Hosting</a:t>
            </a:r>
            <a:endParaRPr lang="es-EC" dirty="0" smtClean="0"/>
          </a:p>
          <a:p>
            <a:pPr lvl="1" algn="just">
              <a:lnSpc>
                <a:spcPct val="150000"/>
              </a:lnSpc>
            </a:pPr>
            <a:r>
              <a:rPr lang="es-EC" dirty="0" smtClean="0"/>
              <a:t>Internet</a:t>
            </a:r>
            <a:endParaRPr lang="es-EC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215944" y="3746263"/>
          <a:ext cx="6790942" cy="272255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05629"/>
                <a:gridCol w="992149"/>
                <a:gridCol w="1235836"/>
                <a:gridCol w="966040"/>
                <a:gridCol w="1009555"/>
                <a:gridCol w="1081733"/>
              </a:tblGrid>
              <a:tr h="25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Hardware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Servicios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Otros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8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Computador Desarrollador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$ 350,00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Hosting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$143,64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Gastos Extras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$100,00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3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Servicio de Internet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$50,00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Luz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$40,00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625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Costo total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$ 683,64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981201" y="1697866"/>
            <a:ext cx="9675812" cy="467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endParaRPr lang="es-EC" sz="20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20310" y="3134307"/>
            <a:ext cx="2332008" cy="748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s-EC" sz="2000" dirty="0" smtClean="0"/>
              <a:t>Económica:</a:t>
            </a:r>
          </a:p>
        </p:txBody>
      </p:sp>
    </p:spTree>
    <p:extLst>
      <p:ext uri="{BB962C8B-B14F-4D97-AF65-F5344CB8AC3E}">
        <p14:creationId xmlns:p14="http://schemas.microsoft.com/office/powerpoint/2010/main" val="16309521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2473</TotalTime>
  <Words>513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MS Mincho</vt:lpstr>
      <vt:lpstr>Times New Roman</vt:lpstr>
      <vt:lpstr>Wingdings 3</vt:lpstr>
      <vt:lpstr>Wisp</vt:lpstr>
      <vt:lpstr>DISEÑO E IMPLEMENTACIÓN DE UN SISTEMA WEB PARA LA AUTOMATIZACIÓN DE PRUEBAS PRECONTRACTUALES EN EMPRESAS DE ALTO RIESGO, BASADO EN LA NORMA ISO 27002 VERSIÓN 2013 EN EL GRUPO G&amp;C</vt:lpstr>
      <vt:lpstr>AGENDA DEL DÍA</vt:lpstr>
      <vt:lpstr>GRUPO G&amp;C</vt:lpstr>
      <vt:lpstr>EL PROBLEMA</vt:lpstr>
      <vt:lpstr>OBJETIVO GENERAL</vt:lpstr>
      <vt:lpstr>OBJETIVOS ESPECÍFICOS</vt:lpstr>
      <vt:lpstr>JUSTIFICACIÓN</vt:lpstr>
      <vt:lpstr>PowerPoint Presentation</vt:lpstr>
      <vt:lpstr>FACTIBILIDAD</vt:lpstr>
      <vt:lpstr>DIAGRAMAS</vt:lpstr>
      <vt:lpstr>INFORMACIÓN DEL SERVIDOR</vt:lpstr>
      <vt:lpstr>ISO 27002</vt:lpstr>
      <vt:lpstr>AMBIENTE DE DESARROLLO</vt:lpstr>
      <vt:lpstr>PowerPoint Presentation</vt:lpstr>
      <vt:lpstr>METODOLOGÍA DE DESARROLLO</vt:lpstr>
      <vt:lpstr>CÓDIGO</vt:lpstr>
      <vt:lpstr>IMPLEMENTACIÓN</vt:lpstr>
      <vt:lpstr>PRUEBAS</vt:lpstr>
      <vt:lpstr>DEMOSTRACIÓN DEL SISTEMA</vt:lpstr>
      <vt:lpstr>CONCLUSIONES</vt:lpstr>
      <vt:lpstr>RECOMENDACIONES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E IMPLEMENTACIÓN DE UN SISTEMA WEB PARA LA AUTOMATIZACIÓN DE PRUEBAS CONTRACTUALES EN EMPRESAS DE ALTO RIESGO, BASADO EN LA NORMA ISO 27002 VERSIÓN 2013 EN EL GRUPO G&amp;C”</dc:title>
  <dc:creator>Luis Erazo</dc:creator>
  <cp:lastModifiedBy>Luis Erazo</cp:lastModifiedBy>
  <cp:revision>38</cp:revision>
  <dcterms:created xsi:type="dcterms:W3CDTF">2016-07-21T18:35:35Z</dcterms:created>
  <dcterms:modified xsi:type="dcterms:W3CDTF">2016-07-28T16:57:50Z</dcterms:modified>
</cp:coreProperties>
</file>