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3" r:id="rId4"/>
    <p:sldId id="264" r:id="rId5"/>
    <p:sldId id="266" r:id="rId6"/>
    <p:sldId id="268" r:id="rId7"/>
    <p:sldId id="279" r:id="rId8"/>
    <p:sldId id="271" r:id="rId9"/>
    <p:sldId id="276" r:id="rId10"/>
    <p:sldId id="277" r:id="rId11"/>
    <p:sldId id="272" r:id="rId12"/>
    <p:sldId id="275" r:id="rId13"/>
    <p:sldId id="285" r:id="rId14"/>
    <p:sldId id="286" r:id="rId15"/>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Libro2"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s-ES" sz="1600" b="0" i="0" u="none" strike="noStrike" kern="1200" spc="0" baseline="0">
                <a:solidFill>
                  <a:sysClr val="windowText" lastClr="000000"/>
                </a:solidFill>
                <a:latin typeface="+mn-lt"/>
                <a:ea typeface="+mn-ea"/>
                <a:cs typeface="+mn-cs"/>
              </a:defRPr>
            </a:pPr>
            <a:r>
              <a:rPr lang="es-ES" sz="1600">
                <a:solidFill>
                  <a:sysClr val="windowText" lastClr="000000"/>
                </a:solidFill>
              </a:rPr>
              <a:t>Identificación</a:t>
            </a:r>
            <a:r>
              <a:rPr lang="es-ES" sz="1600" baseline="0">
                <a:solidFill>
                  <a:sysClr val="windowText" lastClr="000000"/>
                </a:solidFill>
              </a:rPr>
              <a:t> de Incendios y Explosiones</a:t>
            </a:r>
            <a:endParaRPr lang="es-ES" sz="1600">
              <a:solidFill>
                <a:sysClr val="windowText" lastClr="000000"/>
              </a:solidFill>
            </a:endParaRPr>
          </a:p>
        </c:rich>
      </c:tx>
      <c:layout>
        <c:manualLayout>
          <c:xMode val="edge"/>
          <c:yMode val="edge"/>
          <c:x val="0.28646116723048898"/>
          <c:y val="4.5425811135310218E-2"/>
        </c:manualLayout>
      </c:layout>
      <c:overlay val="1"/>
      <c:spPr>
        <a:noFill/>
        <a:ln>
          <a:noFill/>
        </a:ln>
        <a:effectLst/>
      </c:spPr>
    </c:title>
    <c:autoTitleDeleted val="0"/>
    <c:plotArea>
      <c:layout>
        <c:manualLayout>
          <c:layoutTarget val="inner"/>
          <c:xMode val="edge"/>
          <c:yMode val="edge"/>
          <c:x val="8.3908518568159923E-2"/>
          <c:y val="0.13889441124823937"/>
          <c:w val="0.85218285214348266"/>
          <c:h val="0.72215533342020188"/>
        </c:manualLayout>
      </c:layout>
      <c:barChart>
        <c:barDir val="col"/>
        <c:grouping val="clustered"/>
        <c:varyColors val="1"/>
        <c:ser>
          <c:idx val="0"/>
          <c:order val="0"/>
          <c:tx>
            <c:strRef>
              <c:f>Hoja1!$B$3</c:f>
              <c:strCache>
                <c:ptCount val="1"/>
                <c:pt idx="0">
                  <c:v>3x3</c:v>
                </c:pt>
              </c:strCache>
            </c:strRef>
          </c:tx>
          <c:spPr>
            <a:solidFill>
              <a:srgbClr val="FFFF00"/>
            </a:solidFill>
            <a:ln w="12700">
              <a:solidFill>
                <a:schemeClr val="tx1"/>
              </a:solidFill>
            </a:ln>
          </c:spPr>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Hoja1!$C$2:$D$2</c:f>
              <c:strCache>
                <c:ptCount val="2"/>
                <c:pt idx="0">
                  <c:v>Incendios</c:v>
                </c:pt>
                <c:pt idx="1">
                  <c:v>Explosiones</c:v>
                </c:pt>
              </c:strCache>
            </c:strRef>
          </c:cat>
          <c:val>
            <c:numRef>
              <c:f>Hoja1!$C$3:$D$3</c:f>
              <c:numCache>
                <c:formatCode>General</c:formatCode>
                <c:ptCount val="2"/>
                <c:pt idx="0">
                  <c:v>2</c:v>
                </c:pt>
                <c:pt idx="1">
                  <c:v>2</c:v>
                </c:pt>
              </c:numCache>
            </c:numRef>
          </c:val>
        </c:ser>
        <c:ser>
          <c:idx val="1"/>
          <c:order val="1"/>
          <c:tx>
            <c:strRef>
              <c:f>Hoja1!$B$4</c:f>
              <c:strCache>
                <c:ptCount val="1"/>
                <c:pt idx="0">
                  <c:v>330</c:v>
                </c:pt>
              </c:strCache>
            </c:strRef>
          </c:tx>
          <c:spPr>
            <a:solidFill>
              <a:schemeClr val="bg1">
                <a:lumMod val="65000"/>
              </a:schemeClr>
            </a:solidFill>
            <a:ln w="12700">
              <a:solidFill>
                <a:schemeClr val="tx1"/>
              </a:solidFill>
            </a:ln>
          </c:spPr>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Hoja1!$C$2:$D$2</c:f>
              <c:strCache>
                <c:ptCount val="2"/>
                <c:pt idx="0">
                  <c:v>Incendios</c:v>
                </c:pt>
                <c:pt idx="1">
                  <c:v>Explosiones</c:v>
                </c:pt>
              </c:strCache>
            </c:strRef>
          </c:cat>
          <c:val>
            <c:numRef>
              <c:f>Hoja1!$C$4:$D$4</c:f>
              <c:numCache>
                <c:formatCode>General</c:formatCode>
                <c:ptCount val="2"/>
                <c:pt idx="0">
                  <c:v>3</c:v>
                </c:pt>
                <c:pt idx="1">
                  <c:v>3</c:v>
                </c:pt>
              </c:numCache>
            </c:numRef>
          </c:val>
        </c:ser>
        <c:dLbls>
          <c:showLegendKey val="0"/>
          <c:showVal val="0"/>
          <c:showCatName val="0"/>
          <c:showSerName val="0"/>
          <c:showPercent val="0"/>
          <c:showBubbleSize val="0"/>
        </c:dLbls>
        <c:gapWidth val="58"/>
        <c:axId val="1163813472"/>
        <c:axId val="1163815648"/>
      </c:barChart>
      <c:dateAx>
        <c:axId val="1163813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s-ES" sz="1400" b="1" i="0" u="none" strike="noStrike" kern="1200" baseline="0">
                <a:solidFill>
                  <a:sysClr val="windowText" lastClr="000000"/>
                </a:solidFill>
                <a:latin typeface="+mn-lt"/>
                <a:ea typeface="+mn-ea"/>
                <a:cs typeface="+mn-cs"/>
              </a:defRPr>
            </a:pPr>
            <a:endParaRPr lang="es-ES"/>
          </a:p>
        </c:txPr>
        <c:crossAx val="1163815648"/>
        <c:crossesAt val="0"/>
        <c:auto val="0"/>
        <c:lblOffset val="100"/>
        <c:baseTimeUnit val="days"/>
        <c:minorUnit val="1"/>
      </c:dateAx>
      <c:valAx>
        <c:axId val="1163815648"/>
        <c:scaling>
          <c:orientation val="minMax"/>
          <c:max val="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 spcFirstLastPara="1" vertOverflow="ellipsis" wrap="square" anchor="ctr" anchorCtr="1"/>
          <a:lstStyle/>
          <a:p>
            <a:pPr>
              <a:defRPr lang="es-ES" sz="900" b="0" i="0" u="none" strike="noStrike" kern="1200" baseline="0">
                <a:solidFill>
                  <a:schemeClr val="tx1">
                    <a:lumMod val="65000"/>
                    <a:lumOff val="35000"/>
                  </a:schemeClr>
                </a:solidFill>
                <a:latin typeface="+mn-lt"/>
                <a:ea typeface="+mn-ea"/>
                <a:cs typeface="+mn-cs"/>
              </a:defRPr>
            </a:pPr>
            <a:endParaRPr lang="es-ES"/>
          </a:p>
        </c:txPr>
        <c:crossAx val="1163813472"/>
        <c:crosses val="autoZero"/>
        <c:crossBetween val="between"/>
        <c:minorUnit val="1"/>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s-E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18A4A9-80BF-422D-BB6F-58BBAB24DB88}" type="doc">
      <dgm:prSet loTypeId="urn:microsoft.com/office/officeart/2005/8/layout/hProcess9" loCatId="process" qsTypeId="urn:microsoft.com/office/officeart/2005/8/quickstyle/simple1" qsCatId="simple" csTypeId="urn:microsoft.com/office/officeart/2005/8/colors/accent1_2" csCatId="accent1" phldr="1"/>
      <dgm:spPr/>
    </dgm:pt>
    <dgm:pt modelId="{EE0D4D96-71FA-455C-8C54-909A913E44A4}">
      <dgm:prSet phldrT="[Texto]"/>
      <dgm:spPr/>
      <dgm:t>
        <a:bodyPr/>
        <a:lstStyle/>
        <a:p>
          <a:r>
            <a:rPr lang="en-US" b="1" dirty="0" err="1" smtClean="0"/>
            <a:t>Conocimiento</a:t>
          </a:r>
          <a:r>
            <a:rPr lang="en-US" b="1" dirty="0" smtClean="0"/>
            <a:t> del </a:t>
          </a:r>
          <a:r>
            <a:rPr lang="en-US" b="1" dirty="0" err="1" smtClean="0"/>
            <a:t>sistema</a:t>
          </a:r>
          <a:r>
            <a:rPr lang="en-US" b="1" dirty="0" smtClean="0"/>
            <a:t> </a:t>
          </a:r>
          <a:endParaRPr lang="es-VE" b="1" dirty="0"/>
        </a:p>
      </dgm:t>
    </dgm:pt>
    <dgm:pt modelId="{8554F65D-A2CD-458E-AEF0-596981DBCA70}" type="parTrans" cxnId="{0FFEA520-719C-496C-BCA4-5185C79591DA}">
      <dgm:prSet/>
      <dgm:spPr/>
      <dgm:t>
        <a:bodyPr/>
        <a:lstStyle/>
        <a:p>
          <a:endParaRPr lang="es-VE"/>
        </a:p>
      </dgm:t>
    </dgm:pt>
    <dgm:pt modelId="{1EE2E15F-EB75-41A4-AE35-0562390EBDF1}" type="sibTrans" cxnId="{0FFEA520-719C-496C-BCA4-5185C79591DA}">
      <dgm:prSet/>
      <dgm:spPr/>
      <dgm:t>
        <a:bodyPr/>
        <a:lstStyle/>
        <a:p>
          <a:endParaRPr lang="es-VE"/>
        </a:p>
      </dgm:t>
    </dgm:pt>
    <dgm:pt modelId="{4E23C336-2DD4-4F77-9CC7-91BA3AA89FE0}">
      <dgm:prSet phldrT="[Texto]"/>
      <dgm:spPr/>
      <dgm:t>
        <a:bodyPr/>
        <a:lstStyle/>
        <a:p>
          <a:r>
            <a:rPr lang="en-US" b="1" dirty="0" err="1" smtClean="0"/>
            <a:t>Alternativas</a:t>
          </a:r>
          <a:r>
            <a:rPr lang="en-US" b="1" dirty="0" smtClean="0"/>
            <a:t> de </a:t>
          </a:r>
          <a:r>
            <a:rPr lang="en-US" b="1" dirty="0" err="1" smtClean="0"/>
            <a:t>equipos</a:t>
          </a:r>
          <a:r>
            <a:rPr lang="en-US" b="1" dirty="0" smtClean="0"/>
            <a:t> y </a:t>
          </a:r>
          <a:r>
            <a:rPr lang="en-US" b="1" dirty="0" err="1" smtClean="0"/>
            <a:t>procesos</a:t>
          </a:r>
          <a:endParaRPr lang="es-VE" b="1" dirty="0"/>
        </a:p>
      </dgm:t>
    </dgm:pt>
    <dgm:pt modelId="{D25C7A2D-53D2-4D26-96AB-DE5829B6AADE}" type="parTrans" cxnId="{F15200CF-4EE5-4BAE-83D9-23470082653D}">
      <dgm:prSet/>
      <dgm:spPr/>
      <dgm:t>
        <a:bodyPr/>
        <a:lstStyle/>
        <a:p>
          <a:endParaRPr lang="es-VE"/>
        </a:p>
      </dgm:t>
    </dgm:pt>
    <dgm:pt modelId="{46912244-6B91-49DE-ACD0-2F091549A551}" type="sibTrans" cxnId="{F15200CF-4EE5-4BAE-83D9-23470082653D}">
      <dgm:prSet/>
      <dgm:spPr/>
      <dgm:t>
        <a:bodyPr/>
        <a:lstStyle/>
        <a:p>
          <a:endParaRPr lang="es-VE"/>
        </a:p>
      </dgm:t>
    </dgm:pt>
    <dgm:pt modelId="{C1804A85-1AD3-4FC3-91F3-9C2FAD45E303}">
      <dgm:prSet phldrT="[Texto]"/>
      <dgm:spPr/>
      <dgm:t>
        <a:bodyPr/>
        <a:lstStyle/>
        <a:p>
          <a:r>
            <a:rPr lang="en-US" b="1" dirty="0" err="1" smtClean="0"/>
            <a:t>Determinación</a:t>
          </a:r>
          <a:r>
            <a:rPr lang="en-US" b="1" dirty="0" smtClean="0"/>
            <a:t> del </a:t>
          </a:r>
          <a:r>
            <a:rPr lang="en-US" b="1" dirty="0" err="1" smtClean="0"/>
            <a:t>proceso</a:t>
          </a:r>
          <a:r>
            <a:rPr lang="en-US" b="1" dirty="0" smtClean="0"/>
            <a:t> y </a:t>
          </a:r>
          <a:r>
            <a:rPr lang="en-US" b="1" dirty="0" err="1" smtClean="0"/>
            <a:t>proveedor</a:t>
          </a:r>
          <a:r>
            <a:rPr lang="en-US" b="1" dirty="0" smtClean="0"/>
            <a:t> </a:t>
          </a:r>
          <a:endParaRPr lang="es-VE" b="1" dirty="0"/>
        </a:p>
      </dgm:t>
    </dgm:pt>
    <dgm:pt modelId="{D0E083A9-C1DF-414B-AD39-50720C75C138}" type="parTrans" cxnId="{930C3A9D-55D0-4492-B2E4-9ED933A0C771}">
      <dgm:prSet/>
      <dgm:spPr/>
      <dgm:t>
        <a:bodyPr/>
        <a:lstStyle/>
        <a:p>
          <a:endParaRPr lang="es-VE"/>
        </a:p>
      </dgm:t>
    </dgm:pt>
    <dgm:pt modelId="{1F2F1590-D80D-479A-80E2-8F016782D9D6}" type="sibTrans" cxnId="{930C3A9D-55D0-4492-B2E4-9ED933A0C771}">
      <dgm:prSet/>
      <dgm:spPr/>
      <dgm:t>
        <a:bodyPr/>
        <a:lstStyle/>
        <a:p>
          <a:endParaRPr lang="es-VE"/>
        </a:p>
      </dgm:t>
    </dgm:pt>
    <dgm:pt modelId="{E383F336-F7B6-4409-BCC1-E1969E1822B1}">
      <dgm:prSet/>
      <dgm:spPr/>
      <dgm:t>
        <a:bodyPr/>
        <a:lstStyle/>
        <a:p>
          <a:r>
            <a:rPr lang="en-US" b="1" dirty="0" err="1" smtClean="0"/>
            <a:t>Negociación</a:t>
          </a:r>
          <a:r>
            <a:rPr lang="en-US" b="1" dirty="0" smtClean="0"/>
            <a:t> </a:t>
          </a:r>
          <a:endParaRPr lang="es-VE" b="1" dirty="0"/>
        </a:p>
      </dgm:t>
    </dgm:pt>
    <dgm:pt modelId="{24F2558D-F65B-4950-910F-BE8039A4D5B0}" type="parTrans" cxnId="{BDF4FFDA-D37B-4C1B-AA04-EDE94B3614F1}">
      <dgm:prSet/>
      <dgm:spPr/>
      <dgm:t>
        <a:bodyPr/>
        <a:lstStyle/>
        <a:p>
          <a:endParaRPr lang="es-VE"/>
        </a:p>
      </dgm:t>
    </dgm:pt>
    <dgm:pt modelId="{4A84D342-7768-4854-9442-03E69A7AD747}" type="sibTrans" cxnId="{BDF4FFDA-D37B-4C1B-AA04-EDE94B3614F1}">
      <dgm:prSet/>
      <dgm:spPr/>
      <dgm:t>
        <a:bodyPr/>
        <a:lstStyle/>
        <a:p>
          <a:endParaRPr lang="es-VE"/>
        </a:p>
      </dgm:t>
    </dgm:pt>
    <dgm:pt modelId="{1FE5C4CD-98F1-4C02-A5A6-489D971E90E2}">
      <dgm:prSet/>
      <dgm:spPr/>
      <dgm:t>
        <a:bodyPr/>
        <a:lstStyle/>
        <a:p>
          <a:r>
            <a:rPr lang="en-US" b="1" dirty="0" err="1" smtClean="0"/>
            <a:t>Aprobación</a:t>
          </a:r>
          <a:r>
            <a:rPr lang="en-US" b="1" dirty="0" smtClean="0"/>
            <a:t> e </a:t>
          </a:r>
          <a:r>
            <a:rPr lang="en-US" b="1" dirty="0" err="1" smtClean="0"/>
            <a:t>instalación</a:t>
          </a:r>
          <a:endParaRPr lang="es-VE" b="1" dirty="0"/>
        </a:p>
      </dgm:t>
    </dgm:pt>
    <dgm:pt modelId="{2F817BDA-31D4-4057-865C-EA3A0DFEE0B4}" type="parTrans" cxnId="{6811F6D4-9720-4C19-ABA5-B25653E70A48}">
      <dgm:prSet/>
      <dgm:spPr/>
      <dgm:t>
        <a:bodyPr/>
        <a:lstStyle/>
        <a:p>
          <a:endParaRPr lang="es-VE"/>
        </a:p>
      </dgm:t>
    </dgm:pt>
    <dgm:pt modelId="{954CEFEB-A53E-4EA2-AA5B-F73EFD087A39}" type="sibTrans" cxnId="{6811F6D4-9720-4C19-ABA5-B25653E70A48}">
      <dgm:prSet/>
      <dgm:spPr/>
      <dgm:t>
        <a:bodyPr/>
        <a:lstStyle/>
        <a:p>
          <a:endParaRPr lang="es-VE"/>
        </a:p>
      </dgm:t>
    </dgm:pt>
    <dgm:pt modelId="{6DD2856B-417D-4880-8543-0E4A1A92F995}">
      <dgm:prSet/>
      <dgm:spPr/>
      <dgm:t>
        <a:bodyPr/>
        <a:lstStyle/>
        <a:p>
          <a:r>
            <a:rPr lang="en-US" b="1" dirty="0" err="1" smtClean="0"/>
            <a:t>Conocimiento</a:t>
          </a:r>
          <a:r>
            <a:rPr lang="en-US" b="1" dirty="0" smtClean="0"/>
            <a:t> y </a:t>
          </a:r>
          <a:r>
            <a:rPr lang="en-US" b="1" dirty="0" err="1" smtClean="0"/>
            <a:t>reconocimiento</a:t>
          </a:r>
          <a:r>
            <a:rPr lang="en-US" b="1" dirty="0" smtClean="0"/>
            <a:t> de </a:t>
          </a:r>
          <a:r>
            <a:rPr lang="en-US" b="1" dirty="0" err="1" smtClean="0"/>
            <a:t>equipos</a:t>
          </a:r>
          <a:endParaRPr lang="es-VE" b="1" dirty="0"/>
        </a:p>
      </dgm:t>
    </dgm:pt>
    <dgm:pt modelId="{BF6D5874-09A9-4675-AEA5-B2C47AA08BBD}" type="parTrans" cxnId="{D599A56A-998A-4371-9878-4F91CC41F9E3}">
      <dgm:prSet/>
      <dgm:spPr/>
      <dgm:t>
        <a:bodyPr/>
        <a:lstStyle/>
        <a:p>
          <a:endParaRPr lang="es-VE"/>
        </a:p>
      </dgm:t>
    </dgm:pt>
    <dgm:pt modelId="{550AA7F3-F2B2-4442-B4DD-31FDD7735257}" type="sibTrans" cxnId="{D599A56A-998A-4371-9878-4F91CC41F9E3}">
      <dgm:prSet/>
      <dgm:spPr/>
      <dgm:t>
        <a:bodyPr/>
        <a:lstStyle/>
        <a:p>
          <a:endParaRPr lang="es-VE"/>
        </a:p>
      </dgm:t>
    </dgm:pt>
    <dgm:pt modelId="{62E1BF62-7158-4678-9B55-ECBAACB296BD}" type="pres">
      <dgm:prSet presAssocID="{EE18A4A9-80BF-422D-BB6F-58BBAB24DB88}" presName="CompostProcess" presStyleCnt="0">
        <dgm:presLayoutVars>
          <dgm:dir/>
          <dgm:resizeHandles val="exact"/>
        </dgm:presLayoutVars>
      </dgm:prSet>
      <dgm:spPr/>
    </dgm:pt>
    <dgm:pt modelId="{FCA9C9D7-3CE7-410E-B47A-5F135ACCD9B9}" type="pres">
      <dgm:prSet presAssocID="{EE18A4A9-80BF-422D-BB6F-58BBAB24DB88}" presName="arrow" presStyleLbl="bgShp" presStyleIdx="0" presStyleCnt="1"/>
      <dgm:spPr/>
    </dgm:pt>
    <dgm:pt modelId="{71BBF668-23C1-4339-8671-1001D5772A6A}" type="pres">
      <dgm:prSet presAssocID="{EE18A4A9-80BF-422D-BB6F-58BBAB24DB88}" presName="linearProcess" presStyleCnt="0"/>
      <dgm:spPr/>
    </dgm:pt>
    <dgm:pt modelId="{E63E0C84-147D-48EC-97A6-B70DFDB7D943}" type="pres">
      <dgm:prSet presAssocID="{EE0D4D96-71FA-455C-8C54-909A913E44A4}" presName="textNode" presStyleLbl="node1" presStyleIdx="0" presStyleCnt="6">
        <dgm:presLayoutVars>
          <dgm:bulletEnabled val="1"/>
        </dgm:presLayoutVars>
      </dgm:prSet>
      <dgm:spPr/>
      <dgm:t>
        <a:bodyPr/>
        <a:lstStyle/>
        <a:p>
          <a:endParaRPr lang="es-VE"/>
        </a:p>
      </dgm:t>
    </dgm:pt>
    <dgm:pt modelId="{4EB75CE6-80F1-43B4-A347-345375E5DC39}" type="pres">
      <dgm:prSet presAssocID="{1EE2E15F-EB75-41A4-AE35-0562390EBDF1}" presName="sibTrans" presStyleCnt="0"/>
      <dgm:spPr/>
    </dgm:pt>
    <dgm:pt modelId="{35C73742-E1C8-4FFA-A02E-695A1C87C696}" type="pres">
      <dgm:prSet presAssocID="{4E23C336-2DD4-4F77-9CC7-91BA3AA89FE0}" presName="textNode" presStyleLbl="node1" presStyleIdx="1" presStyleCnt="6">
        <dgm:presLayoutVars>
          <dgm:bulletEnabled val="1"/>
        </dgm:presLayoutVars>
      </dgm:prSet>
      <dgm:spPr/>
      <dgm:t>
        <a:bodyPr/>
        <a:lstStyle/>
        <a:p>
          <a:endParaRPr lang="es-VE"/>
        </a:p>
      </dgm:t>
    </dgm:pt>
    <dgm:pt modelId="{C098A2DB-7A1F-46CE-8984-F338EC89B315}" type="pres">
      <dgm:prSet presAssocID="{46912244-6B91-49DE-ACD0-2F091549A551}" presName="sibTrans" presStyleCnt="0"/>
      <dgm:spPr/>
    </dgm:pt>
    <dgm:pt modelId="{8C188FF1-967F-4B03-96AE-CFE16195AF0B}" type="pres">
      <dgm:prSet presAssocID="{C1804A85-1AD3-4FC3-91F3-9C2FAD45E303}" presName="textNode" presStyleLbl="node1" presStyleIdx="2" presStyleCnt="6">
        <dgm:presLayoutVars>
          <dgm:bulletEnabled val="1"/>
        </dgm:presLayoutVars>
      </dgm:prSet>
      <dgm:spPr/>
      <dgm:t>
        <a:bodyPr/>
        <a:lstStyle/>
        <a:p>
          <a:endParaRPr lang="es-VE"/>
        </a:p>
      </dgm:t>
    </dgm:pt>
    <dgm:pt modelId="{ED52DC9B-3C5F-45EC-A52B-4B31788CF4F5}" type="pres">
      <dgm:prSet presAssocID="{1F2F1590-D80D-479A-80E2-8F016782D9D6}" presName="sibTrans" presStyleCnt="0"/>
      <dgm:spPr/>
    </dgm:pt>
    <dgm:pt modelId="{EC1707D6-A833-4033-9C73-61B0A24027D8}" type="pres">
      <dgm:prSet presAssocID="{6DD2856B-417D-4880-8543-0E4A1A92F995}" presName="textNode" presStyleLbl="node1" presStyleIdx="3" presStyleCnt="6">
        <dgm:presLayoutVars>
          <dgm:bulletEnabled val="1"/>
        </dgm:presLayoutVars>
      </dgm:prSet>
      <dgm:spPr/>
      <dgm:t>
        <a:bodyPr/>
        <a:lstStyle/>
        <a:p>
          <a:endParaRPr lang="es-VE"/>
        </a:p>
      </dgm:t>
    </dgm:pt>
    <dgm:pt modelId="{ECCC4C61-E60A-4E52-BFC9-4CE4D58A20CD}" type="pres">
      <dgm:prSet presAssocID="{550AA7F3-F2B2-4442-B4DD-31FDD7735257}" presName="sibTrans" presStyleCnt="0"/>
      <dgm:spPr/>
    </dgm:pt>
    <dgm:pt modelId="{DCC4ED0E-17A3-4401-9DDF-7A44E9DE2F6E}" type="pres">
      <dgm:prSet presAssocID="{E383F336-F7B6-4409-BCC1-E1969E1822B1}" presName="textNode" presStyleLbl="node1" presStyleIdx="4" presStyleCnt="6" custLinFactNeighborX="37906" custLinFactNeighborY="-3156">
        <dgm:presLayoutVars>
          <dgm:bulletEnabled val="1"/>
        </dgm:presLayoutVars>
      </dgm:prSet>
      <dgm:spPr/>
      <dgm:t>
        <a:bodyPr/>
        <a:lstStyle/>
        <a:p>
          <a:endParaRPr lang="es-VE"/>
        </a:p>
      </dgm:t>
    </dgm:pt>
    <dgm:pt modelId="{48598486-2DB0-44D7-87A5-E21742EBB452}" type="pres">
      <dgm:prSet presAssocID="{4A84D342-7768-4854-9442-03E69A7AD747}" presName="sibTrans" presStyleCnt="0"/>
      <dgm:spPr/>
    </dgm:pt>
    <dgm:pt modelId="{982DE758-F503-4ABA-98AE-715CDFE9A72B}" type="pres">
      <dgm:prSet presAssocID="{1FE5C4CD-98F1-4C02-A5A6-489D971E90E2}" presName="textNode" presStyleLbl="node1" presStyleIdx="5" presStyleCnt="6">
        <dgm:presLayoutVars>
          <dgm:bulletEnabled val="1"/>
        </dgm:presLayoutVars>
      </dgm:prSet>
      <dgm:spPr/>
      <dgm:t>
        <a:bodyPr/>
        <a:lstStyle/>
        <a:p>
          <a:endParaRPr lang="es-VE"/>
        </a:p>
      </dgm:t>
    </dgm:pt>
  </dgm:ptLst>
  <dgm:cxnLst>
    <dgm:cxn modelId="{AEFEA899-3F30-48E6-B7CB-1A32F540D836}" type="presOf" srcId="{6DD2856B-417D-4880-8543-0E4A1A92F995}" destId="{EC1707D6-A833-4033-9C73-61B0A24027D8}" srcOrd="0" destOrd="0" presId="urn:microsoft.com/office/officeart/2005/8/layout/hProcess9"/>
    <dgm:cxn modelId="{13B93753-5CBC-499C-86C0-E9AC0502FBC5}" type="presOf" srcId="{EE0D4D96-71FA-455C-8C54-909A913E44A4}" destId="{E63E0C84-147D-48EC-97A6-B70DFDB7D943}" srcOrd="0" destOrd="0" presId="urn:microsoft.com/office/officeart/2005/8/layout/hProcess9"/>
    <dgm:cxn modelId="{2F630EEE-D35D-4EB7-AE02-6C1C67E8D705}" type="presOf" srcId="{1FE5C4CD-98F1-4C02-A5A6-489D971E90E2}" destId="{982DE758-F503-4ABA-98AE-715CDFE9A72B}" srcOrd="0" destOrd="0" presId="urn:microsoft.com/office/officeart/2005/8/layout/hProcess9"/>
    <dgm:cxn modelId="{D599A56A-998A-4371-9878-4F91CC41F9E3}" srcId="{EE18A4A9-80BF-422D-BB6F-58BBAB24DB88}" destId="{6DD2856B-417D-4880-8543-0E4A1A92F995}" srcOrd="3" destOrd="0" parTransId="{BF6D5874-09A9-4675-AEA5-B2C47AA08BBD}" sibTransId="{550AA7F3-F2B2-4442-B4DD-31FDD7735257}"/>
    <dgm:cxn modelId="{A9AD2C4E-7894-4BFF-8E5F-275B8AED0C2D}" type="presOf" srcId="{E383F336-F7B6-4409-BCC1-E1969E1822B1}" destId="{DCC4ED0E-17A3-4401-9DDF-7A44E9DE2F6E}" srcOrd="0" destOrd="0" presId="urn:microsoft.com/office/officeart/2005/8/layout/hProcess9"/>
    <dgm:cxn modelId="{F15200CF-4EE5-4BAE-83D9-23470082653D}" srcId="{EE18A4A9-80BF-422D-BB6F-58BBAB24DB88}" destId="{4E23C336-2DD4-4F77-9CC7-91BA3AA89FE0}" srcOrd="1" destOrd="0" parTransId="{D25C7A2D-53D2-4D26-96AB-DE5829B6AADE}" sibTransId="{46912244-6B91-49DE-ACD0-2F091549A551}"/>
    <dgm:cxn modelId="{930C3A9D-55D0-4492-B2E4-9ED933A0C771}" srcId="{EE18A4A9-80BF-422D-BB6F-58BBAB24DB88}" destId="{C1804A85-1AD3-4FC3-91F3-9C2FAD45E303}" srcOrd="2" destOrd="0" parTransId="{D0E083A9-C1DF-414B-AD39-50720C75C138}" sibTransId="{1F2F1590-D80D-479A-80E2-8F016782D9D6}"/>
    <dgm:cxn modelId="{6811F6D4-9720-4C19-ABA5-B25653E70A48}" srcId="{EE18A4A9-80BF-422D-BB6F-58BBAB24DB88}" destId="{1FE5C4CD-98F1-4C02-A5A6-489D971E90E2}" srcOrd="5" destOrd="0" parTransId="{2F817BDA-31D4-4057-865C-EA3A0DFEE0B4}" sibTransId="{954CEFEB-A53E-4EA2-AA5B-F73EFD087A39}"/>
    <dgm:cxn modelId="{92579474-1F22-4617-8AE9-B3F715959709}" type="presOf" srcId="{C1804A85-1AD3-4FC3-91F3-9C2FAD45E303}" destId="{8C188FF1-967F-4B03-96AE-CFE16195AF0B}" srcOrd="0" destOrd="0" presId="urn:microsoft.com/office/officeart/2005/8/layout/hProcess9"/>
    <dgm:cxn modelId="{BDF4FFDA-D37B-4C1B-AA04-EDE94B3614F1}" srcId="{EE18A4A9-80BF-422D-BB6F-58BBAB24DB88}" destId="{E383F336-F7B6-4409-BCC1-E1969E1822B1}" srcOrd="4" destOrd="0" parTransId="{24F2558D-F65B-4950-910F-BE8039A4D5B0}" sibTransId="{4A84D342-7768-4854-9442-03E69A7AD747}"/>
    <dgm:cxn modelId="{D27F5C64-07BF-4F6B-A0C2-87C4E5A30681}" type="presOf" srcId="{4E23C336-2DD4-4F77-9CC7-91BA3AA89FE0}" destId="{35C73742-E1C8-4FFA-A02E-695A1C87C696}" srcOrd="0" destOrd="0" presId="urn:microsoft.com/office/officeart/2005/8/layout/hProcess9"/>
    <dgm:cxn modelId="{85CACB8A-8004-441B-B376-127D7FC1C39D}" type="presOf" srcId="{EE18A4A9-80BF-422D-BB6F-58BBAB24DB88}" destId="{62E1BF62-7158-4678-9B55-ECBAACB296BD}" srcOrd="0" destOrd="0" presId="urn:microsoft.com/office/officeart/2005/8/layout/hProcess9"/>
    <dgm:cxn modelId="{0FFEA520-719C-496C-BCA4-5185C79591DA}" srcId="{EE18A4A9-80BF-422D-BB6F-58BBAB24DB88}" destId="{EE0D4D96-71FA-455C-8C54-909A913E44A4}" srcOrd="0" destOrd="0" parTransId="{8554F65D-A2CD-458E-AEF0-596981DBCA70}" sibTransId="{1EE2E15F-EB75-41A4-AE35-0562390EBDF1}"/>
    <dgm:cxn modelId="{D2941B55-86F1-4A71-A97F-8E01DB7FB10B}" type="presParOf" srcId="{62E1BF62-7158-4678-9B55-ECBAACB296BD}" destId="{FCA9C9D7-3CE7-410E-B47A-5F135ACCD9B9}" srcOrd="0" destOrd="0" presId="urn:microsoft.com/office/officeart/2005/8/layout/hProcess9"/>
    <dgm:cxn modelId="{64D8E0FD-14B3-481D-B50B-6257872BCE90}" type="presParOf" srcId="{62E1BF62-7158-4678-9B55-ECBAACB296BD}" destId="{71BBF668-23C1-4339-8671-1001D5772A6A}" srcOrd="1" destOrd="0" presId="urn:microsoft.com/office/officeart/2005/8/layout/hProcess9"/>
    <dgm:cxn modelId="{E22CE869-3B8C-434A-9422-4B45C6717B58}" type="presParOf" srcId="{71BBF668-23C1-4339-8671-1001D5772A6A}" destId="{E63E0C84-147D-48EC-97A6-B70DFDB7D943}" srcOrd="0" destOrd="0" presId="urn:microsoft.com/office/officeart/2005/8/layout/hProcess9"/>
    <dgm:cxn modelId="{5F07D8F5-D4CC-45D6-9931-3C52CD889598}" type="presParOf" srcId="{71BBF668-23C1-4339-8671-1001D5772A6A}" destId="{4EB75CE6-80F1-43B4-A347-345375E5DC39}" srcOrd="1" destOrd="0" presId="urn:microsoft.com/office/officeart/2005/8/layout/hProcess9"/>
    <dgm:cxn modelId="{763B191B-F405-4888-B546-D7DE38FF00A6}" type="presParOf" srcId="{71BBF668-23C1-4339-8671-1001D5772A6A}" destId="{35C73742-E1C8-4FFA-A02E-695A1C87C696}" srcOrd="2" destOrd="0" presId="urn:microsoft.com/office/officeart/2005/8/layout/hProcess9"/>
    <dgm:cxn modelId="{49153C7A-45CC-4392-94A9-5344F7C1D174}" type="presParOf" srcId="{71BBF668-23C1-4339-8671-1001D5772A6A}" destId="{C098A2DB-7A1F-46CE-8984-F338EC89B315}" srcOrd="3" destOrd="0" presId="urn:microsoft.com/office/officeart/2005/8/layout/hProcess9"/>
    <dgm:cxn modelId="{25832524-1F98-49D3-A93A-671074B00EA9}" type="presParOf" srcId="{71BBF668-23C1-4339-8671-1001D5772A6A}" destId="{8C188FF1-967F-4B03-96AE-CFE16195AF0B}" srcOrd="4" destOrd="0" presId="urn:microsoft.com/office/officeart/2005/8/layout/hProcess9"/>
    <dgm:cxn modelId="{70E5F2AB-BE38-418C-BE7A-2E07FE9EA6D1}" type="presParOf" srcId="{71BBF668-23C1-4339-8671-1001D5772A6A}" destId="{ED52DC9B-3C5F-45EC-A52B-4B31788CF4F5}" srcOrd="5" destOrd="0" presId="urn:microsoft.com/office/officeart/2005/8/layout/hProcess9"/>
    <dgm:cxn modelId="{8B9473C4-A85A-4223-A709-E22AB99465CE}" type="presParOf" srcId="{71BBF668-23C1-4339-8671-1001D5772A6A}" destId="{EC1707D6-A833-4033-9C73-61B0A24027D8}" srcOrd="6" destOrd="0" presId="urn:microsoft.com/office/officeart/2005/8/layout/hProcess9"/>
    <dgm:cxn modelId="{F02535C4-2B7C-4135-8752-7A156B9EC93B}" type="presParOf" srcId="{71BBF668-23C1-4339-8671-1001D5772A6A}" destId="{ECCC4C61-E60A-4E52-BFC9-4CE4D58A20CD}" srcOrd="7" destOrd="0" presId="urn:microsoft.com/office/officeart/2005/8/layout/hProcess9"/>
    <dgm:cxn modelId="{01BAF7C2-7179-4874-82FB-4A1E3F9022CA}" type="presParOf" srcId="{71BBF668-23C1-4339-8671-1001D5772A6A}" destId="{DCC4ED0E-17A3-4401-9DDF-7A44E9DE2F6E}" srcOrd="8" destOrd="0" presId="urn:microsoft.com/office/officeart/2005/8/layout/hProcess9"/>
    <dgm:cxn modelId="{94954F20-9DA8-43F9-83DF-D7F1D1DE83FD}" type="presParOf" srcId="{71BBF668-23C1-4339-8671-1001D5772A6A}" destId="{48598486-2DB0-44D7-87A5-E21742EBB452}" srcOrd="9" destOrd="0" presId="urn:microsoft.com/office/officeart/2005/8/layout/hProcess9"/>
    <dgm:cxn modelId="{D676C1CD-C96F-47F1-BDED-5299446062B4}" type="presParOf" srcId="{71BBF668-23C1-4339-8671-1001D5772A6A}" destId="{982DE758-F503-4ABA-98AE-715CDFE9A72B}" srcOrd="10"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0.136</cdr:x>
      <cdr:y>0.62776</cdr:y>
    </cdr:from>
    <cdr:to>
      <cdr:x>0.28666</cdr:x>
      <cdr:y>0.79752</cdr:y>
    </cdr:to>
    <cdr:sp macro="" textlink="">
      <cdr:nvSpPr>
        <cdr:cNvPr id="2" name="Rectángulo redondeado 1"/>
        <cdr:cNvSpPr/>
      </cdr:nvSpPr>
      <cdr:spPr>
        <a:xfrm xmlns:a="http://schemas.openxmlformats.org/drawingml/2006/main">
          <a:off x="971550" y="2529276"/>
          <a:ext cx="1076325" cy="683977"/>
        </a:xfrm>
        <a:prstGeom xmlns:a="http://schemas.openxmlformats.org/drawingml/2006/main" prst="round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es-ES" sz="800" b="1">
              <a:solidFill>
                <a:sysClr val="windowText" lastClr="000000"/>
              </a:solidFill>
              <a:effectLst/>
              <a:latin typeface="+mn-lt"/>
              <a:ea typeface="+mn-ea"/>
              <a:cs typeface="+mn-cs"/>
            </a:rPr>
            <a:t>NIVEL DE RIESGO 2</a:t>
          </a:r>
        </a:p>
        <a:p xmlns:a="http://schemas.openxmlformats.org/drawingml/2006/main">
          <a:pPr algn="ctr"/>
          <a:endParaRPr lang="es-ES" sz="800" b="1">
            <a:solidFill>
              <a:sysClr val="windowText" lastClr="000000"/>
            </a:solidFill>
            <a:effectLst/>
            <a:latin typeface="+mn-lt"/>
            <a:ea typeface="+mn-ea"/>
            <a:cs typeface="+mn-cs"/>
          </a:endParaRPr>
        </a:p>
        <a:p xmlns:a="http://schemas.openxmlformats.org/drawingml/2006/main">
          <a:pPr algn="ctr"/>
          <a:r>
            <a:rPr lang="es-ES" sz="800" b="1">
              <a:solidFill>
                <a:sysClr val="windowText" lastClr="000000"/>
              </a:solidFill>
              <a:effectLst/>
              <a:latin typeface="+mn-lt"/>
              <a:ea typeface="+mn-ea"/>
              <a:cs typeface="+mn-cs"/>
            </a:rPr>
            <a:t> RIESGO IMPORTANTE</a:t>
          </a:r>
          <a:endParaRPr lang="es-EC" sz="800" b="1">
            <a:solidFill>
              <a:sysClr val="windowText" lastClr="000000"/>
            </a:solidFill>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VE"/>
          </a:p>
        </p:txBody>
      </p:sp>
      <p:sp>
        <p:nvSpPr>
          <p:cNvPr id="4" name="3 Marcador de fecha"/>
          <p:cNvSpPr>
            <a:spLocks noGrp="1"/>
          </p:cNvSpPr>
          <p:nvPr>
            <p:ph type="dt" sz="half" idx="10"/>
          </p:nvPr>
        </p:nvSpPr>
        <p:spPr/>
        <p:txBody>
          <a:bodyPr/>
          <a:lstStyle/>
          <a:p>
            <a:fld id="{7CBF195A-26BE-4477-9981-392D857C8BD2}" type="datetimeFigureOut">
              <a:rPr lang="es-VE" smtClean="0"/>
              <a:pPr/>
              <a:t>15/7/2016</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7C5C2BFB-17DE-4183-8BB4-096C91546D4E}" type="slidenum">
              <a:rPr lang="es-VE" smtClean="0"/>
              <a:pPr/>
              <a:t>‹Nº›</a:t>
            </a:fld>
            <a:endParaRPr lang="es-V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7CBF195A-26BE-4477-9981-392D857C8BD2}" type="datetimeFigureOut">
              <a:rPr lang="es-VE" smtClean="0"/>
              <a:pPr/>
              <a:t>15/7/2016</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7C5C2BFB-17DE-4183-8BB4-096C91546D4E}" type="slidenum">
              <a:rPr lang="es-VE" smtClean="0"/>
              <a:pPr/>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7CBF195A-26BE-4477-9981-392D857C8BD2}" type="datetimeFigureOut">
              <a:rPr lang="es-VE" smtClean="0"/>
              <a:pPr/>
              <a:t>15/7/2016</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7C5C2BFB-17DE-4183-8BB4-096C91546D4E}" type="slidenum">
              <a:rPr lang="es-VE" smtClean="0"/>
              <a:pPr/>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7CBF195A-26BE-4477-9981-392D857C8BD2}" type="datetimeFigureOut">
              <a:rPr lang="es-VE" smtClean="0"/>
              <a:pPr/>
              <a:t>15/7/2016</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7C5C2BFB-17DE-4183-8BB4-096C91546D4E}" type="slidenum">
              <a:rPr lang="es-VE" smtClean="0"/>
              <a:pPr/>
              <a:t>‹Nº›</a:t>
            </a:fld>
            <a:endParaRPr lang="es-V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CBF195A-26BE-4477-9981-392D857C8BD2}" type="datetimeFigureOut">
              <a:rPr lang="es-VE" smtClean="0"/>
              <a:pPr/>
              <a:t>15/7/2016</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7C5C2BFB-17DE-4183-8BB4-096C91546D4E}" type="slidenum">
              <a:rPr lang="es-VE" smtClean="0"/>
              <a:pPr/>
              <a:t>‹Nº›</a:t>
            </a:fld>
            <a:endParaRPr lang="es-V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fecha"/>
          <p:cNvSpPr>
            <a:spLocks noGrp="1"/>
          </p:cNvSpPr>
          <p:nvPr>
            <p:ph type="dt" sz="half" idx="10"/>
          </p:nvPr>
        </p:nvSpPr>
        <p:spPr/>
        <p:txBody>
          <a:bodyPr/>
          <a:lstStyle/>
          <a:p>
            <a:fld id="{7CBF195A-26BE-4477-9981-392D857C8BD2}" type="datetimeFigureOut">
              <a:rPr lang="es-VE" smtClean="0"/>
              <a:pPr/>
              <a:t>15/7/2016</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7C5C2BFB-17DE-4183-8BB4-096C91546D4E}" type="slidenum">
              <a:rPr lang="es-VE" smtClean="0"/>
              <a:pPr/>
              <a:t>‹Nº›</a:t>
            </a:fld>
            <a:endParaRPr lang="es-V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7" name="6 Marcador de fecha"/>
          <p:cNvSpPr>
            <a:spLocks noGrp="1"/>
          </p:cNvSpPr>
          <p:nvPr>
            <p:ph type="dt" sz="half" idx="10"/>
          </p:nvPr>
        </p:nvSpPr>
        <p:spPr/>
        <p:txBody>
          <a:bodyPr/>
          <a:lstStyle/>
          <a:p>
            <a:fld id="{7CBF195A-26BE-4477-9981-392D857C8BD2}" type="datetimeFigureOut">
              <a:rPr lang="es-VE" smtClean="0"/>
              <a:pPr/>
              <a:t>15/7/2016</a:t>
            </a:fld>
            <a:endParaRPr lang="es-VE"/>
          </a:p>
        </p:txBody>
      </p:sp>
      <p:sp>
        <p:nvSpPr>
          <p:cNvPr id="8" name="7 Marcador de pie de página"/>
          <p:cNvSpPr>
            <a:spLocks noGrp="1"/>
          </p:cNvSpPr>
          <p:nvPr>
            <p:ph type="ftr" sz="quarter" idx="11"/>
          </p:nvPr>
        </p:nvSpPr>
        <p:spPr/>
        <p:txBody>
          <a:bodyPr/>
          <a:lstStyle/>
          <a:p>
            <a:endParaRPr lang="es-VE"/>
          </a:p>
        </p:txBody>
      </p:sp>
      <p:sp>
        <p:nvSpPr>
          <p:cNvPr id="9" name="8 Marcador de número de diapositiva"/>
          <p:cNvSpPr>
            <a:spLocks noGrp="1"/>
          </p:cNvSpPr>
          <p:nvPr>
            <p:ph type="sldNum" sz="quarter" idx="12"/>
          </p:nvPr>
        </p:nvSpPr>
        <p:spPr/>
        <p:txBody>
          <a:bodyPr/>
          <a:lstStyle/>
          <a:p>
            <a:fld id="{7C5C2BFB-17DE-4183-8BB4-096C91546D4E}" type="slidenum">
              <a:rPr lang="es-VE" smtClean="0"/>
              <a:pPr/>
              <a:t>‹Nº›</a:t>
            </a:fld>
            <a:endParaRPr lang="es-V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fecha"/>
          <p:cNvSpPr>
            <a:spLocks noGrp="1"/>
          </p:cNvSpPr>
          <p:nvPr>
            <p:ph type="dt" sz="half" idx="10"/>
          </p:nvPr>
        </p:nvSpPr>
        <p:spPr/>
        <p:txBody>
          <a:bodyPr/>
          <a:lstStyle/>
          <a:p>
            <a:fld id="{7CBF195A-26BE-4477-9981-392D857C8BD2}" type="datetimeFigureOut">
              <a:rPr lang="es-VE" smtClean="0"/>
              <a:pPr/>
              <a:t>15/7/2016</a:t>
            </a:fld>
            <a:endParaRPr lang="es-VE"/>
          </a:p>
        </p:txBody>
      </p:sp>
      <p:sp>
        <p:nvSpPr>
          <p:cNvPr id="4" name="3 Marcador de pie de página"/>
          <p:cNvSpPr>
            <a:spLocks noGrp="1"/>
          </p:cNvSpPr>
          <p:nvPr>
            <p:ph type="ftr" sz="quarter" idx="11"/>
          </p:nvPr>
        </p:nvSpPr>
        <p:spPr/>
        <p:txBody>
          <a:bodyPr/>
          <a:lstStyle/>
          <a:p>
            <a:endParaRPr lang="es-VE"/>
          </a:p>
        </p:txBody>
      </p:sp>
      <p:sp>
        <p:nvSpPr>
          <p:cNvPr id="5" name="4 Marcador de número de diapositiva"/>
          <p:cNvSpPr>
            <a:spLocks noGrp="1"/>
          </p:cNvSpPr>
          <p:nvPr>
            <p:ph type="sldNum" sz="quarter" idx="12"/>
          </p:nvPr>
        </p:nvSpPr>
        <p:spPr/>
        <p:txBody>
          <a:bodyPr/>
          <a:lstStyle/>
          <a:p>
            <a:fld id="{7C5C2BFB-17DE-4183-8BB4-096C91546D4E}" type="slidenum">
              <a:rPr lang="es-VE" smtClean="0"/>
              <a:pPr/>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CBF195A-26BE-4477-9981-392D857C8BD2}" type="datetimeFigureOut">
              <a:rPr lang="es-VE" smtClean="0"/>
              <a:pPr/>
              <a:t>15/7/2016</a:t>
            </a:fld>
            <a:endParaRPr lang="es-VE"/>
          </a:p>
        </p:txBody>
      </p:sp>
      <p:sp>
        <p:nvSpPr>
          <p:cNvPr id="3" name="2 Marcador de pie de página"/>
          <p:cNvSpPr>
            <a:spLocks noGrp="1"/>
          </p:cNvSpPr>
          <p:nvPr>
            <p:ph type="ftr" sz="quarter" idx="11"/>
          </p:nvPr>
        </p:nvSpPr>
        <p:spPr/>
        <p:txBody>
          <a:bodyPr/>
          <a:lstStyle/>
          <a:p>
            <a:endParaRPr lang="es-VE"/>
          </a:p>
        </p:txBody>
      </p:sp>
      <p:sp>
        <p:nvSpPr>
          <p:cNvPr id="4" name="3 Marcador de número de diapositiva"/>
          <p:cNvSpPr>
            <a:spLocks noGrp="1"/>
          </p:cNvSpPr>
          <p:nvPr>
            <p:ph type="sldNum" sz="quarter" idx="12"/>
          </p:nvPr>
        </p:nvSpPr>
        <p:spPr/>
        <p:txBody>
          <a:bodyPr/>
          <a:lstStyle/>
          <a:p>
            <a:fld id="{7C5C2BFB-17DE-4183-8BB4-096C91546D4E}" type="slidenum">
              <a:rPr lang="es-VE" smtClean="0"/>
              <a:pPr/>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CBF195A-26BE-4477-9981-392D857C8BD2}" type="datetimeFigureOut">
              <a:rPr lang="es-VE" smtClean="0"/>
              <a:pPr/>
              <a:t>15/7/2016</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7C5C2BFB-17DE-4183-8BB4-096C91546D4E}" type="slidenum">
              <a:rPr lang="es-VE" smtClean="0"/>
              <a:pPr/>
              <a:t>‹Nº›</a:t>
            </a:fld>
            <a:endParaRPr lang="es-V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CBF195A-26BE-4477-9981-392D857C8BD2}" type="datetimeFigureOut">
              <a:rPr lang="es-VE" smtClean="0"/>
              <a:pPr/>
              <a:t>15/7/2016</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7C5C2BFB-17DE-4183-8BB4-096C91546D4E}" type="slidenum">
              <a:rPr lang="es-VE" smtClean="0"/>
              <a:pPr/>
              <a:t>‹Nº›</a:t>
            </a:fld>
            <a:endParaRPr lang="es-V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F195A-26BE-4477-9981-392D857C8BD2}" type="datetimeFigureOut">
              <a:rPr lang="es-VE" smtClean="0"/>
              <a:pPr/>
              <a:t>15/7/2016</a:t>
            </a:fld>
            <a:endParaRPr lang="es-V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5C2BFB-17DE-4183-8BB4-096C91546D4E}" type="slidenum">
              <a:rPr lang="es-VE" smtClean="0"/>
              <a:pPr/>
              <a:t>‹Nº›</a:t>
            </a:fld>
            <a:endParaRPr lang="es-V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28662" y="1630359"/>
            <a:ext cx="7715304" cy="1155699"/>
          </a:xfrm>
        </p:spPr>
        <p:txBody>
          <a:bodyPr>
            <a:noAutofit/>
          </a:bodyPr>
          <a:lstStyle/>
          <a:p>
            <a:r>
              <a:rPr lang="es-VE" sz="1600" b="1" dirty="0">
                <a:solidFill>
                  <a:schemeClr val="accent1">
                    <a:lumMod val="75000"/>
                  </a:schemeClr>
                </a:solidFill>
                <a:latin typeface="Arial" pitchFamily="34" charset="0"/>
                <a:cs typeface="Arial" pitchFamily="34" charset="0"/>
              </a:rPr>
              <a:t>FACULTAD DE CIENCIAS DEL TRABAJO Y COMPORTAMIENTO HUMANO </a:t>
            </a:r>
            <a:r>
              <a:rPr lang="es-VE" sz="1600" b="1" dirty="0" smtClean="0">
                <a:solidFill>
                  <a:schemeClr val="accent1">
                    <a:lumMod val="75000"/>
                  </a:schemeClr>
                </a:solidFill>
                <a:latin typeface="Arial" pitchFamily="34" charset="0"/>
                <a:cs typeface="Arial" pitchFamily="34" charset="0"/>
              </a:rPr>
              <a:t/>
            </a:r>
            <a:br>
              <a:rPr lang="es-VE" sz="1600" b="1" dirty="0" smtClean="0">
                <a:solidFill>
                  <a:schemeClr val="accent1">
                    <a:lumMod val="75000"/>
                  </a:schemeClr>
                </a:solidFill>
                <a:latin typeface="Arial" pitchFamily="34" charset="0"/>
                <a:cs typeface="Arial" pitchFamily="34" charset="0"/>
              </a:rPr>
            </a:br>
            <a:r>
              <a:rPr lang="es-VE" sz="1600" b="1" dirty="0">
                <a:solidFill>
                  <a:schemeClr val="accent1">
                    <a:lumMod val="75000"/>
                  </a:schemeClr>
                </a:solidFill>
                <a:latin typeface="Arial" pitchFamily="34" charset="0"/>
                <a:cs typeface="Arial" pitchFamily="34" charset="0"/>
              </a:rPr>
              <a:t>INGENIERIA DE SEGURIDAD Y SALUD OCUPACIONAL </a:t>
            </a:r>
            <a:r>
              <a:rPr lang="es-VE" sz="1600" b="1" dirty="0" smtClean="0">
                <a:solidFill>
                  <a:schemeClr val="accent1">
                    <a:lumMod val="75000"/>
                  </a:schemeClr>
                </a:solidFill>
                <a:latin typeface="Arial" pitchFamily="34" charset="0"/>
                <a:cs typeface="Arial" pitchFamily="34" charset="0"/>
              </a:rPr>
              <a:t/>
            </a:r>
            <a:br>
              <a:rPr lang="es-VE" sz="1600" b="1" dirty="0" smtClean="0">
                <a:solidFill>
                  <a:schemeClr val="accent1">
                    <a:lumMod val="75000"/>
                  </a:schemeClr>
                </a:solidFill>
                <a:latin typeface="Arial" pitchFamily="34" charset="0"/>
                <a:cs typeface="Arial" pitchFamily="34" charset="0"/>
              </a:rPr>
            </a:br>
            <a:r>
              <a:rPr lang="es-VE" sz="1600" b="1" dirty="0">
                <a:solidFill>
                  <a:schemeClr val="accent1">
                    <a:lumMod val="75000"/>
                  </a:schemeClr>
                </a:solidFill>
              </a:rPr>
              <a:t/>
            </a:r>
            <a:br>
              <a:rPr lang="es-VE" sz="1600" b="1" dirty="0">
                <a:solidFill>
                  <a:schemeClr val="accent1">
                    <a:lumMod val="75000"/>
                  </a:schemeClr>
                </a:solidFill>
              </a:rPr>
            </a:br>
            <a:endParaRPr lang="es-VE" sz="1600" b="1" dirty="0">
              <a:solidFill>
                <a:schemeClr val="accent1">
                  <a:lumMod val="75000"/>
                </a:schemeClr>
              </a:solidFill>
              <a:latin typeface="Times New Roman" pitchFamily="18" charset="0"/>
              <a:cs typeface="Times New Roman" pitchFamily="18" charset="0"/>
            </a:endParaRPr>
          </a:p>
        </p:txBody>
      </p:sp>
      <p:sp>
        <p:nvSpPr>
          <p:cNvPr id="3" name="2 Subtítulo"/>
          <p:cNvSpPr>
            <a:spLocks noGrp="1"/>
          </p:cNvSpPr>
          <p:nvPr>
            <p:ph type="subTitle" idx="1"/>
          </p:nvPr>
        </p:nvSpPr>
        <p:spPr>
          <a:xfrm>
            <a:off x="642910" y="2857496"/>
            <a:ext cx="8072494" cy="1500198"/>
          </a:xfrm>
        </p:spPr>
        <p:txBody>
          <a:bodyPr>
            <a:normAutofit/>
          </a:bodyPr>
          <a:lstStyle/>
          <a:p>
            <a:r>
              <a:rPr lang="es-VE" sz="1400" b="1" dirty="0" smtClean="0">
                <a:solidFill>
                  <a:schemeClr val="tx1"/>
                </a:solidFill>
                <a:latin typeface="Arial" pitchFamily="34" charset="0"/>
                <a:cs typeface="Arial" pitchFamily="34" charset="0"/>
              </a:rPr>
              <a:t>“PROYECTO DE TITULACIÓN  DE INGENIERO EN  SEGURIDAD  Y SALUD OCUPACIONAL” </a:t>
            </a:r>
            <a:r>
              <a:rPr lang="es-VE" sz="1200" b="1" dirty="0" smtClean="0">
                <a:solidFill>
                  <a:schemeClr val="tx1"/>
                </a:solidFill>
                <a:latin typeface="Arial" pitchFamily="34" charset="0"/>
                <a:cs typeface="Arial" pitchFamily="34" charset="0"/>
              </a:rPr>
              <a:t/>
            </a:r>
            <a:br>
              <a:rPr lang="es-VE" sz="1200" b="1" dirty="0" smtClean="0">
                <a:solidFill>
                  <a:schemeClr val="tx1"/>
                </a:solidFill>
                <a:latin typeface="Arial" pitchFamily="34" charset="0"/>
                <a:cs typeface="Arial" pitchFamily="34" charset="0"/>
              </a:rPr>
            </a:br>
            <a:endParaRPr lang="es-VE" sz="1600" b="1" dirty="0" smtClean="0">
              <a:solidFill>
                <a:schemeClr val="tx1"/>
              </a:solidFill>
              <a:latin typeface="Arial" pitchFamily="34" charset="0"/>
              <a:cs typeface="Arial" pitchFamily="34" charset="0"/>
            </a:endParaRPr>
          </a:p>
          <a:p>
            <a:r>
              <a:rPr lang="es-VE" sz="1600" b="1" dirty="0" smtClean="0">
                <a:solidFill>
                  <a:schemeClr val="accent1">
                    <a:lumMod val="75000"/>
                  </a:schemeClr>
                </a:solidFill>
                <a:latin typeface="Arial" pitchFamily="34" charset="0"/>
                <a:cs typeface="Arial" pitchFamily="34" charset="0"/>
              </a:rPr>
              <a:t>“</a:t>
            </a:r>
            <a:r>
              <a:rPr lang="es-VE" sz="1600" b="1" dirty="0">
                <a:solidFill>
                  <a:schemeClr val="accent1">
                    <a:lumMod val="75000"/>
                  </a:schemeClr>
                </a:solidFill>
                <a:latin typeface="Arial" pitchFamily="34" charset="0"/>
                <a:cs typeface="Arial" pitchFamily="34" charset="0"/>
              </a:rPr>
              <a:t>IMPLEMENTACIÓN Y VERIFICACIÓN DE UN SISTEMA DE SEGURIDAD FRENTE A UN RIESGO DE EXPLOSIÓN E INCENDIO EN LAS INSTALACIONES DE UN HOTEL” </a:t>
            </a:r>
            <a:endParaRPr lang="es-VE" sz="1600" b="1" dirty="0" smtClean="0">
              <a:solidFill>
                <a:schemeClr val="accent1">
                  <a:lumMod val="75000"/>
                </a:schemeClr>
              </a:solidFill>
              <a:latin typeface="Arial" pitchFamily="34" charset="0"/>
              <a:cs typeface="Arial" pitchFamily="34" charset="0"/>
            </a:endParaRPr>
          </a:p>
          <a:p>
            <a:endParaRPr lang="es-ES" sz="1600" b="1" dirty="0">
              <a:solidFill>
                <a:schemeClr val="accent1">
                  <a:lumMod val="75000"/>
                </a:schemeClr>
              </a:solidFill>
              <a:latin typeface="Times New Roman" pitchFamily="18" charset="0"/>
              <a:cs typeface="Times New Roman" pitchFamily="18" charset="0"/>
            </a:endParaRPr>
          </a:p>
          <a:p>
            <a:endParaRPr lang="es-ES" sz="1600" b="1" dirty="0" smtClean="0">
              <a:solidFill>
                <a:schemeClr val="accent1">
                  <a:lumMod val="75000"/>
                </a:schemeClr>
              </a:solidFill>
              <a:latin typeface="Times New Roman" pitchFamily="18" charset="0"/>
              <a:cs typeface="Times New Roman" pitchFamily="18" charset="0"/>
            </a:endParaRPr>
          </a:p>
          <a:p>
            <a:endParaRPr lang="es-VE" sz="1600" b="1" dirty="0">
              <a:solidFill>
                <a:schemeClr val="accent1">
                  <a:lumMod val="75000"/>
                </a:schemeClr>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2928926" y="357166"/>
            <a:ext cx="3286148" cy="1121156"/>
          </a:xfrm>
          <a:prstGeom prst="rect">
            <a:avLst/>
          </a:prstGeom>
          <a:noFill/>
          <a:ln w="9525">
            <a:noFill/>
            <a:miter lim="800000"/>
            <a:headEnd/>
            <a:tailEnd/>
          </a:ln>
          <a:effectLst/>
        </p:spPr>
      </p:pic>
      <p:sp>
        <p:nvSpPr>
          <p:cNvPr id="5" name="2 Subtítulo"/>
          <p:cNvSpPr txBox="1">
            <a:spLocks/>
          </p:cNvSpPr>
          <p:nvPr/>
        </p:nvSpPr>
        <p:spPr>
          <a:xfrm>
            <a:off x="785786" y="6215082"/>
            <a:ext cx="8072494" cy="428628"/>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VE" sz="1400" b="1" i="0" u="none" strike="noStrike" kern="1200" cap="none" spc="0" normalizeH="0" baseline="0" noProof="0" dirty="0" smtClean="0">
                <a:ln>
                  <a:noFill/>
                </a:ln>
                <a:effectLst/>
                <a:uLnTx/>
                <a:uFillTx/>
                <a:latin typeface="Arial" pitchFamily="34" charset="0"/>
                <a:cs typeface="Arial" pitchFamily="34" charset="0"/>
              </a:rPr>
              <a:t>Quito, julio 2016</a:t>
            </a:r>
            <a:endParaRPr kumimoji="0" lang="es-VE" sz="1400" b="0" i="0" u="none" strike="noStrike" kern="1200" cap="none" spc="0" normalizeH="0" baseline="0" noProof="0" dirty="0" smtClean="0">
              <a:ln>
                <a:noFill/>
              </a:ln>
              <a:effectLst/>
              <a:uLnTx/>
              <a:uFillTx/>
              <a:latin typeface="Arial" pitchFamily="34" charset="0"/>
              <a:cs typeface="Arial" pitchFamily="34" charset="0"/>
            </a:endParaRPr>
          </a:p>
        </p:txBody>
      </p:sp>
      <p:sp>
        <p:nvSpPr>
          <p:cNvPr id="6" name="2 Subtítulo"/>
          <p:cNvSpPr txBox="1">
            <a:spLocks/>
          </p:cNvSpPr>
          <p:nvPr/>
        </p:nvSpPr>
        <p:spPr>
          <a:xfrm>
            <a:off x="785786" y="4786322"/>
            <a:ext cx="8072494" cy="1500198"/>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s-ES" sz="1400" b="1" dirty="0" smtClean="0">
                <a:latin typeface="Arial" pitchFamily="34" charset="0"/>
                <a:cs typeface="Arial" pitchFamily="34" charset="0"/>
              </a:rPr>
              <a:t>Realizado por: </a:t>
            </a:r>
            <a:r>
              <a:rPr kumimoji="0" lang="es-ES" sz="1400" b="1" i="0" u="none" strike="noStrike" kern="1200" cap="none" spc="0" normalizeH="0" noProof="0" dirty="0" smtClean="0">
                <a:ln>
                  <a:noFill/>
                </a:ln>
                <a:effectLst/>
                <a:uLnTx/>
                <a:uFillTx/>
                <a:latin typeface="Arial" pitchFamily="34" charset="0"/>
                <a:cs typeface="Arial" pitchFamily="34" charset="0"/>
              </a:rPr>
              <a:t> </a:t>
            </a:r>
          </a:p>
          <a:p>
            <a:pPr lvl="0" algn="ctr">
              <a:spcBef>
                <a:spcPct val="20000"/>
              </a:spcBef>
            </a:pPr>
            <a:r>
              <a:rPr lang="es-VE" sz="1600" b="1" dirty="0">
                <a:solidFill>
                  <a:schemeClr val="tx2"/>
                </a:solidFill>
                <a:latin typeface="Arial" pitchFamily="34" charset="0"/>
                <a:cs typeface="Arial" pitchFamily="34" charset="0"/>
              </a:rPr>
              <a:t>EDISON PATRICIO HUILCAREMA </a:t>
            </a:r>
            <a:r>
              <a:rPr lang="es-VE" sz="1600" b="1" dirty="0" smtClean="0">
                <a:solidFill>
                  <a:schemeClr val="tx2"/>
                </a:solidFill>
                <a:latin typeface="Arial" pitchFamily="34" charset="0"/>
                <a:cs typeface="Arial" pitchFamily="34" charset="0"/>
              </a:rPr>
              <a:t>HERNANDEZ</a:t>
            </a:r>
          </a:p>
          <a:p>
            <a:pPr lvl="0" algn="ctr">
              <a:spcBef>
                <a:spcPct val="20000"/>
              </a:spcBef>
            </a:pPr>
            <a:r>
              <a:rPr lang="es-VE" sz="1400" b="1" dirty="0" smtClean="0">
                <a:latin typeface="Arial" pitchFamily="34" charset="0"/>
                <a:cs typeface="Arial" pitchFamily="34" charset="0"/>
              </a:rPr>
              <a:t>Director del  proyecto: </a:t>
            </a:r>
          </a:p>
          <a:p>
            <a:pPr lvl="0" algn="ctr">
              <a:spcBef>
                <a:spcPct val="20000"/>
              </a:spcBef>
            </a:pPr>
            <a:r>
              <a:rPr lang="es-VE" sz="1600" b="1" dirty="0">
                <a:solidFill>
                  <a:schemeClr val="tx2"/>
                </a:solidFill>
                <a:latin typeface="Arial" pitchFamily="34" charset="0"/>
                <a:cs typeface="Arial" pitchFamily="34" charset="0"/>
              </a:rPr>
              <a:t>ING. LUIS FREIRE, </a:t>
            </a:r>
            <a:r>
              <a:rPr lang="es-VE" sz="1600" b="1" dirty="0" err="1">
                <a:solidFill>
                  <a:schemeClr val="tx2"/>
                </a:solidFill>
                <a:latin typeface="Arial" pitchFamily="34" charset="0"/>
                <a:cs typeface="Arial" pitchFamily="34" charset="0"/>
              </a:rPr>
              <a:t>Msc</a:t>
            </a:r>
            <a:r>
              <a:rPr lang="es-VE" sz="1600" b="1" dirty="0">
                <a:solidFill>
                  <a:schemeClr val="tx2"/>
                </a:solidFill>
                <a:latin typeface="Arial" pitchFamily="34" charset="0"/>
                <a:cs typeface="Arial" pitchFamily="34" charset="0"/>
              </a:rPr>
              <a:t> </a:t>
            </a:r>
            <a:endParaRPr lang="es-VE" sz="1600" b="1" dirty="0" smtClean="0">
              <a:solidFill>
                <a:schemeClr val="tx2"/>
              </a:solidFill>
              <a:latin typeface="Arial" pitchFamily="34" charset="0"/>
              <a:cs typeface="Arial" pitchFamily="34" charset="0"/>
            </a:endParaRPr>
          </a:p>
          <a:p>
            <a:pPr lvl="0" algn="ctr">
              <a:spcBef>
                <a:spcPct val="20000"/>
              </a:spcBef>
            </a:pPr>
            <a:r>
              <a:rPr lang="es-VE" sz="1600" b="1" dirty="0" smtClean="0">
                <a:solidFill>
                  <a:schemeClr val="tx2"/>
                </a:solidFill>
              </a:rPr>
              <a:t> </a:t>
            </a:r>
            <a:endParaRPr kumimoji="0" lang="es-ES" sz="1600" b="1"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1600" b="1" i="0" u="none" strike="noStrike" kern="1200" cap="none" spc="0" normalizeH="0" baseline="0" noProof="0" dirty="0" smtClean="0">
              <a:ln>
                <a:noFill/>
              </a:ln>
              <a:solidFill>
                <a:schemeClr val="accent1">
                  <a:lumMod val="75000"/>
                </a:schemeClr>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VE" sz="1600" b="1" i="0" u="none" strike="noStrike" kern="1200" cap="none" spc="0" normalizeH="0" baseline="0" noProof="0" dirty="0" smtClean="0">
              <a:ln>
                <a:noFill/>
              </a:ln>
              <a:solidFill>
                <a:schemeClr val="accent1">
                  <a:lumMod val="75000"/>
                </a:schemeClr>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500042"/>
          </a:xfrm>
          <a:prstGeom prst="rect">
            <a:avLst/>
          </a:prstGeom>
          <a:noFill/>
          <a:ln w="9525">
            <a:noFill/>
            <a:miter lim="800000"/>
            <a:headEnd/>
            <a:tailEnd/>
          </a:ln>
          <a:effectLst/>
        </p:spPr>
      </p:pic>
      <p:pic>
        <p:nvPicPr>
          <p:cNvPr id="10" name="Picture 2"/>
          <p:cNvPicPr>
            <a:picLocks noChangeAspect="1" noChangeArrowheads="1"/>
          </p:cNvPicPr>
          <p:nvPr/>
        </p:nvPicPr>
        <p:blipFill>
          <a:blip r:embed="rId2" cstate="print"/>
          <a:srcRect/>
          <a:stretch>
            <a:fillRect/>
          </a:stretch>
        </p:blipFill>
        <p:spPr bwMode="auto">
          <a:xfrm rot="10800000">
            <a:off x="0" y="6500834"/>
            <a:ext cx="9144000" cy="357166"/>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785787" y="285728"/>
            <a:ext cx="1675102" cy="571505"/>
          </a:xfrm>
          <a:prstGeom prst="rect">
            <a:avLst/>
          </a:prstGeom>
          <a:noFill/>
          <a:ln w="9525">
            <a:noFill/>
            <a:miter lim="800000"/>
            <a:headEnd/>
            <a:tailEnd/>
          </a:ln>
          <a:effectLst/>
        </p:spPr>
      </p:pic>
      <p:sp>
        <p:nvSpPr>
          <p:cNvPr id="24" name="6 Título"/>
          <p:cNvSpPr txBox="1">
            <a:spLocks/>
          </p:cNvSpPr>
          <p:nvPr/>
        </p:nvSpPr>
        <p:spPr>
          <a:xfrm>
            <a:off x="214282" y="1357298"/>
            <a:ext cx="1000132" cy="285752"/>
          </a:xfrm>
          <a:prstGeom prst="rect">
            <a:avLst/>
          </a:prstGeom>
        </p:spPr>
        <p:txBody>
          <a:bodyPr vert="horz" lIns="91440" tIns="45720" rIns="91440" bIns="45720" rtlCol="0" anchor="ctr">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VE" sz="1400" b="1" i="0" u="none" strike="noStrike" kern="1200" cap="none" spc="0" normalizeH="0" baseline="0" noProof="0" dirty="0">
              <a:ln>
                <a:noFill/>
              </a:ln>
              <a:solidFill>
                <a:srgbClr val="FFC000"/>
              </a:solidFill>
              <a:effectLst/>
              <a:uLnTx/>
              <a:uFillTx/>
              <a:latin typeface="Times New Roman" pitchFamily="18" charset="0"/>
              <a:ea typeface="+mj-ea"/>
              <a:cs typeface="Times New Roman" pitchFamily="18" charset="0"/>
            </a:endParaRPr>
          </a:p>
        </p:txBody>
      </p:sp>
      <p:sp>
        <p:nvSpPr>
          <p:cNvPr id="9" name="6 Título"/>
          <p:cNvSpPr txBox="1">
            <a:spLocks/>
          </p:cNvSpPr>
          <p:nvPr/>
        </p:nvSpPr>
        <p:spPr>
          <a:xfrm>
            <a:off x="714348" y="1128733"/>
            <a:ext cx="7772400" cy="5000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1800" b="1" i="0" u="none" strike="noStrike" kern="1200" cap="none" spc="0" normalizeH="0" baseline="0" noProof="0" dirty="0" smtClean="0">
                <a:ln>
                  <a:noFill/>
                </a:ln>
                <a:solidFill>
                  <a:srgbClr val="FFC000"/>
                </a:solidFill>
                <a:effectLst/>
                <a:uLnTx/>
                <a:uFillTx/>
                <a:latin typeface="Times New Roman" pitchFamily="18" charset="0"/>
                <a:ea typeface="+mj-ea"/>
                <a:cs typeface="Times New Roman" pitchFamily="18" charset="0"/>
              </a:rPr>
              <a:t>■  </a:t>
            </a:r>
            <a:r>
              <a:rPr kumimoji="0" lang="es-ES" sz="1800" b="1" i="0" u="none" strike="noStrike" kern="1200" cap="none" spc="0" normalizeH="0" noProof="0" dirty="0" smtClean="0">
                <a:ln>
                  <a:noFill/>
                </a:ln>
                <a:solidFill>
                  <a:schemeClr val="tx2"/>
                </a:solidFill>
                <a:effectLst/>
                <a:uLnTx/>
                <a:uFillTx/>
                <a:latin typeface="Arial" pitchFamily="34" charset="0"/>
                <a:ea typeface="+mj-ea"/>
                <a:cs typeface="Arial" pitchFamily="34" charset="0"/>
              </a:rPr>
              <a:t>Recomendaciones</a:t>
            </a:r>
            <a:endParaRPr kumimoji="0" lang="es-VE" sz="1800" b="1" i="0" u="none" strike="noStrike" kern="1200" cap="none" spc="0" normalizeH="0" baseline="0" noProof="0" dirty="0">
              <a:ln>
                <a:noFill/>
              </a:ln>
              <a:solidFill>
                <a:schemeClr val="tx2"/>
              </a:solidFill>
              <a:effectLst/>
              <a:uLnTx/>
              <a:uFillTx/>
              <a:latin typeface="Arial" pitchFamily="34" charset="0"/>
              <a:ea typeface="+mj-ea"/>
              <a:cs typeface="Arial" pitchFamily="34" charset="0"/>
            </a:endParaRPr>
          </a:p>
        </p:txBody>
      </p:sp>
      <p:sp>
        <p:nvSpPr>
          <p:cNvPr id="7" name="6 CuadroTexto"/>
          <p:cNvSpPr txBox="1"/>
          <p:nvPr/>
        </p:nvSpPr>
        <p:spPr>
          <a:xfrm>
            <a:off x="467544" y="1861315"/>
            <a:ext cx="7715304" cy="2031325"/>
          </a:xfrm>
          <a:prstGeom prst="rect">
            <a:avLst/>
          </a:prstGeom>
          <a:noFill/>
        </p:spPr>
        <p:txBody>
          <a:bodyPr wrap="square" rtlCol="0">
            <a:spAutoFit/>
          </a:bodyPr>
          <a:lstStyle/>
          <a:p>
            <a:pPr algn="just">
              <a:buClr>
                <a:srgbClr val="FFC000"/>
              </a:buClr>
              <a:buFont typeface="Wingdings" pitchFamily="2" charset="2"/>
              <a:buChar char="q"/>
            </a:pPr>
            <a:r>
              <a:rPr lang="es-ES" dirty="0" smtClean="0">
                <a:latin typeface="Arial" pitchFamily="34" charset="0"/>
                <a:cs typeface="Arial" pitchFamily="34" charset="0"/>
              </a:rPr>
              <a:t>  Implementación y automatización del sistema de calentamiento de agua. </a:t>
            </a:r>
          </a:p>
          <a:p>
            <a:pPr algn="just">
              <a:buClr>
                <a:srgbClr val="FFC000"/>
              </a:buClr>
              <a:buFont typeface="Wingdings" pitchFamily="2" charset="2"/>
              <a:buChar char="q"/>
            </a:pPr>
            <a:endParaRPr lang="es-ES" dirty="0" smtClean="0">
              <a:latin typeface="Arial" pitchFamily="34" charset="0"/>
              <a:cs typeface="Arial" pitchFamily="34" charset="0"/>
            </a:endParaRPr>
          </a:p>
          <a:p>
            <a:pPr algn="just">
              <a:buClr>
                <a:srgbClr val="FFC000"/>
              </a:buClr>
              <a:buFont typeface="Wingdings" pitchFamily="2" charset="2"/>
              <a:buChar char="q"/>
            </a:pPr>
            <a:endParaRPr lang="es-ES" dirty="0" smtClean="0">
              <a:latin typeface="Arial" pitchFamily="34" charset="0"/>
              <a:cs typeface="Arial" pitchFamily="34" charset="0"/>
            </a:endParaRPr>
          </a:p>
          <a:p>
            <a:pPr algn="just">
              <a:buClr>
                <a:srgbClr val="FFC000"/>
              </a:buClr>
              <a:buFont typeface="Wingdings" pitchFamily="2" charset="2"/>
              <a:buChar char="q"/>
            </a:pPr>
            <a:endParaRPr lang="es-ES" dirty="0" smtClean="0">
              <a:latin typeface="Arial" pitchFamily="34" charset="0"/>
              <a:cs typeface="Arial" pitchFamily="34" charset="0"/>
            </a:endParaRPr>
          </a:p>
          <a:p>
            <a:pPr algn="just">
              <a:buClr>
                <a:srgbClr val="FFC000"/>
              </a:buClr>
              <a:buFont typeface="Wingdings" pitchFamily="2" charset="2"/>
              <a:buChar char="q"/>
            </a:pPr>
            <a:endParaRPr lang="es-ES" dirty="0" smtClean="0">
              <a:latin typeface="Arial" pitchFamily="34" charset="0"/>
              <a:cs typeface="Arial" pitchFamily="34" charset="0"/>
            </a:endParaRPr>
          </a:p>
          <a:p>
            <a:pPr algn="just">
              <a:buClr>
                <a:srgbClr val="FFC000"/>
              </a:buClr>
              <a:buFont typeface="Wingdings" pitchFamily="2" charset="2"/>
              <a:buChar char="q"/>
            </a:pPr>
            <a:endParaRPr lang="es-ES" dirty="0" smtClean="0">
              <a:latin typeface="Arial" pitchFamily="34" charset="0"/>
              <a:cs typeface="Arial" pitchFamily="34" charset="0"/>
            </a:endParaRPr>
          </a:p>
        </p:txBody>
      </p:sp>
      <p:sp>
        <p:nvSpPr>
          <p:cNvPr id="8" name="7 Rectángulo"/>
          <p:cNvSpPr/>
          <p:nvPr/>
        </p:nvSpPr>
        <p:spPr>
          <a:xfrm>
            <a:off x="683568" y="2636912"/>
            <a:ext cx="3903633" cy="369332"/>
          </a:xfrm>
          <a:prstGeom prst="rect">
            <a:avLst/>
          </a:prstGeom>
        </p:spPr>
        <p:txBody>
          <a:bodyPr wrap="none">
            <a:spAutoFit/>
          </a:bodyPr>
          <a:lstStyle/>
          <a:p>
            <a:pPr algn="just">
              <a:buClr>
                <a:srgbClr val="FFC000"/>
              </a:buClr>
              <a:buFont typeface="Wingdings" pitchFamily="2" charset="2"/>
              <a:buChar char="q"/>
            </a:pPr>
            <a:r>
              <a:rPr lang="es-ES" dirty="0" smtClean="0">
                <a:latin typeface="Arial" pitchFamily="34" charset="0"/>
                <a:cs typeface="Arial" pitchFamily="34" charset="0"/>
              </a:rPr>
              <a:t>Realizar seguimientos periódicos. </a:t>
            </a:r>
          </a:p>
        </p:txBody>
      </p:sp>
      <p:sp>
        <p:nvSpPr>
          <p:cNvPr id="11" name="10 Rectángulo"/>
          <p:cNvSpPr/>
          <p:nvPr/>
        </p:nvSpPr>
        <p:spPr>
          <a:xfrm>
            <a:off x="899592" y="2852936"/>
            <a:ext cx="7740352" cy="923330"/>
          </a:xfrm>
          <a:prstGeom prst="rect">
            <a:avLst/>
          </a:prstGeom>
        </p:spPr>
        <p:txBody>
          <a:bodyPr wrap="square">
            <a:spAutoFit/>
          </a:bodyPr>
          <a:lstStyle/>
          <a:p>
            <a:pPr algn="just">
              <a:buClr>
                <a:srgbClr val="FFC000"/>
              </a:buClr>
            </a:pPr>
            <a:endParaRPr lang="es-ES" dirty="0" smtClean="0">
              <a:latin typeface="Arial" pitchFamily="34" charset="0"/>
              <a:cs typeface="Arial" pitchFamily="34" charset="0"/>
            </a:endParaRPr>
          </a:p>
          <a:p>
            <a:pPr algn="just">
              <a:buClr>
                <a:srgbClr val="FFC000"/>
              </a:buClr>
              <a:buFont typeface="Wingdings" pitchFamily="2" charset="2"/>
              <a:buChar char="q"/>
            </a:pPr>
            <a:r>
              <a:rPr lang="es-ES" dirty="0" smtClean="0">
                <a:latin typeface="Arial" pitchFamily="34" charset="0"/>
                <a:cs typeface="Arial" pitchFamily="34" charset="0"/>
              </a:rPr>
              <a:t>Necesaria gestión del Cuerpo de Bomberos de DMQ para evitar riesgos de incendios y explosión. </a:t>
            </a:r>
          </a:p>
        </p:txBody>
      </p:sp>
      <p:sp>
        <p:nvSpPr>
          <p:cNvPr id="12" name="11 Rectángulo"/>
          <p:cNvSpPr/>
          <p:nvPr/>
        </p:nvSpPr>
        <p:spPr>
          <a:xfrm>
            <a:off x="1115616" y="3861048"/>
            <a:ext cx="7416824" cy="646331"/>
          </a:xfrm>
          <a:prstGeom prst="rect">
            <a:avLst/>
          </a:prstGeom>
        </p:spPr>
        <p:txBody>
          <a:bodyPr wrap="square">
            <a:spAutoFit/>
          </a:bodyPr>
          <a:lstStyle/>
          <a:p>
            <a:pPr algn="just">
              <a:buClr>
                <a:srgbClr val="FFC000"/>
              </a:buClr>
              <a:buFont typeface="Wingdings" pitchFamily="2" charset="2"/>
              <a:buChar char="q"/>
            </a:pPr>
            <a:r>
              <a:rPr lang="es-ES" dirty="0" smtClean="0">
                <a:latin typeface="Arial" pitchFamily="34" charset="0"/>
                <a:cs typeface="Arial" pitchFamily="34" charset="0"/>
              </a:rPr>
              <a:t> Implementación de sistemas para mitigar o disminuir eventos adversos.</a:t>
            </a:r>
          </a:p>
        </p:txBody>
      </p:sp>
      <p:sp>
        <p:nvSpPr>
          <p:cNvPr id="13" name="12 Rectángulo"/>
          <p:cNvSpPr/>
          <p:nvPr/>
        </p:nvSpPr>
        <p:spPr>
          <a:xfrm>
            <a:off x="1331640" y="4653136"/>
            <a:ext cx="7200800" cy="369332"/>
          </a:xfrm>
          <a:prstGeom prst="rect">
            <a:avLst/>
          </a:prstGeom>
        </p:spPr>
        <p:txBody>
          <a:bodyPr wrap="square">
            <a:spAutoFit/>
          </a:bodyPr>
          <a:lstStyle/>
          <a:p>
            <a:pPr algn="just">
              <a:buClr>
                <a:srgbClr val="FFC000"/>
              </a:buClr>
              <a:buFont typeface="Wingdings" pitchFamily="2" charset="2"/>
              <a:buChar char="q"/>
            </a:pPr>
            <a:r>
              <a:rPr lang="es-ES" dirty="0" smtClean="0">
                <a:latin typeface="Arial" pitchFamily="34" charset="0"/>
                <a:cs typeface="Arial" pitchFamily="34" charset="0"/>
              </a:rPr>
              <a:t>Reubicación de la bodega de materiales inflamables.</a:t>
            </a:r>
          </a:p>
        </p:txBody>
      </p:sp>
      <p:sp>
        <p:nvSpPr>
          <p:cNvPr id="14" name="13 Rectángulo"/>
          <p:cNvSpPr/>
          <p:nvPr/>
        </p:nvSpPr>
        <p:spPr>
          <a:xfrm>
            <a:off x="1763688" y="5229200"/>
            <a:ext cx="7128792" cy="646331"/>
          </a:xfrm>
          <a:prstGeom prst="rect">
            <a:avLst/>
          </a:prstGeom>
        </p:spPr>
        <p:txBody>
          <a:bodyPr wrap="square">
            <a:spAutoFit/>
          </a:bodyPr>
          <a:lstStyle/>
          <a:p>
            <a:pPr algn="just">
              <a:buClr>
                <a:srgbClr val="FFC000"/>
              </a:buClr>
              <a:buFont typeface="Wingdings" pitchFamily="2" charset="2"/>
              <a:buChar char="q"/>
            </a:pPr>
            <a:r>
              <a:rPr lang="es-ES" dirty="0" smtClean="0">
                <a:latin typeface="Arial" pitchFamily="34" charset="0"/>
                <a:cs typeface="Arial" pitchFamily="34" charset="0"/>
              </a:rPr>
              <a:t>Implementación de sistema de alarmas y gestión de seguridad y salud ocupacional.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5000" fill="hold"/>
                                        <p:tgtEl>
                                          <p:spTgt spid="7"/>
                                        </p:tgtEl>
                                        <p:attrNameLst>
                                          <p:attrName>ppt_x</p:attrName>
                                        </p:attrNameLst>
                                      </p:cBhvr>
                                      <p:tavLst>
                                        <p:tav tm="0">
                                          <p:val>
                                            <p:strVal val="#ppt_x"/>
                                          </p:val>
                                        </p:tav>
                                        <p:tav tm="100000">
                                          <p:val>
                                            <p:strVal val="#ppt_x"/>
                                          </p:val>
                                        </p:tav>
                                      </p:tavLst>
                                    </p:anim>
                                    <p:anim calcmode="lin" valueType="num">
                                      <p:cBhvr>
                                        <p:cTn id="8" dur="15000" fill="hold"/>
                                        <p:tgtEl>
                                          <p:spTgt spid="7"/>
                                        </p:tgtEl>
                                        <p:attrNameLst>
                                          <p:attrName>ppt_y</p:attrName>
                                        </p:attrNameLst>
                                      </p:cBhvr>
                                      <p:tavLst>
                                        <p:tav tm="0">
                                          <p:val>
                                            <p:strVal val="#ppt_y+1"/>
                                          </p:val>
                                        </p:tav>
                                        <p:tav tm="100000">
                                          <p:val>
                                            <p:strVal val="#ppt_y-1"/>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2"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Scale>
                                      <p:cBhvr>
                                        <p:cTn id="20"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1" dur="1000" decel="50000" fill="hold">
                                          <p:stCondLst>
                                            <p:cond delay="0"/>
                                          </p:stCondLst>
                                        </p:cTn>
                                        <p:tgtEl>
                                          <p:spTgt spid="11"/>
                                        </p:tgtEl>
                                        <p:attrNameLst>
                                          <p:attrName>ppt_x</p:attrName>
                                          <p:attrName>ppt_y</p:attrName>
                                        </p:attrNameLst>
                                      </p:cBhvr>
                                    </p:animMotion>
                                    <p:animEffect transition="in" filter="fade">
                                      <p:cBhvr>
                                        <p:cTn id="22" dur="1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strips(downLeft)">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diamond(in)">
                                      <p:cBhvr>
                                        <p:cTn id="32" dur="20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P spid="12" grpId="0"/>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500042"/>
          </a:xfrm>
          <a:prstGeom prst="rect">
            <a:avLst/>
          </a:prstGeom>
          <a:noFill/>
          <a:ln w="9525">
            <a:noFill/>
            <a:miter lim="800000"/>
            <a:headEnd/>
            <a:tailEnd/>
          </a:ln>
          <a:effectLst/>
        </p:spPr>
      </p:pic>
      <p:pic>
        <p:nvPicPr>
          <p:cNvPr id="10" name="Picture 2"/>
          <p:cNvPicPr>
            <a:picLocks noChangeAspect="1" noChangeArrowheads="1"/>
          </p:cNvPicPr>
          <p:nvPr/>
        </p:nvPicPr>
        <p:blipFill>
          <a:blip r:embed="rId2" cstate="print"/>
          <a:srcRect/>
          <a:stretch>
            <a:fillRect/>
          </a:stretch>
        </p:blipFill>
        <p:spPr bwMode="auto">
          <a:xfrm rot="10800000">
            <a:off x="0" y="6500834"/>
            <a:ext cx="9144000" cy="357166"/>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785787" y="285728"/>
            <a:ext cx="1675102" cy="571505"/>
          </a:xfrm>
          <a:prstGeom prst="rect">
            <a:avLst/>
          </a:prstGeom>
          <a:noFill/>
          <a:ln w="9525">
            <a:noFill/>
            <a:miter lim="800000"/>
            <a:headEnd/>
            <a:tailEnd/>
          </a:ln>
          <a:effectLst/>
        </p:spPr>
      </p:pic>
      <p:sp>
        <p:nvSpPr>
          <p:cNvPr id="24" name="6 Título"/>
          <p:cNvSpPr txBox="1">
            <a:spLocks/>
          </p:cNvSpPr>
          <p:nvPr/>
        </p:nvSpPr>
        <p:spPr>
          <a:xfrm>
            <a:off x="214282" y="1357298"/>
            <a:ext cx="1000132" cy="285752"/>
          </a:xfrm>
          <a:prstGeom prst="rect">
            <a:avLst/>
          </a:prstGeom>
        </p:spPr>
        <p:txBody>
          <a:bodyPr vert="horz" lIns="91440" tIns="45720" rIns="91440" bIns="45720" rtlCol="0" anchor="ctr">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VE" sz="1400" b="1" i="0" u="none" strike="noStrike" kern="1200" cap="none" spc="0" normalizeH="0" baseline="0" noProof="0" dirty="0">
              <a:ln>
                <a:noFill/>
              </a:ln>
              <a:solidFill>
                <a:srgbClr val="FFC000"/>
              </a:solidFill>
              <a:effectLst/>
              <a:uLnTx/>
              <a:uFillTx/>
              <a:latin typeface="Times New Roman" pitchFamily="18" charset="0"/>
              <a:ea typeface="+mj-ea"/>
              <a:cs typeface="Times New Roman" pitchFamily="18" charset="0"/>
            </a:endParaRPr>
          </a:p>
        </p:txBody>
      </p:sp>
      <p:sp>
        <p:nvSpPr>
          <p:cNvPr id="9" name="6 Título"/>
          <p:cNvSpPr txBox="1">
            <a:spLocks/>
          </p:cNvSpPr>
          <p:nvPr/>
        </p:nvSpPr>
        <p:spPr>
          <a:xfrm>
            <a:off x="714348" y="1000107"/>
            <a:ext cx="7772400" cy="785819"/>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1800" b="1" i="0" u="none" strike="noStrike" kern="1200" cap="none" spc="0" normalizeH="0" baseline="0" noProof="0" dirty="0" smtClean="0">
                <a:ln>
                  <a:noFill/>
                </a:ln>
                <a:solidFill>
                  <a:srgbClr val="FFC000"/>
                </a:solidFill>
                <a:effectLst/>
                <a:uLnTx/>
                <a:uFillTx/>
                <a:latin typeface="Times New Roman" pitchFamily="18" charset="0"/>
                <a:ea typeface="+mj-ea"/>
                <a:cs typeface="Times New Roman" pitchFamily="18" charset="0"/>
              </a:rPr>
              <a:t>■  </a:t>
            </a:r>
            <a:r>
              <a:rPr kumimoji="0" lang="es-ES" sz="1800" b="1" i="0" u="none" strike="noStrike" kern="1200" cap="none" spc="0" normalizeH="0" noProof="0" dirty="0" smtClean="0">
                <a:ln>
                  <a:noFill/>
                </a:ln>
                <a:solidFill>
                  <a:schemeClr val="tx2"/>
                </a:solidFill>
                <a:effectLst/>
                <a:uLnTx/>
                <a:uFillTx/>
                <a:latin typeface="Arial" pitchFamily="34" charset="0"/>
                <a:ea typeface="+mj-ea"/>
                <a:cs typeface="Arial" pitchFamily="34" charset="0"/>
              </a:rPr>
              <a:t>Costo de implementación del sistema automático de calentamiento del agua del Hotel Elegido Real</a:t>
            </a:r>
            <a:endParaRPr kumimoji="0" lang="es-VE" sz="1800" b="1" i="0" u="none" strike="noStrike" kern="1200" cap="none" spc="0" normalizeH="0" baseline="0" noProof="0" dirty="0">
              <a:ln>
                <a:noFill/>
              </a:ln>
              <a:solidFill>
                <a:schemeClr val="tx2"/>
              </a:solidFill>
              <a:effectLst/>
              <a:uLnTx/>
              <a:uFillTx/>
              <a:latin typeface="Arial" pitchFamily="34" charset="0"/>
              <a:ea typeface="+mj-ea"/>
              <a:cs typeface="Arial" pitchFamily="34" charset="0"/>
            </a:endParaRPr>
          </a:p>
        </p:txBody>
      </p:sp>
      <p:pic>
        <p:nvPicPr>
          <p:cNvPr id="4100" name="Picture 4"/>
          <p:cNvPicPr>
            <a:picLocks noChangeAspect="1" noChangeArrowheads="1"/>
          </p:cNvPicPr>
          <p:nvPr/>
        </p:nvPicPr>
        <p:blipFill>
          <a:blip r:embed="rId4" cstate="print"/>
          <a:srcRect/>
          <a:stretch>
            <a:fillRect/>
          </a:stretch>
        </p:blipFill>
        <p:spPr bwMode="auto">
          <a:xfrm>
            <a:off x="591936" y="2000240"/>
            <a:ext cx="8167001" cy="3571900"/>
          </a:xfrm>
          <a:prstGeom prst="rect">
            <a:avLst/>
          </a:prstGeom>
          <a:noFill/>
          <a:ln w="9525">
            <a:noFill/>
            <a:miter lim="800000"/>
            <a:headEnd/>
            <a:tailEnd/>
          </a:ln>
          <a:effectLst/>
        </p:spPr>
      </p:pic>
      <p:sp>
        <p:nvSpPr>
          <p:cNvPr id="11" name="6 Título"/>
          <p:cNvSpPr txBox="1">
            <a:spLocks/>
          </p:cNvSpPr>
          <p:nvPr/>
        </p:nvSpPr>
        <p:spPr>
          <a:xfrm>
            <a:off x="571472" y="6000768"/>
            <a:ext cx="7572428" cy="285752"/>
          </a:xfrm>
          <a:prstGeom prst="rect">
            <a:avLst/>
          </a:prstGeom>
        </p:spPr>
        <p:txBody>
          <a:bodyPr vert="horz" lIns="91440" tIns="45720" rIns="91440" bIns="45720" rtlCol="0" anchor="ctr">
            <a:normAutofit/>
          </a:bodyPr>
          <a:lstStyle/>
          <a:p>
            <a:pPr lvl="0">
              <a:spcBef>
                <a:spcPct val="0"/>
              </a:spcBef>
              <a:defRPr/>
            </a:pPr>
            <a:r>
              <a:rPr lang="es-ES" sz="1050" b="1" dirty="0" smtClean="0">
                <a:solidFill>
                  <a:schemeClr val="tx2"/>
                </a:solidFill>
                <a:latin typeface="Arial" pitchFamily="34" charset="0"/>
                <a:cs typeface="Arial" pitchFamily="34" charset="0"/>
              </a:rPr>
              <a:t>Fuente: Patricio </a:t>
            </a:r>
            <a:r>
              <a:rPr lang="es-ES" sz="1050" b="1" dirty="0" err="1" smtClean="0">
                <a:solidFill>
                  <a:schemeClr val="tx2"/>
                </a:solidFill>
                <a:latin typeface="Arial" pitchFamily="34" charset="0"/>
                <a:cs typeface="Arial" pitchFamily="34" charset="0"/>
              </a:rPr>
              <a:t>Huilcarema</a:t>
            </a:r>
            <a:endParaRPr kumimoji="0" lang="es-VE" sz="1050" b="1" i="0" u="none" strike="noStrike" kern="1200" cap="none" spc="0" normalizeH="0" baseline="0" noProof="0" dirty="0">
              <a:ln>
                <a:noFill/>
              </a:ln>
              <a:solidFill>
                <a:schemeClr val="tx2"/>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900" decel="100000" fill="hold"/>
                                        <p:tgtEl>
                                          <p:spTgt spid="9"/>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21600000">
                                      <p:cBhvr>
                                        <p:cTn id="14" dur="2000" fill="hold"/>
                                        <p:tgtEl>
                                          <p:spTgt spid="4100"/>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500042"/>
          </a:xfrm>
          <a:prstGeom prst="rect">
            <a:avLst/>
          </a:prstGeom>
          <a:noFill/>
          <a:ln w="9525">
            <a:noFill/>
            <a:miter lim="800000"/>
            <a:headEnd/>
            <a:tailEnd/>
          </a:ln>
          <a:effectLst/>
        </p:spPr>
      </p:pic>
      <p:pic>
        <p:nvPicPr>
          <p:cNvPr id="10" name="Picture 2"/>
          <p:cNvPicPr>
            <a:picLocks noChangeAspect="1" noChangeArrowheads="1"/>
          </p:cNvPicPr>
          <p:nvPr/>
        </p:nvPicPr>
        <p:blipFill>
          <a:blip r:embed="rId2" cstate="print"/>
          <a:srcRect/>
          <a:stretch>
            <a:fillRect/>
          </a:stretch>
        </p:blipFill>
        <p:spPr bwMode="auto">
          <a:xfrm rot="10800000">
            <a:off x="0" y="6500834"/>
            <a:ext cx="9144000" cy="357166"/>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785787" y="285728"/>
            <a:ext cx="1675102" cy="571505"/>
          </a:xfrm>
          <a:prstGeom prst="rect">
            <a:avLst/>
          </a:prstGeom>
          <a:noFill/>
          <a:ln w="9525">
            <a:noFill/>
            <a:miter lim="800000"/>
            <a:headEnd/>
            <a:tailEnd/>
          </a:ln>
          <a:effectLst/>
        </p:spPr>
      </p:pic>
      <p:sp>
        <p:nvSpPr>
          <p:cNvPr id="24" name="6 Título"/>
          <p:cNvSpPr txBox="1">
            <a:spLocks/>
          </p:cNvSpPr>
          <p:nvPr/>
        </p:nvSpPr>
        <p:spPr>
          <a:xfrm>
            <a:off x="214282" y="1357298"/>
            <a:ext cx="1000132" cy="285752"/>
          </a:xfrm>
          <a:prstGeom prst="rect">
            <a:avLst/>
          </a:prstGeom>
        </p:spPr>
        <p:txBody>
          <a:bodyPr vert="horz" lIns="91440" tIns="45720" rIns="91440" bIns="45720" rtlCol="0" anchor="ctr">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VE" sz="1400" b="1" i="0" u="none" strike="noStrike" kern="1200" cap="none" spc="0" normalizeH="0" baseline="0" noProof="0" dirty="0">
              <a:ln>
                <a:noFill/>
              </a:ln>
              <a:solidFill>
                <a:srgbClr val="FFC000"/>
              </a:solidFill>
              <a:effectLst/>
              <a:uLnTx/>
              <a:uFillTx/>
              <a:latin typeface="Times New Roman" pitchFamily="18" charset="0"/>
              <a:ea typeface="+mj-ea"/>
              <a:cs typeface="Times New Roman" pitchFamily="18" charset="0"/>
            </a:endParaRPr>
          </a:p>
        </p:txBody>
      </p:sp>
      <p:sp>
        <p:nvSpPr>
          <p:cNvPr id="9" name="6 Título"/>
          <p:cNvSpPr txBox="1">
            <a:spLocks/>
          </p:cNvSpPr>
          <p:nvPr/>
        </p:nvSpPr>
        <p:spPr>
          <a:xfrm>
            <a:off x="714348" y="1000107"/>
            <a:ext cx="7772400" cy="785819"/>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1800" b="1" i="0" u="none" strike="noStrike" kern="1200" cap="none" spc="0" normalizeH="0" baseline="0" noProof="0" dirty="0" smtClean="0">
                <a:ln>
                  <a:noFill/>
                </a:ln>
                <a:solidFill>
                  <a:srgbClr val="FFC000"/>
                </a:solidFill>
                <a:effectLst/>
                <a:uLnTx/>
                <a:uFillTx/>
                <a:latin typeface="Times New Roman" pitchFamily="18" charset="0"/>
                <a:ea typeface="+mj-ea"/>
                <a:cs typeface="Times New Roman" pitchFamily="18" charset="0"/>
              </a:rPr>
              <a:t>■  </a:t>
            </a:r>
            <a:r>
              <a:rPr lang="es-ES" b="1" dirty="0" smtClean="0">
                <a:solidFill>
                  <a:schemeClr val="tx2"/>
                </a:solidFill>
                <a:latin typeface="Arial" pitchFamily="34" charset="0"/>
                <a:ea typeface="+mj-ea"/>
                <a:cs typeface="Arial" pitchFamily="34" charset="0"/>
              </a:rPr>
              <a:t>Análisis del P</a:t>
            </a:r>
            <a:r>
              <a:rPr kumimoji="0" lang="es-ES" sz="1800" b="1" i="0" u="none" strike="noStrike" kern="1200" cap="none" spc="0" normalizeH="0" noProof="0" dirty="0" err="1" smtClean="0">
                <a:ln>
                  <a:noFill/>
                </a:ln>
                <a:solidFill>
                  <a:schemeClr val="tx2"/>
                </a:solidFill>
                <a:effectLst/>
                <a:uLnTx/>
                <a:uFillTx/>
                <a:latin typeface="Arial" pitchFamily="34" charset="0"/>
                <a:ea typeface="+mj-ea"/>
                <a:cs typeface="Arial" pitchFamily="34" charset="0"/>
              </a:rPr>
              <a:t>eriodo</a:t>
            </a:r>
            <a:r>
              <a:rPr kumimoji="0" lang="es-ES" sz="1800" b="1" i="0" u="none" strike="noStrike" kern="1200" cap="none" spc="0" normalizeH="0" noProof="0" dirty="0" smtClean="0">
                <a:ln>
                  <a:noFill/>
                </a:ln>
                <a:solidFill>
                  <a:schemeClr val="tx2"/>
                </a:solidFill>
                <a:effectLst/>
                <a:uLnTx/>
                <a:uFillTx/>
                <a:latin typeface="Arial" pitchFamily="34" charset="0"/>
                <a:ea typeface="+mj-ea"/>
                <a:cs typeface="Arial" pitchFamily="34" charset="0"/>
              </a:rPr>
              <a:t> de recuperación del capital</a:t>
            </a:r>
            <a:endParaRPr kumimoji="0" lang="es-VE" sz="1800" b="1" i="0" u="none" strike="noStrike" kern="1200" cap="none" spc="0" normalizeH="0" baseline="0" noProof="0" dirty="0">
              <a:ln>
                <a:noFill/>
              </a:ln>
              <a:solidFill>
                <a:schemeClr val="tx2"/>
              </a:solidFill>
              <a:effectLst/>
              <a:uLnTx/>
              <a:uFillTx/>
              <a:latin typeface="Arial" pitchFamily="34" charset="0"/>
              <a:ea typeface="+mj-ea"/>
              <a:cs typeface="Arial" pitchFamily="34" charset="0"/>
            </a:endParaRPr>
          </a:p>
        </p:txBody>
      </p:sp>
      <p:sp>
        <p:nvSpPr>
          <p:cNvPr id="11" name="6 Título"/>
          <p:cNvSpPr txBox="1">
            <a:spLocks/>
          </p:cNvSpPr>
          <p:nvPr/>
        </p:nvSpPr>
        <p:spPr>
          <a:xfrm>
            <a:off x="1142976" y="4360816"/>
            <a:ext cx="7572428" cy="2140018"/>
          </a:xfrm>
          <a:prstGeom prst="rect">
            <a:avLst/>
          </a:prstGeom>
        </p:spPr>
        <p:txBody>
          <a:bodyPr vert="horz" lIns="91440" tIns="45720" rIns="91440" bIns="45720" rtlCol="0" anchor="ctr">
            <a:normAutofit/>
          </a:bodyPr>
          <a:lstStyle/>
          <a:p>
            <a:pPr>
              <a:spcBef>
                <a:spcPct val="0"/>
              </a:spcBef>
              <a:defRPr/>
            </a:pPr>
            <a:r>
              <a:rPr lang="es-VE" sz="1600" b="1" dirty="0">
                <a:latin typeface="Arial" pitchFamily="34" charset="0"/>
                <a:cs typeface="Arial" pitchFamily="34" charset="0"/>
              </a:rPr>
              <a:t>Para la implementación y automatización del sistema de calentamiento de agua del Hotel, la Gerencia y Administración toman la decisión de invertir toda su utilidad mensual en el pago de la inversión de la implantación del área de calentamiento, debido a que la familia dispone de otros ingresos que no afectaría si situación económica. Por tal motivo, luego de realizar un análisis de flujos mensuales la inversión inicial se recuperaría en un plazo de 4 meses.</a:t>
            </a:r>
          </a:p>
          <a:p>
            <a:pPr lvl="0">
              <a:spcBef>
                <a:spcPct val="0"/>
              </a:spcBef>
              <a:defRPr/>
            </a:pPr>
            <a:endParaRPr kumimoji="0" lang="es-VE" sz="1050" b="1" i="0" u="none" strike="noStrike" kern="1200" cap="none" spc="0" normalizeH="0" baseline="0" noProof="0" dirty="0">
              <a:ln>
                <a:noFill/>
              </a:ln>
              <a:solidFill>
                <a:schemeClr val="tx2"/>
              </a:solidFill>
              <a:effectLst/>
              <a:uLnTx/>
              <a:uFillTx/>
              <a:latin typeface="Arial" pitchFamily="34" charset="0"/>
              <a:ea typeface="+mj-ea"/>
              <a:cs typeface="Arial" pitchFamily="34" charset="0"/>
            </a:endParaRPr>
          </a:p>
        </p:txBody>
      </p:sp>
      <p:pic>
        <p:nvPicPr>
          <p:cNvPr id="5122" name="Picture 2"/>
          <p:cNvPicPr>
            <a:picLocks noChangeAspect="1" noChangeArrowheads="1"/>
          </p:cNvPicPr>
          <p:nvPr/>
        </p:nvPicPr>
        <p:blipFill>
          <a:blip r:embed="rId4" cstate="print"/>
          <a:srcRect/>
          <a:stretch>
            <a:fillRect/>
          </a:stretch>
        </p:blipFill>
        <p:spPr bwMode="auto">
          <a:xfrm>
            <a:off x="1167413" y="1816838"/>
            <a:ext cx="7024713" cy="2513066"/>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4" presetClass="entr" presetSubtype="0"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 to="" calcmode="lin" valueType="num">
                                      <p:cBhvr>
                                        <p:cTn id="14" dur="1" fill="hold"/>
                                        <p:tgtEl>
                                          <p:spTgt spid="5122"/>
                                        </p:tgtEl>
                                        <p:attrNameLst>
                                          <p:attrName/>
                                        </p:attrNameLst>
                                      </p:cBhvr>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500042"/>
          </a:xfrm>
          <a:prstGeom prst="rect">
            <a:avLst/>
          </a:prstGeom>
          <a:noFill/>
          <a:ln w="9525">
            <a:noFill/>
            <a:miter lim="800000"/>
            <a:headEnd/>
            <a:tailEnd/>
          </a:ln>
          <a:effectLst/>
        </p:spPr>
      </p:pic>
      <p:pic>
        <p:nvPicPr>
          <p:cNvPr id="10" name="Picture 2"/>
          <p:cNvPicPr>
            <a:picLocks noChangeAspect="1" noChangeArrowheads="1"/>
          </p:cNvPicPr>
          <p:nvPr/>
        </p:nvPicPr>
        <p:blipFill>
          <a:blip r:embed="rId2" cstate="print"/>
          <a:srcRect/>
          <a:stretch>
            <a:fillRect/>
          </a:stretch>
        </p:blipFill>
        <p:spPr bwMode="auto">
          <a:xfrm rot="10800000">
            <a:off x="0" y="6500834"/>
            <a:ext cx="9144000" cy="357166"/>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785787" y="285728"/>
            <a:ext cx="1675102" cy="571505"/>
          </a:xfrm>
          <a:prstGeom prst="rect">
            <a:avLst/>
          </a:prstGeom>
          <a:noFill/>
          <a:ln w="9525">
            <a:noFill/>
            <a:miter lim="800000"/>
            <a:headEnd/>
            <a:tailEnd/>
          </a:ln>
          <a:effectLst/>
        </p:spPr>
      </p:pic>
      <p:sp>
        <p:nvSpPr>
          <p:cNvPr id="24" name="6 Título"/>
          <p:cNvSpPr txBox="1">
            <a:spLocks/>
          </p:cNvSpPr>
          <p:nvPr/>
        </p:nvSpPr>
        <p:spPr>
          <a:xfrm>
            <a:off x="214282" y="1357298"/>
            <a:ext cx="1000132" cy="285752"/>
          </a:xfrm>
          <a:prstGeom prst="rect">
            <a:avLst/>
          </a:prstGeom>
        </p:spPr>
        <p:txBody>
          <a:bodyPr vert="horz" lIns="91440" tIns="45720" rIns="91440" bIns="45720" rtlCol="0" anchor="ctr">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VE" sz="1400" b="1" i="0" u="none" strike="noStrike" kern="1200" cap="none" spc="0" normalizeH="0" baseline="0" noProof="0" dirty="0">
              <a:ln>
                <a:noFill/>
              </a:ln>
              <a:solidFill>
                <a:srgbClr val="FFC000"/>
              </a:solidFill>
              <a:effectLst/>
              <a:uLnTx/>
              <a:uFillTx/>
              <a:latin typeface="Times New Roman" pitchFamily="18" charset="0"/>
              <a:ea typeface="+mj-ea"/>
              <a:cs typeface="Times New Roman" pitchFamily="18" charset="0"/>
            </a:endParaRPr>
          </a:p>
        </p:txBody>
      </p:sp>
      <p:sp>
        <p:nvSpPr>
          <p:cNvPr id="9" name="6 Título"/>
          <p:cNvSpPr txBox="1">
            <a:spLocks/>
          </p:cNvSpPr>
          <p:nvPr/>
        </p:nvSpPr>
        <p:spPr>
          <a:xfrm>
            <a:off x="357158" y="1000107"/>
            <a:ext cx="8572560" cy="642943"/>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1800" b="1" i="0" u="none" strike="noStrike" kern="1200" cap="none" spc="0" normalizeH="0" baseline="0" noProof="0" dirty="0" smtClean="0">
                <a:ln>
                  <a:noFill/>
                </a:ln>
                <a:solidFill>
                  <a:srgbClr val="FFC000"/>
                </a:solidFill>
                <a:effectLst/>
                <a:uLnTx/>
                <a:uFillTx/>
                <a:latin typeface="Times New Roman" pitchFamily="18" charset="0"/>
                <a:ea typeface="+mj-ea"/>
                <a:cs typeface="Times New Roman" pitchFamily="18" charset="0"/>
              </a:rPr>
              <a:t>■  </a:t>
            </a:r>
            <a:r>
              <a:rPr lang="es-ES" b="1" dirty="0" smtClean="0">
                <a:solidFill>
                  <a:schemeClr val="tx2"/>
                </a:solidFill>
                <a:latin typeface="Arial" pitchFamily="34" charset="0"/>
                <a:ea typeface="+mj-ea"/>
                <a:cs typeface="Arial" pitchFamily="34" charset="0"/>
              </a:rPr>
              <a:t>Procesos para la implementación y beneficios</a:t>
            </a:r>
          </a:p>
        </p:txBody>
      </p:sp>
      <p:graphicFrame>
        <p:nvGraphicFramePr>
          <p:cNvPr id="18" name="17 Diagrama"/>
          <p:cNvGraphicFramePr/>
          <p:nvPr/>
        </p:nvGraphicFramePr>
        <p:xfrm>
          <a:off x="395536" y="1397000"/>
          <a:ext cx="8748464"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1000"/>
                                        <p:tgtEl>
                                          <p:spTgt spid="18"/>
                                        </p:tgtEl>
                                      </p:cBhvr>
                                    </p:animEffect>
                                    <p:anim calcmode="lin" valueType="num">
                                      <p:cBhvr>
                                        <p:cTn id="13" dur="1000" fill="hold"/>
                                        <p:tgtEl>
                                          <p:spTgt spid="18"/>
                                        </p:tgtEl>
                                        <p:attrNameLst>
                                          <p:attrName>ppt_x</p:attrName>
                                        </p:attrNameLst>
                                      </p:cBhvr>
                                      <p:tavLst>
                                        <p:tav tm="0">
                                          <p:val>
                                            <p:strVal val="#ppt_x"/>
                                          </p:val>
                                        </p:tav>
                                        <p:tav tm="100000">
                                          <p:val>
                                            <p:strVal val="#ppt_x"/>
                                          </p:val>
                                        </p:tav>
                                      </p:tavLst>
                                    </p:anim>
                                    <p:anim calcmode="lin" valueType="num">
                                      <p:cBhvr>
                                        <p:cTn id="1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Graphic spid="18"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500042"/>
          </a:xfrm>
          <a:prstGeom prst="rect">
            <a:avLst/>
          </a:prstGeom>
          <a:noFill/>
          <a:ln w="9525">
            <a:noFill/>
            <a:miter lim="800000"/>
            <a:headEnd/>
            <a:tailEnd/>
          </a:ln>
          <a:effectLst/>
        </p:spPr>
      </p:pic>
      <p:pic>
        <p:nvPicPr>
          <p:cNvPr id="10" name="Picture 2"/>
          <p:cNvPicPr>
            <a:picLocks noChangeAspect="1" noChangeArrowheads="1"/>
          </p:cNvPicPr>
          <p:nvPr/>
        </p:nvPicPr>
        <p:blipFill>
          <a:blip r:embed="rId2" cstate="print"/>
          <a:srcRect/>
          <a:stretch>
            <a:fillRect/>
          </a:stretch>
        </p:blipFill>
        <p:spPr bwMode="auto">
          <a:xfrm rot="10800000">
            <a:off x="0" y="6500834"/>
            <a:ext cx="9144000" cy="357166"/>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785787" y="285728"/>
            <a:ext cx="1675102" cy="571505"/>
          </a:xfrm>
          <a:prstGeom prst="rect">
            <a:avLst/>
          </a:prstGeom>
          <a:noFill/>
          <a:ln w="9525">
            <a:noFill/>
            <a:miter lim="800000"/>
            <a:headEnd/>
            <a:tailEnd/>
          </a:ln>
          <a:effectLst/>
        </p:spPr>
      </p:pic>
      <p:sp>
        <p:nvSpPr>
          <p:cNvPr id="24" name="6 Título"/>
          <p:cNvSpPr txBox="1">
            <a:spLocks/>
          </p:cNvSpPr>
          <p:nvPr/>
        </p:nvSpPr>
        <p:spPr>
          <a:xfrm>
            <a:off x="214282" y="1357298"/>
            <a:ext cx="1000132" cy="285752"/>
          </a:xfrm>
          <a:prstGeom prst="rect">
            <a:avLst/>
          </a:prstGeom>
        </p:spPr>
        <p:txBody>
          <a:bodyPr vert="horz" lIns="91440" tIns="45720" rIns="91440" bIns="45720" rtlCol="0" anchor="ctr">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VE" sz="1400" b="1" i="0" u="none" strike="noStrike" kern="1200" cap="none" spc="0" normalizeH="0" baseline="0" noProof="0" dirty="0">
              <a:ln>
                <a:noFill/>
              </a:ln>
              <a:solidFill>
                <a:srgbClr val="FFC000"/>
              </a:solidFill>
              <a:effectLst/>
              <a:uLnTx/>
              <a:uFillTx/>
              <a:latin typeface="Times New Roman" pitchFamily="18" charset="0"/>
              <a:ea typeface="+mj-ea"/>
              <a:cs typeface="Times New Roman" pitchFamily="18" charset="0"/>
            </a:endParaRPr>
          </a:p>
        </p:txBody>
      </p:sp>
      <p:sp>
        <p:nvSpPr>
          <p:cNvPr id="9" name="6 Título"/>
          <p:cNvSpPr txBox="1">
            <a:spLocks/>
          </p:cNvSpPr>
          <p:nvPr/>
        </p:nvSpPr>
        <p:spPr>
          <a:xfrm>
            <a:off x="357158" y="1000107"/>
            <a:ext cx="8572560" cy="642943"/>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1800" b="1" i="0" u="none" strike="noStrike" kern="1200" cap="none" spc="0" normalizeH="0" baseline="0" noProof="0" dirty="0" smtClean="0">
                <a:ln>
                  <a:noFill/>
                </a:ln>
                <a:solidFill>
                  <a:srgbClr val="FFC000"/>
                </a:solidFill>
                <a:effectLst/>
                <a:uLnTx/>
                <a:uFillTx/>
                <a:latin typeface="Times New Roman" pitchFamily="18" charset="0"/>
                <a:ea typeface="+mj-ea"/>
                <a:cs typeface="Times New Roman" pitchFamily="18" charset="0"/>
              </a:rPr>
              <a:t>■ </a:t>
            </a:r>
            <a:r>
              <a:rPr lang="es-ES" b="1" noProof="0" dirty="0" smtClean="0">
                <a:solidFill>
                  <a:schemeClr val="tx2"/>
                </a:solidFill>
                <a:latin typeface="Arial" pitchFamily="34" charset="0"/>
                <a:ea typeface="+mj-ea"/>
                <a:cs typeface="Arial" pitchFamily="34" charset="0"/>
              </a:rPr>
              <a:t>Be</a:t>
            </a:r>
            <a:r>
              <a:rPr lang="es-ES" b="1" dirty="0" err="1" smtClean="0">
                <a:solidFill>
                  <a:schemeClr val="tx2"/>
                </a:solidFill>
                <a:latin typeface="Arial" pitchFamily="34" charset="0"/>
                <a:ea typeface="+mj-ea"/>
                <a:cs typeface="Arial" pitchFamily="34" charset="0"/>
              </a:rPr>
              <a:t>neficios</a:t>
            </a:r>
            <a:r>
              <a:rPr lang="es-ES" b="1" dirty="0" smtClean="0">
                <a:solidFill>
                  <a:schemeClr val="tx2"/>
                </a:solidFill>
                <a:latin typeface="Arial" pitchFamily="34" charset="0"/>
                <a:ea typeface="+mj-ea"/>
                <a:cs typeface="Arial" pitchFamily="34" charset="0"/>
              </a:rPr>
              <a:t> de la implementación</a:t>
            </a:r>
          </a:p>
        </p:txBody>
      </p:sp>
      <p:sp>
        <p:nvSpPr>
          <p:cNvPr id="12" name="11 Rectángulo"/>
          <p:cNvSpPr/>
          <p:nvPr/>
        </p:nvSpPr>
        <p:spPr>
          <a:xfrm>
            <a:off x="467544" y="1988840"/>
            <a:ext cx="7920880" cy="1200329"/>
          </a:xfrm>
          <a:prstGeom prst="rect">
            <a:avLst/>
          </a:prstGeom>
        </p:spPr>
        <p:txBody>
          <a:bodyPr wrap="square">
            <a:spAutoFit/>
          </a:bodyPr>
          <a:lstStyle/>
          <a:p>
            <a:pPr algn="just">
              <a:buClr>
                <a:srgbClr val="FFC000"/>
              </a:buClr>
              <a:buFont typeface="Wingdings" pitchFamily="2" charset="2"/>
              <a:buChar char="q"/>
            </a:pPr>
            <a:r>
              <a:rPr lang="es-VE" dirty="0" smtClean="0">
                <a:latin typeface="Arial" pitchFamily="34" charset="0"/>
                <a:cs typeface="Arial" pitchFamily="34" charset="0"/>
              </a:rPr>
              <a:t> La implementación de la automatización del sistema de calentamiento de agua es favorable ya que al ocurrir un evento adverso se afectaría solo el área del calentamiento de agua y no toda el área de hotel que se vería afectada en un 38% de su valor total. </a:t>
            </a:r>
          </a:p>
        </p:txBody>
      </p:sp>
      <p:sp>
        <p:nvSpPr>
          <p:cNvPr id="8" name="7 Rectángulo"/>
          <p:cNvSpPr/>
          <p:nvPr/>
        </p:nvSpPr>
        <p:spPr>
          <a:xfrm>
            <a:off x="971600" y="3501008"/>
            <a:ext cx="7920880" cy="369332"/>
          </a:xfrm>
          <a:prstGeom prst="rect">
            <a:avLst/>
          </a:prstGeom>
        </p:spPr>
        <p:txBody>
          <a:bodyPr wrap="square">
            <a:spAutoFit/>
          </a:bodyPr>
          <a:lstStyle/>
          <a:p>
            <a:pPr algn="just">
              <a:buClr>
                <a:srgbClr val="FFC000"/>
              </a:buClr>
              <a:buFont typeface="Wingdings" pitchFamily="2" charset="2"/>
              <a:buChar char="q"/>
            </a:pPr>
            <a:r>
              <a:rPr lang="es-VE" dirty="0" smtClean="0">
                <a:latin typeface="Arial" pitchFamily="34" charset="0"/>
                <a:cs typeface="Arial" pitchFamily="34" charset="0"/>
              </a:rPr>
              <a:t> Disminución de daños personales y materiales.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500042"/>
          </a:xfrm>
          <a:prstGeom prst="rect">
            <a:avLst/>
          </a:prstGeom>
          <a:noFill/>
          <a:ln w="9525">
            <a:noFill/>
            <a:miter lim="800000"/>
            <a:headEnd/>
            <a:tailEnd/>
          </a:ln>
          <a:effectLst/>
        </p:spPr>
      </p:pic>
      <p:sp>
        <p:nvSpPr>
          <p:cNvPr id="7" name="6 Título"/>
          <p:cNvSpPr>
            <a:spLocks noGrp="1"/>
          </p:cNvSpPr>
          <p:nvPr>
            <p:ph type="ctrTitle"/>
          </p:nvPr>
        </p:nvSpPr>
        <p:spPr>
          <a:xfrm>
            <a:off x="251520" y="836712"/>
            <a:ext cx="7772400" cy="500067"/>
          </a:xfrm>
        </p:spPr>
        <p:txBody>
          <a:bodyPr>
            <a:normAutofit/>
          </a:bodyPr>
          <a:lstStyle/>
          <a:p>
            <a:pPr algn="l"/>
            <a:r>
              <a:rPr lang="es-ES" sz="1800" b="1" dirty="0" smtClean="0">
                <a:solidFill>
                  <a:srgbClr val="FFC000"/>
                </a:solidFill>
                <a:latin typeface="Times New Roman" pitchFamily="18" charset="0"/>
                <a:cs typeface="Times New Roman" pitchFamily="18" charset="0"/>
              </a:rPr>
              <a:t>■ </a:t>
            </a:r>
            <a:r>
              <a:rPr lang="es-ES" sz="1800" b="1" dirty="0" smtClean="0">
                <a:solidFill>
                  <a:schemeClr val="tx2"/>
                </a:solidFill>
                <a:latin typeface="Arial" pitchFamily="34" charset="0"/>
                <a:cs typeface="Arial" pitchFamily="34" charset="0"/>
              </a:rPr>
              <a:t>Problema de Investigación </a:t>
            </a:r>
            <a:endParaRPr lang="es-VE" sz="1800" b="1" dirty="0">
              <a:solidFill>
                <a:schemeClr val="tx2"/>
              </a:solidFill>
              <a:latin typeface="Arial" pitchFamily="34" charset="0"/>
              <a:cs typeface="Arial" pitchFamily="34" charset="0"/>
            </a:endParaRPr>
          </a:p>
        </p:txBody>
      </p:sp>
      <p:pic>
        <p:nvPicPr>
          <p:cNvPr id="10" name="Picture 2"/>
          <p:cNvPicPr>
            <a:picLocks noChangeAspect="1" noChangeArrowheads="1"/>
          </p:cNvPicPr>
          <p:nvPr/>
        </p:nvPicPr>
        <p:blipFill>
          <a:blip r:embed="rId2" cstate="print"/>
          <a:srcRect/>
          <a:stretch>
            <a:fillRect/>
          </a:stretch>
        </p:blipFill>
        <p:spPr bwMode="auto">
          <a:xfrm rot="10800000">
            <a:off x="0" y="6500834"/>
            <a:ext cx="9144000" cy="357166"/>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785787" y="285728"/>
            <a:ext cx="1675102" cy="571505"/>
          </a:xfrm>
          <a:prstGeom prst="rect">
            <a:avLst/>
          </a:prstGeom>
          <a:noFill/>
          <a:ln w="9525">
            <a:noFill/>
            <a:miter lim="800000"/>
            <a:headEnd/>
            <a:tailEnd/>
          </a:ln>
          <a:effectLst/>
        </p:spPr>
      </p:pic>
      <p:sp>
        <p:nvSpPr>
          <p:cNvPr id="11" name="10 Rectángulo"/>
          <p:cNvSpPr/>
          <p:nvPr/>
        </p:nvSpPr>
        <p:spPr>
          <a:xfrm>
            <a:off x="1500166" y="3643314"/>
            <a:ext cx="6715172"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smtClean="0">
                <a:latin typeface="Arial" pitchFamily="34" charset="0"/>
                <a:cs typeface="Arial" pitchFamily="34" charset="0"/>
              </a:rPr>
              <a:t>Riesgo de incendio y explosión por fuga de GLP en el Sistema de Calentamiento  de Agua de un Hotel  </a:t>
            </a:r>
            <a:endParaRPr lang="es-VE" sz="1400" b="1" dirty="0">
              <a:latin typeface="Arial" pitchFamily="34" charset="0"/>
              <a:cs typeface="Arial" pitchFamily="34" charset="0"/>
            </a:endParaRPr>
          </a:p>
        </p:txBody>
      </p:sp>
      <p:sp>
        <p:nvSpPr>
          <p:cNvPr id="14" name="13 Rectángulo"/>
          <p:cNvSpPr/>
          <p:nvPr/>
        </p:nvSpPr>
        <p:spPr>
          <a:xfrm>
            <a:off x="2285984" y="2643182"/>
            <a:ext cx="164307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Perdida de materiales y materia prima</a:t>
            </a:r>
            <a:endParaRPr lang="es-VE" sz="1200" b="1" dirty="0">
              <a:latin typeface="Arial" pitchFamily="34" charset="0"/>
              <a:cs typeface="Arial" pitchFamily="34" charset="0"/>
            </a:endParaRPr>
          </a:p>
        </p:txBody>
      </p:sp>
      <p:sp>
        <p:nvSpPr>
          <p:cNvPr id="15" name="14 Rectángulo"/>
          <p:cNvSpPr/>
          <p:nvPr/>
        </p:nvSpPr>
        <p:spPr>
          <a:xfrm>
            <a:off x="4500562" y="2643182"/>
            <a:ext cx="1214446"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Incendio </a:t>
            </a:r>
            <a:endParaRPr lang="es-VE" sz="1200" b="1" dirty="0">
              <a:latin typeface="Arial" pitchFamily="34" charset="0"/>
              <a:cs typeface="Arial" pitchFamily="34" charset="0"/>
            </a:endParaRPr>
          </a:p>
        </p:txBody>
      </p:sp>
      <p:sp>
        <p:nvSpPr>
          <p:cNvPr id="16" name="15 Rectángulo"/>
          <p:cNvSpPr/>
          <p:nvPr/>
        </p:nvSpPr>
        <p:spPr>
          <a:xfrm>
            <a:off x="5857884" y="2643182"/>
            <a:ext cx="128588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Explosión</a:t>
            </a:r>
            <a:endParaRPr lang="es-VE" sz="1200" b="1" dirty="0">
              <a:latin typeface="Arial" pitchFamily="34" charset="0"/>
              <a:cs typeface="Arial" pitchFamily="34" charset="0"/>
            </a:endParaRPr>
          </a:p>
        </p:txBody>
      </p:sp>
      <p:sp>
        <p:nvSpPr>
          <p:cNvPr id="17" name="16 Rectángulo"/>
          <p:cNvSpPr/>
          <p:nvPr/>
        </p:nvSpPr>
        <p:spPr>
          <a:xfrm>
            <a:off x="7286644" y="2643182"/>
            <a:ext cx="164307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Intoxicación  y asfixia por inhalación de humo</a:t>
            </a:r>
            <a:endParaRPr lang="es-VE" sz="1200" b="1" dirty="0">
              <a:latin typeface="Arial" pitchFamily="34" charset="0"/>
              <a:cs typeface="Arial" pitchFamily="34" charset="0"/>
            </a:endParaRPr>
          </a:p>
        </p:txBody>
      </p:sp>
      <p:sp>
        <p:nvSpPr>
          <p:cNvPr id="18" name="17 Rectángulo"/>
          <p:cNvSpPr/>
          <p:nvPr/>
        </p:nvSpPr>
        <p:spPr>
          <a:xfrm>
            <a:off x="500034" y="2643182"/>
            <a:ext cx="164307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Daño a las instalaciones o equipos</a:t>
            </a:r>
            <a:endParaRPr lang="es-VE" sz="1200" b="1" dirty="0">
              <a:latin typeface="Arial" pitchFamily="34" charset="0"/>
              <a:cs typeface="Arial" pitchFamily="34" charset="0"/>
            </a:endParaRPr>
          </a:p>
        </p:txBody>
      </p:sp>
      <p:sp>
        <p:nvSpPr>
          <p:cNvPr id="19" name="18 Rectángulo"/>
          <p:cNvSpPr/>
          <p:nvPr/>
        </p:nvSpPr>
        <p:spPr>
          <a:xfrm>
            <a:off x="1428728" y="1714488"/>
            <a:ext cx="1643074"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Cierre o clausura del Hotel</a:t>
            </a:r>
            <a:endParaRPr lang="es-VE" sz="1200" b="1" dirty="0">
              <a:latin typeface="Arial" pitchFamily="34" charset="0"/>
              <a:cs typeface="Arial" pitchFamily="34" charset="0"/>
            </a:endParaRPr>
          </a:p>
        </p:txBody>
      </p:sp>
      <p:sp>
        <p:nvSpPr>
          <p:cNvPr id="20" name="19 Rectángulo"/>
          <p:cNvSpPr/>
          <p:nvPr/>
        </p:nvSpPr>
        <p:spPr>
          <a:xfrm>
            <a:off x="4500562" y="1785926"/>
            <a:ext cx="1214446"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Quemaduras</a:t>
            </a:r>
          </a:p>
          <a:p>
            <a:pPr algn="ctr"/>
            <a:r>
              <a:rPr lang="es-ES" sz="1200" b="1" dirty="0" smtClean="0">
                <a:latin typeface="Arial" pitchFamily="34" charset="0"/>
                <a:cs typeface="Arial" pitchFamily="34" charset="0"/>
              </a:rPr>
              <a:t>1,2,3</a:t>
            </a:r>
          </a:p>
          <a:p>
            <a:pPr algn="ctr"/>
            <a:r>
              <a:rPr lang="es-ES" sz="1200" b="1" dirty="0" smtClean="0">
                <a:latin typeface="Arial" pitchFamily="34" charset="0"/>
                <a:cs typeface="Arial" pitchFamily="34" charset="0"/>
              </a:rPr>
              <a:t>Laceraciones</a:t>
            </a:r>
            <a:endParaRPr lang="es-VE" sz="1200" b="1" dirty="0">
              <a:latin typeface="Arial" pitchFamily="34" charset="0"/>
              <a:cs typeface="Arial" pitchFamily="34" charset="0"/>
            </a:endParaRPr>
          </a:p>
        </p:txBody>
      </p:sp>
      <p:sp>
        <p:nvSpPr>
          <p:cNvPr id="21" name="20 Rectángulo"/>
          <p:cNvSpPr/>
          <p:nvPr/>
        </p:nvSpPr>
        <p:spPr>
          <a:xfrm>
            <a:off x="4500562" y="1285860"/>
            <a:ext cx="1214446"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Muerte</a:t>
            </a:r>
            <a:endParaRPr lang="es-VE" sz="1200" b="1" dirty="0">
              <a:latin typeface="Arial" pitchFamily="34" charset="0"/>
              <a:cs typeface="Arial" pitchFamily="34" charset="0"/>
            </a:endParaRPr>
          </a:p>
        </p:txBody>
      </p:sp>
      <p:sp>
        <p:nvSpPr>
          <p:cNvPr id="22" name="21 Rectángulo"/>
          <p:cNvSpPr/>
          <p:nvPr/>
        </p:nvSpPr>
        <p:spPr>
          <a:xfrm>
            <a:off x="5857884" y="2000240"/>
            <a:ext cx="1214446"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Muerte</a:t>
            </a:r>
            <a:endParaRPr lang="es-VE" sz="1200" b="1" dirty="0">
              <a:latin typeface="Arial" pitchFamily="34" charset="0"/>
              <a:cs typeface="Arial" pitchFamily="34" charset="0"/>
            </a:endParaRPr>
          </a:p>
        </p:txBody>
      </p:sp>
      <p:sp>
        <p:nvSpPr>
          <p:cNvPr id="23" name="22 Rectángulo"/>
          <p:cNvSpPr/>
          <p:nvPr/>
        </p:nvSpPr>
        <p:spPr>
          <a:xfrm>
            <a:off x="7286644" y="1714488"/>
            <a:ext cx="164307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Enfermedades  ocupacionales  por daño pulmonar</a:t>
            </a:r>
            <a:endParaRPr lang="es-VE" sz="1200" b="1" dirty="0">
              <a:latin typeface="Arial" pitchFamily="34" charset="0"/>
              <a:cs typeface="Arial" pitchFamily="34" charset="0"/>
            </a:endParaRPr>
          </a:p>
        </p:txBody>
      </p:sp>
      <p:sp>
        <p:nvSpPr>
          <p:cNvPr id="24" name="6 Título"/>
          <p:cNvSpPr txBox="1">
            <a:spLocks/>
          </p:cNvSpPr>
          <p:nvPr/>
        </p:nvSpPr>
        <p:spPr>
          <a:xfrm>
            <a:off x="331508" y="1415056"/>
            <a:ext cx="1000132" cy="285752"/>
          </a:xfrm>
          <a:prstGeom prst="rect">
            <a:avLst/>
          </a:prstGeom>
        </p:spPr>
        <p:txBody>
          <a:bodyPr vert="horz" lIns="91440" tIns="45720" rIns="91440" bIns="45720" rtlCol="0" anchor="ctr">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z="1400" b="1" dirty="0" smtClean="0">
                <a:solidFill>
                  <a:srgbClr val="FFC000"/>
                </a:solidFill>
                <a:latin typeface="Arial" pitchFamily="34" charset="0"/>
                <a:ea typeface="+mj-ea"/>
                <a:cs typeface="Arial" pitchFamily="34" charset="0"/>
              </a:rPr>
              <a:t>EFECTO</a:t>
            </a:r>
            <a:endParaRPr kumimoji="0" lang="es-VE" sz="1400" b="1" i="0" u="none" strike="noStrike" kern="1200" cap="none" spc="0" normalizeH="0" baseline="0" noProof="0" dirty="0">
              <a:ln>
                <a:noFill/>
              </a:ln>
              <a:solidFill>
                <a:srgbClr val="FFC000"/>
              </a:solidFill>
              <a:effectLst/>
              <a:uLnTx/>
              <a:uFillTx/>
              <a:latin typeface="Arial" pitchFamily="34" charset="0"/>
              <a:ea typeface="+mj-ea"/>
              <a:cs typeface="Arial" pitchFamily="34" charset="0"/>
            </a:endParaRPr>
          </a:p>
        </p:txBody>
      </p:sp>
      <p:sp>
        <p:nvSpPr>
          <p:cNvPr id="26" name="6 Título"/>
          <p:cNvSpPr txBox="1">
            <a:spLocks/>
          </p:cNvSpPr>
          <p:nvPr/>
        </p:nvSpPr>
        <p:spPr>
          <a:xfrm>
            <a:off x="259500" y="4007344"/>
            <a:ext cx="1000132" cy="285752"/>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z="1400" b="1" dirty="0" smtClean="0">
                <a:solidFill>
                  <a:srgbClr val="FFC000"/>
                </a:solidFill>
                <a:latin typeface="Arial" pitchFamily="34" charset="0"/>
                <a:ea typeface="+mj-ea"/>
                <a:cs typeface="Arial" pitchFamily="34" charset="0"/>
              </a:rPr>
              <a:t>CAUSA</a:t>
            </a:r>
            <a:endParaRPr kumimoji="0" lang="es-VE" sz="1400" b="1" i="0" u="none" strike="noStrike" kern="1200" cap="none" spc="0" normalizeH="0" baseline="0" noProof="0" dirty="0">
              <a:ln>
                <a:noFill/>
              </a:ln>
              <a:solidFill>
                <a:schemeClr val="tx2"/>
              </a:solidFill>
              <a:effectLst/>
              <a:uLnTx/>
              <a:uFillTx/>
              <a:latin typeface="Arial" pitchFamily="34" charset="0"/>
              <a:ea typeface="+mj-ea"/>
              <a:cs typeface="Arial" pitchFamily="34" charset="0"/>
            </a:endParaRPr>
          </a:p>
        </p:txBody>
      </p:sp>
      <p:sp>
        <p:nvSpPr>
          <p:cNvPr id="27" name="26 Rectángulo"/>
          <p:cNvSpPr/>
          <p:nvPr/>
        </p:nvSpPr>
        <p:spPr>
          <a:xfrm>
            <a:off x="785786" y="4429132"/>
            <a:ext cx="2428892"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Condiciones  inadecuadas  de trabajo</a:t>
            </a:r>
            <a:endParaRPr lang="es-VE" sz="1200" b="1" dirty="0">
              <a:latin typeface="Arial" pitchFamily="34" charset="0"/>
              <a:cs typeface="Arial" pitchFamily="34" charset="0"/>
            </a:endParaRPr>
          </a:p>
        </p:txBody>
      </p:sp>
      <p:sp>
        <p:nvSpPr>
          <p:cNvPr id="28" name="27 Rectángulo"/>
          <p:cNvSpPr/>
          <p:nvPr/>
        </p:nvSpPr>
        <p:spPr>
          <a:xfrm>
            <a:off x="785786" y="5214950"/>
            <a:ext cx="2428892"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Almacenamiento inadecuado  de productos</a:t>
            </a:r>
            <a:endParaRPr lang="es-VE" sz="1200" b="1" dirty="0">
              <a:latin typeface="Arial" pitchFamily="34" charset="0"/>
              <a:cs typeface="Arial" pitchFamily="34" charset="0"/>
            </a:endParaRPr>
          </a:p>
        </p:txBody>
      </p:sp>
      <p:sp>
        <p:nvSpPr>
          <p:cNvPr id="29" name="28 Rectángulo"/>
          <p:cNvSpPr/>
          <p:nvPr/>
        </p:nvSpPr>
        <p:spPr>
          <a:xfrm>
            <a:off x="785786" y="5929330"/>
            <a:ext cx="2428892"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Productos combustibles  o inflamables</a:t>
            </a:r>
            <a:endParaRPr lang="es-VE" sz="1200" b="1" dirty="0">
              <a:latin typeface="Arial" pitchFamily="34" charset="0"/>
              <a:cs typeface="Arial" pitchFamily="34" charset="0"/>
            </a:endParaRPr>
          </a:p>
        </p:txBody>
      </p:sp>
      <p:sp>
        <p:nvSpPr>
          <p:cNvPr id="30" name="29 Rectángulo"/>
          <p:cNvSpPr/>
          <p:nvPr/>
        </p:nvSpPr>
        <p:spPr>
          <a:xfrm>
            <a:off x="3357554" y="4429132"/>
            <a:ext cx="2428892"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Mal diseño de las instalaciones</a:t>
            </a:r>
            <a:endParaRPr lang="es-VE" sz="1200" b="1" dirty="0">
              <a:latin typeface="Arial" pitchFamily="34" charset="0"/>
              <a:cs typeface="Arial" pitchFamily="34" charset="0"/>
            </a:endParaRPr>
          </a:p>
        </p:txBody>
      </p:sp>
      <p:sp>
        <p:nvSpPr>
          <p:cNvPr id="31" name="30 Rectángulo"/>
          <p:cNvSpPr/>
          <p:nvPr/>
        </p:nvSpPr>
        <p:spPr>
          <a:xfrm>
            <a:off x="3357554" y="5929330"/>
            <a:ext cx="2428892"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Instalaciones inadecuadas de calefón</a:t>
            </a:r>
            <a:endParaRPr lang="es-VE" sz="1200" b="1" dirty="0">
              <a:latin typeface="Arial" pitchFamily="34" charset="0"/>
              <a:cs typeface="Arial" pitchFamily="34" charset="0"/>
            </a:endParaRPr>
          </a:p>
        </p:txBody>
      </p:sp>
      <p:sp>
        <p:nvSpPr>
          <p:cNvPr id="32" name="31 Rectángulo"/>
          <p:cNvSpPr/>
          <p:nvPr/>
        </p:nvSpPr>
        <p:spPr>
          <a:xfrm>
            <a:off x="3357554" y="5214950"/>
            <a:ext cx="2428892"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Instalaciones inadecuadas de tuberías  de gas</a:t>
            </a:r>
            <a:endParaRPr lang="es-VE" sz="1200" b="1" dirty="0">
              <a:latin typeface="Arial" pitchFamily="34" charset="0"/>
              <a:cs typeface="Arial" pitchFamily="34" charset="0"/>
            </a:endParaRPr>
          </a:p>
        </p:txBody>
      </p:sp>
      <p:sp>
        <p:nvSpPr>
          <p:cNvPr id="33" name="32 Rectángulo"/>
          <p:cNvSpPr/>
          <p:nvPr/>
        </p:nvSpPr>
        <p:spPr>
          <a:xfrm>
            <a:off x="6000760" y="4429132"/>
            <a:ext cx="2428892"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Falta de mantenimiento  en instalaciones</a:t>
            </a:r>
            <a:endParaRPr lang="es-VE" sz="1200" b="1" dirty="0">
              <a:latin typeface="Arial" pitchFamily="34" charset="0"/>
              <a:cs typeface="Arial" pitchFamily="34" charset="0"/>
            </a:endParaRPr>
          </a:p>
        </p:txBody>
      </p:sp>
      <p:sp>
        <p:nvSpPr>
          <p:cNvPr id="34" name="33 Rectángulo"/>
          <p:cNvSpPr/>
          <p:nvPr/>
        </p:nvSpPr>
        <p:spPr>
          <a:xfrm>
            <a:off x="6000760" y="5214950"/>
            <a:ext cx="2428892"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b="1" dirty="0" smtClean="0">
                <a:latin typeface="Arial" pitchFamily="34" charset="0"/>
                <a:cs typeface="Arial" pitchFamily="34" charset="0"/>
              </a:rPr>
              <a:t>Condiciones inadecuadas  de trabajo</a:t>
            </a:r>
            <a:endParaRPr lang="es-VE" sz="1200" b="1" dirty="0">
              <a:latin typeface="Arial" pitchFamily="34" charset="0"/>
              <a:cs typeface="Arial" pitchFamily="34" charset="0"/>
            </a:endParaRPr>
          </a:p>
        </p:txBody>
      </p:sp>
      <p:cxnSp>
        <p:nvCxnSpPr>
          <p:cNvPr id="36" name="35 Conector recto"/>
          <p:cNvCxnSpPr/>
          <p:nvPr/>
        </p:nvCxnSpPr>
        <p:spPr>
          <a:xfrm>
            <a:off x="1857356" y="4286256"/>
            <a:ext cx="5357850" cy="1588"/>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8" name="37 Conector recto"/>
          <p:cNvCxnSpPr/>
          <p:nvPr/>
        </p:nvCxnSpPr>
        <p:spPr>
          <a:xfrm rot="5400000">
            <a:off x="1785918" y="4356900"/>
            <a:ext cx="142876" cy="1588"/>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1" name="40 Conector recto"/>
          <p:cNvCxnSpPr/>
          <p:nvPr/>
        </p:nvCxnSpPr>
        <p:spPr>
          <a:xfrm rot="5400000">
            <a:off x="7143768" y="4356900"/>
            <a:ext cx="142876" cy="1588"/>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rot="5400000" flipH="1" flipV="1">
            <a:off x="1820843" y="5035561"/>
            <a:ext cx="214314" cy="1588"/>
          </a:xfrm>
          <a:prstGeom prst="straightConnector1">
            <a:avLst/>
          </a:prstGeom>
          <a:ln w="317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45" name="44 Conector recto de flecha"/>
          <p:cNvCxnSpPr/>
          <p:nvPr/>
        </p:nvCxnSpPr>
        <p:spPr>
          <a:xfrm rot="5400000" flipH="1" flipV="1">
            <a:off x="1822431" y="5749941"/>
            <a:ext cx="214314" cy="1588"/>
          </a:xfrm>
          <a:prstGeom prst="straightConnector1">
            <a:avLst/>
          </a:prstGeom>
          <a:ln w="317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46" name="45 Conector recto de flecha"/>
          <p:cNvCxnSpPr/>
          <p:nvPr/>
        </p:nvCxnSpPr>
        <p:spPr>
          <a:xfrm rot="5400000" flipH="1" flipV="1">
            <a:off x="4394199" y="5035561"/>
            <a:ext cx="214314" cy="1588"/>
          </a:xfrm>
          <a:prstGeom prst="straightConnector1">
            <a:avLst/>
          </a:prstGeom>
          <a:ln w="317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47" name="46 Conector recto de flecha"/>
          <p:cNvCxnSpPr/>
          <p:nvPr/>
        </p:nvCxnSpPr>
        <p:spPr>
          <a:xfrm rot="5400000" flipH="1" flipV="1">
            <a:off x="4394199" y="5749941"/>
            <a:ext cx="214314" cy="1588"/>
          </a:xfrm>
          <a:prstGeom prst="straightConnector1">
            <a:avLst/>
          </a:prstGeom>
          <a:ln w="317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48" name="47 Conector recto de flecha"/>
          <p:cNvCxnSpPr/>
          <p:nvPr/>
        </p:nvCxnSpPr>
        <p:spPr>
          <a:xfrm rot="5400000" flipH="1" flipV="1">
            <a:off x="7108843" y="5035561"/>
            <a:ext cx="214314" cy="1588"/>
          </a:xfrm>
          <a:prstGeom prst="straightConnector1">
            <a:avLst/>
          </a:prstGeom>
          <a:ln w="317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49" name="48 Conector recto de flecha"/>
          <p:cNvCxnSpPr/>
          <p:nvPr/>
        </p:nvCxnSpPr>
        <p:spPr>
          <a:xfrm rot="5400000" flipH="1" flipV="1">
            <a:off x="4357686" y="4286256"/>
            <a:ext cx="285752" cy="1588"/>
          </a:xfrm>
          <a:prstGeom prst="straightConnector1">
            <a:avLst/>
          </a:prstGeom>
          <a:ln w="317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52" name="51 Conector recto de flecha"/>
          <p:cNvCxnSpPr/>
          <p:nvPr/>
        </p:nvCxnSpPr>
        <p:spPr>
          <a:xfrm rot="5400000" flipH="1" flipV="1">
            <a:off x="4856958" y="3499644"/>
            <a:ext cx="285752" cy="1588"/>
          </a:xfrm>
          <a:prstGeom prst="straightConnector1">
            <a:avLst/>
          </a:prstGeom>
          <a:ln w="317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53" name="52 Conector recto"/>
          <p:cNvCxnSpPr/>
          <p:nvPr/>
        </p:nvCxnSpPr>
        <p:spPr>
          <a:xfrm>
            <a:off x="1214414" y="3500438"/>
            <a:ext cx="6929486" cy="1588"/>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6" name="55 Conector recto de flecha"/>
          <p:cNvCxnSpPr/>
          <p:nvPr/>
        </p:nvCxnSpPr>
        <p:spPr>
          <a:xfrm rot="5400000" flipH="1" flipV="1">
            <a:off x="1108051" y="3392487"/>
            <a:ext cx="214314" cy="1588"/>
          </a:xfrm>
          <a:prstGeom prst="straightConnector1">
            <a:avLst/>
          </a:prstGeom>
          <a:ln w="317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57" name="56 Conector recto de flecha"/>
          <p:cNvCxnSpPr/>
          <p:nvPr/>
        </p:nvCxnSpPr>
        <p:spPr>
          <a:xfrm rot="5400000" flipH="1" flipV="1">
            <a:off x="3035289" y="3392487"/>
            <a:ext cx="214314" cy="1588"/>
          </a:xfrm>
          <a:prstGeom prst="straightConnector1">
            <a:avLst/>
          </a:prstGeom>
          <a:ln w="317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58" name="57 Conector recto de flecha"/>
          <p:cNvCxnSpPr/>
          <p:nvPr/>
        </p:nvCxnSpPr>
        <p:spPr>
          <a:xfrm rot="5400000" flipH="1" flipV="1">
            <a:off x="6392875" y="3392487"/>
            <a:ext cx="214314" cy="1588"/>
          </a:xfrm>
          <a:prstGeom prst="straightConnector1">
            <a:avLst/>
          </a:prstGeom>
          <a:ln w="317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59" name="58 Conector recto de flecha"/>
          <p:cNvCxnSpPr/>
          <p:nvPr/>
        </p:nvCxnSpPr>
        <p:spPr>
          <a:xfrm rot="5400000" flipH="1" flipV="1">
            <a:off x="8035949" y="3392487"/>
            <a:ext cx="214314" cy="1588"/>
          </a:xfrm>
          <a:prstGeom prst="straightConnector1">
            <a:avLst/>
          </a:prstGeom>
          <a:ln w="317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60" name="59 Conector recto"/>
          <p:cNvCxnSpPr/>
          <p:nvPr/>
        </p:nvCxnSpPr>
        <p:spPr>
          <a:xfrm>
            <a:off x="1142976" y="2427280"/>
            <a:ext cx="2214578" cy="1588"/>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4" name="63 Conector recto"/>
          <p:cNvCxnSpPr/>
          <p:nvPr/>
        </p:nvCxnSpPr>
        <p:spPr>
          <a:xfrm rot="5400000">
            <a:off x="1072332" y="2499512"/>
            <a:ext cx="142876" cy="1588"/>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5" name="64 Conector recto"/>
          <p:cNvCxnSpPr/>
          <p:nvPr/>
        </p:nvCxnSpPr>
        <p:spPr>
          <a:xfrm rot="5400000">
            <a:off x="3285322" y="2499512"/>
            <a:ext cx="142876" cy="1588"/>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6" name="65 Conector recto de flecha"/>
          <p:cNvCxnSpPr/>
          <p:nvPr/>
        </p:nvCxnSpPr>
        <p:spPr>
          <a:xfrm rot="5400000" flipH="1" flipV="1">
            <a:off x="2108183" y="2320917"/>
            <a:ext cx="214314" cy="1588"/>
          </a:xfrm>
          <a:prstGeom prst="straightConnector1">
            <a:avLst/>
          </a:prstGeom>
          <a:ln w="317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67" name="66 Conector recto de flecha"/>
          <p:cNvCxnSpPr/>
          <p:nvPr/>
        </p:nvCxnSpPr>
        <p:spPr>
          <a:xfrm rot="5400000" flipH="1" flipV="1">
            <a:off x="4964115" y="2535231"/>
            <a:ext cx="214314" cy="1588"/>
          </a:xfrm>
          <a:prstGeom prst="straightConnector1">
            <a:avLst/>
          </a:prstGeom>
          <a:ln w="317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68" name="67 Conector recto"/>
          <p:cNvCxnSpPr/>
          <p:nvPr/>
        </p:nvCxnSpPr>
        <p:spPr>
          <a:xfrm rot="5400000">
            <a:off x="5001422" y="1713694"/>
            <a:ext cx="142876" cy="1588"/>
          </a:xfrm>
          <a:prstGeom prst="line">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0" name="69 Conector recto de flecha"/>
          <p:cNvCxnSpPr/>
          <p:nvPr/>
        </p:nvCxnSpPr>
        <p:spPr>
          <a:xfrm rot="5400000" flipH="1" flipV="1">
            <a:off x="6392875" y="2463793"/>
            <a:ext cx="214314" cy="1588"/>
          </a:xfrm>
          <a:prstGeom prst="straightConnector1">
            <a:avLst/>
          </a:prstGeom>
          <a:ln w="317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71" name="70 Conector recto de flecha"/>
          <p:cNvCxnSpPr/>
          <p:nvPr/>
        </p:nvCxnSpPr>
        <p:spPr>
          <a:xfrm rot="5400000" flipH="1" flipV="1">
            <a:off x="8035949" y="2463793"/>
            <a:ext cx="214314" cy="1588"/>
          </a:xfrm>
          <a:prstGeom prst="straightConnector1">
            <a:avLst/>
          </a:prstGeom>
          <a:ln w="31750" cmpd="sng">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 calcmode="lin" valueType="num">
                                      <p:cBhvr additive="base">
                                        <p:cTn id="12" dur="500" fill="hold"/>
                                        <p:tgtEl>
                                          <p:spTgt spid="26"/>
                                        </p:tgtEl>
                                        <p:attrNameLst>
                                          <p:attrName>ppt_x</p:attrName>
                                        </p:attrNameLst>
                                      </p:cBhvr>
                                      <p:tavLst>
                                        <p:tav tm="0">
                                          <p:val>
                                            <p:strVal val="#ppt_x"/>
                                          </p:val>
                                        </p:tav>
                                        <p:tav tm="100000">
                                          <p:val>
                                            <p:strVal val="#ppt_x"/>
                                          </p:val>
                                        </p:tav>
                                      </p:tavLst>
                                    </p:anim>
                                    <p:anim calcmode="lin" valueType="num">
                                      <p:cBhvr additive="base">
                                        <p:cTn id="1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9"/>
                                        </p:tgtEl>
                                        <p:attrNameLst>
                                          <p:attrName>style.visibility</p:attrName>
                                        </p:attrNameLst>
                                      </p:cBhvr>
                                      <p:to>
                                        <p:strVal val="visible"/>
                                      </p:to>
                                    </p:set>
                                    <p:anim calcmode="lin" valueType="num">
                                      <p:cBhvr additive="base">
                                        <p:cTn id="18" dur="500" fill="hold"/>
                                        <p:tgtEl>
                                          <p:spTgt spid="49"/>
                                        </p:tgtEl>
                                        <p:attrNameLst>
                                          <p:attrName>ppt_x</p:attrName>
                                        </p:attrNameLst>
                                      </p:cBhvr>
                                      <p:tavLst>
                                        <p:tav tm="0">
                                          <p:val>
                                            <p:strVal val="#ppt_x"/>
                                          </p:val>
                                        </p:tav>
                                        <p:tav tm="100000">
                                          <p:val>
                                            <p:strVal val="#ppt_x"/>
                                          </p:val>
                                        </p:tav>
                                      </p:tavLst>
                                    </p:anim>
                                    <p:anim calcmode="lin" valueType="num">
                                      <p:cBhvr additive="base">
                                        <p:cTn id="19"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additive="base">
                                        <p:cTn id="24" dur="500" fill="hold"/>
                                        <p:tgtEl>
                                          <p:spTgt spid="27"/>
                                        </p:tgtEl>
                                        <p:attrNameLst>
                                          <p:attrName>ppt_x</p:attrName>
                                        </p:attrNameLst>
                                      </p:cBhvr>
                                      <p:tavLst>
                                        <p:tav tm="0">
                                          <p:val>
                                            <p:strVal val="#ppt_x"/>
                                          </p:val>
                                        </p:tav>
                                        <p:tav tm="100000">
                                          <p:val>
                                            <p:strVal val="#ppt_x"/>
                                          </p:val>
                                        </p:tav>
                                      </p:tavLst>
                                    </p:anim>
                                    <p:anim calcmode="lin" valueType="num">
                                      <p:cBhvr additive="base">
                                        <p:cTn id="25" dur="500" fill="hold"/>
                                        <p:tgtEl>
                                          <p:spTgt spid="27"/>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28"/>
                                        </p:tgtEl>
                                        <p:attrNameLst>
                                          <p:attrName>style.visibility</p:attrName>
                                        </p:attrNameLst>
                                      </p:cBhvr>
                                      <p:to>
                                        <p:strVal val="visible"/>
                                      </p:to>
                                    </p:set>
                                    <p:anim calcmode="lin" valueType="num">
                                      <p:cBhvr additive="base">
                                        <p:cTn id="28" dur="500" fill="hold"/>
                                        <p:tgtEl>
                                          <p:spTgt spid="28"/>
                                        </p:tgtEl>
                                        <p:attrNameLst>
                                          <p:attrName>ppt_x</p:attrName>
                                        </p:attrNameLst>
                                      </p:cBhvr>
                                      <p:tavLst>
                                        <p:tav tm="0">
                                          <p:val>
                                            <p:strVal val="#ppt_x"/>
                                          </p:val>
                                        </p:tav>
                                        <p:tav tm="100000">
                                          <p:val>
                                            <p:strVal val="#ppt_x"/>
                                          </p:val>
                                        </p:tav>
                                      </p:tavLst>
                                    </p:anim>
                                    <p:anim calcmode="lin" valueType="num">
                                      <p:cBhvr additive="base">
                                        <p:cTn id="29" dur="500" fill="hold"/>
                                        <p:tgtEl>
                                          <p:spTgt spid="28"/>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 calcmode="lin" valueType="num">
                                      <p:cBhvr additive="base">
                                        <p:cTn id="32" dur="500" fill="hold"/>
                                        <p:tgtEl>
                                          <p:spTgt spid="29"/>
                                        </p:tgtEl>
                                        <p:attrNameLst>
                                          <p:attrName>ppt_x</p:attrName>
                                        </p:attrNameLst>
                                      </p:cBhvr>
                                      <p:tavLst>
                                        <p:tav tm="0">
                                          <p:val>
                                            <p:strVal val="#ppt_x"/>
                                          </p:val>
                                        </p:tav>
                                        <p:tav tm="100000">
                                          <p:val>
                                            <p:strVal val="#ppt_x"/>
                                          </p:val>
                                        </p:tav>
                                      </p:tavLst>
                                    </p:anim>
                                    <p:anim calcmode="lin" valueType="num">
                                      <p:cBhvr additive="base">
                                        <p:cTn id="33" dur="500" fill="hold"/>
                                        <p:tgtEl>
                                          <p:spTgt spid="29"/>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30"/>
                                        </p:tgtEl>
                                        <p:attrNameLst>
                                          <p:attrName>style.visibility</p:attrName>
                                        </p:attrNameLst>
                                      </p:cBhvr>
                                      <p:to>
                                        <p:strVal val="visible"/>
                                      </p:to>
                                    </p:set>
                                    <p:anim calcmode="lin" valueType="num">
                                      <p:cBhvr additive="base">
                                        <p:cTn id="36" dur="500" fill="hold"/>
                                        <p:tgtEl>
                                          <p:spTgt spid="30"/>
                                        </p:tgtEl>
                                        <p:attrNameLst>
                                          <p:attrName>ppt_x</p:attrName>
                                        </p:attrNameLst>
                                      </p:cBhvr>
                                      <p:tavLst>
                                        <p:tav tm="0">
                                          <p:val>
                                            <p:strVal val="#ppt_x"/>
                                          </p:val>
                                        </p:tav>
                                        <p:tav tm="100000">
                                          <p:val>
                                            <p:strVal val="#ppt_x"/>
                                          </p:val>
                                        </p:tav>
                                      </p:tavLst>
                                    </p:anim>
                                    <p:anim calcmode="lin" valueType="num">
                                      <p:cBhvr additive="base">
                                        <p:cTn id="37" dur="500" fill="hold"/>
                                        <p:tgtEl>
                                          <p:spTgt spid="30"/>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31"/>
                                        </p:tgtEl>
                                        <p:attrNameLst>
                                          <p:attrName>style.visibility</p:attrName>
                                        </p:attrNameLst>
                                      </p:cBhvr>
                                      <p:to>
                                        <p:strVal val="visible"/>
                                      </p:to>
                                    </p:set>
                                    <p:anim calcmode="lin" valueType="num">
                                      <p:cBhvr additive="base">
                                        <p:cTn id="40" dur="500" fill="hold"/>
                                        <p:tgtEl>
                                          <p:spTgt spid="31"/>
                                        </p:tgtEl>
                                        <p:attrNameLst>
                                          <p:attrName>ppt_x</p:attrName>
                                        </p:attrNameLst>
                                      </p:cBhvr>
                                      <p:tavLst>
                                        <p:tav tm="0">
                                          <p:val>
                                            <p:strVal val="#ppt_x"/>
                                          </p:val>
                                        </p:tav>
                                        <p:tav tm="100000">
                                          <p:val>
                                            <p:strVal val="#ppt_x"/>
                                          </p:val>
                                        </p:tav>
                                      </p:tavLst>
                                    </p:anim>
                                    <p:anim calcmode="lin" valueType="num">
                                      <p:cBhvr additive="base">
                                        <p:cTn id="41" dur="500" fill="hold"/>
                                        <p:tgtEl>
                                          <p:spTgt spid="31"/>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32"/>
                                        </p:tgtEl>
                                        <p:attrNameLst>
                                          <p:attrName>style.visibility</p:attrName>
                                        </p:attrNameLst>
                                      </p:cBhvr>
                                      <p:to>
                                        <p:strVal val="visible"/>
                                      </p:to>
                                    </p:set>
                                    <p:anim calcmode="lin" valueType="num">
                                      <p:cBhvr additive="base">
                                        <p:cTn id="44" dur="500" fill="hold"/>
                                        <p:tgtEl>
                                          <p:spTgt spid="32"/>
                                        </p:tgtEl>
                                        <p:attrNameLst>
                                          <p:attrName>ppt_x</p:attrName>
                                        </p:attrNameLst>
                                      </p:cBhvr>
                                      <p:tavLst>
                                        <p:tav tm="0">
                                          <p:val>
                                            <p:strVal val="#ppt_x"/>
                                          </p:val>
                                        </p:tav>
                                        <p:tav tm="100000">
                                          <p:val>
                                            <p:strVal val="#ppt_x"/>
                                          </p:val>
                                        </p:tav>
                                      </p:tavLst>
                                    </p:anim>
                                    <p:anim calcmode="lin" valueType="num">
                                      <p:cBhvr additive="base">
                                        <p:cTn id="45" dur="500" fill="hold"/>
                                        <p:tgtEl>
                                          <p:spTgt spid="32"/>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33"/>
                                        </p:tgtEl>
                                        <p:attrNameLst>
                                          <p:attrName>style.visibility</p:attrName>
                                        </p:attrNameLst>
                                      </p:cBhvr>
                                      <p:to>
                                        <p:strVal val="visible"/>
                                      </p:to>
                                    </p:set>
                                    <p:anim calcmode="lin" valueType="num">
                                      <p:cBhvr additive="base">
                                        <p:cTn id="48" dur="500" fill="hold"/>
                                        <p:tgtEl>
                                          <p:spTgt spid="33"/>
                                        </p:tgtEl>
                                        <p:attrNameLst>
                                          <p:attrName>ppt_x</p:attrName>
                                        </p:attrNameLst>
                                      </p:cBhvr>
                                      <p:tavLst>
                                        <p:tav tm="0">
                                          <p:val>
                                            <p:strVal val="#ppt_x"/>
                                          </p:val>
                                        </p:tav>
                                        <p:tav tm="100000">
                                          <p:val>
                                            <p:strVal val="#ppt_x"/>
                                          </p:val>
                                        </p:tav>
                                      </p:tavLst>
                                    </p:anim>
                                    <p:anim calcmode="lin" valueType="num">
                                      <p:cBhvr additive="base">
                                        <p:cTn id="49" dur="500" fill="hold"/>
                                        <p:tgtEl>
                                          <p:spTgt spid="33"/>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 calcmode="lin" valueType="num">
                                      <p:cBhvr additive="base">
                                        <p:cTn id="52" dur="500" fill="hold"/>
                                        <p:tgtEl>
                                          <p:spTgt spid="34"/>
                                        </p:tgtEl>
                                        <p:attrNameLst>
                                          <p:attrName>ppt_x</p:attrName>
                                        </p:attrNameLst>
                                      </p:cBhvr>
                                      <p:tavLst>
                                        <p:tav tm="0">
                                          <p:val>
                                            <p:strVal val="#ppt_x"/>
                                          </p:val>
                                        </p:tav>
                                        <p:tav tm="100000">
                                          <p:val>
                                            <p:strVal val="#ppt_x"/>
                                          </p:val>
                                        </p:tav>
                                      </p:tavLst>
                                    </p:anim>
                                    <p:anim calcmode="lin" valueType="num">
                                      <p:cBhvr additive="base">
                                        <p:cTn id="53" dur="500" fill="hold"/>
                                        <p:tgtEl>
                                          <p:spTgt spid="34"/>
                                        </p:tgtEl>
                                        <p:attrNameLst>
                                          <p:attrName>ppt_y</p:attrName>
                                        </p:attrNameLst>
                                      </p:cBhvr>
                                      <p:tavLst>
                                        <p:tav tm="0">
                                          <p:val>
                                            <p:strVal val="1+#ppt_h/2"/>
                                          </p:val>
                                        </p:tav>
                                        <p:tav tm="100000">
                                          <p:val>
                                            <p:strVal val="#ppt_y"/>
                                          </p:val>
                                        </p:tav>
                                      </p:tavLst>
                                    </p:anim>
                                  </p:childTnLst>
                                </p:cTn>
                              </p:par>
                              <p:par>
                                <p:cTn id="54" presetID="2" presetClass="entr" presetSubtype="4" fill="hold" nodeType="withEffect">
                                  <p:stCondLst>
                                    <p:cond delay="0"/>
                                  </p:stCondLst>
                                  <p:childTnLst>
                                    <p:set>
                                      <p:cBhvr>
                                        <p:cTn id="55" dur="1" fill="hold">
                                          <p:stCondLst>
                                            <p:cond delay="0"/>
                                          </p:stCondLst>
                                        </p:cTn>
                                        <p:tgtEl>
                                          <p:spTgt spid="36"/>
                                        </p:tgtEl>
                                        <p:attrNameLst>
                                          <p:attrName>style.visibility</p:attrName>
                                        </p:attrNameLst>
                                      </p:cBhvr>
                                      <p:to>
                                        <p:strVal val="visible"/>
                                      </p:to>
                                    </p:set>
                                    <p:anim calcmode="lin" valueType="num">
                                      <p:cBhvr additive="base">
                                        <p:cTn id="56" dur="500" fill="hold"/>
                                        <p:tgtEl>
                                          <p:spTgt spid="36"/>
                                        </p:tgtEl>
                                        <p:attrNameLst>
                                          <p:attrName>ppt_x</p:attrName>
                                        </p:attrNameLst>
                                      </p:cBhvr>
                                      <p:tavLst>
                                        <p:tav tm="0">
                                          <p:val>
                                            <p:strVal val="#ppt_x"/>
                                          </p:val>
                                        </p:tav>
                                        <p:tav tm="100000">
                                          <p:val>
                                            <p:strVal val="#ppt_x"/>
                                          </p:val>
                                        </p:tav>
                                      </p:tavLst>
                                    </p:anim>
                                    <p:anim calcmode="lin" valueType="num">
                                      <p:cBhvr additive="base">
                                        <p:cTn id="57" dur="500" fill="hold"/>
                                        <p:tgtEl>
                                          <p:spTgt spid="36"/>
                                        </p:tgtEl>
                                        <p:attrNameLst>
                                          <p:attrName>ppt_y</p:attrName>
                                        </p:attrNameLst>
                                      </p:cBhvr>
                                      <p:tavLst>
                                        <p:tav tm="0">
                                          <p:val>
                                            <p:strVal val="1+#ppt_h/2"/>
                                          </p:val>
                                        </p:tav>
                                        <p:tav tm="100000">
                                          <p:val>
                                            <p:strVal val="#ppt_y"/>
                                          </p:val>
                                        </p:tav>
                                      </p:tavLst>
                                    </p:anim>
                                  </p:childTnLst>
                                </p:cTn>
                              </p:par>
                              <p:par>
                                <p:cTn id="58" presetID="2" presetClass="entr" presetSubtype="4" fill="hold" nodeType="withEffect">
                                  <p:stCondLst>
                                    <p:cond delay="0"/>
                                  </p:stCondLst>
                                  <p:childTnLst>
                                    <p:set>
                                      <p:cBhvr>
                                        <p:cTn id="59" dur="1" fill="hold">
                                          <p:stCondLst>
                                            <p:cond delay="0"/>
                                          </p:stCondLst>
                                        </p:cTn>
                                        <p:tgtEl>
                                          <p:spTgt spid="38"/>
                                        </p:tgtEl>
                                        <p:attrNameLst>
                                          <p:attrName>style.visibility</p:attrName>
                                        </p:attrNameLst>
                                      </p:cBhvr>
                                      <p:to>
                                        <p:strVal val="visible"/>
                                      </p:to>
                                    </p:set>
                                    <p:anim calcmode="lin" valueType="num">
                                      <p:cBhvr additive="base">
                                        <p:cTn id="60" dur="500" fill="hold"/>
                                        <p:tgtEl>
                                          <p:spTgt spid="38"/>
                                        </p:tgtEl>
                                        <p:attrNameLst>
                                          <p:attrName>ppt_x</p:attrName>
                                        </p:attrNameLst>
                                      </p:cBhvr>
                                      <p:tavLst>
                                        <p:tav tm="0">
                                          <p:val>
                                            <p:strVal val="#ppt_x"/>
                                          </p:val>
                                        </p:tav>
                                        <p:tav tm="100000">
                                          <p:val>
                                            <p:strVal val="#ppt_x"/>
                                          </p:val>
                                        </p:tav>
                                      </p:tavLst>
                                    </p:anim>
                                    <p:anim calcmode="lin" valueType="num">
                                      <p:cBhvr additive="base">
                                        <p:cTn id="61" dur="500" fill="hold"/>
                                        <p:tgtEl>
                                          <p:spTgt spid="38"/>
                                        </p:tgtEl>
                                        <p:attrNameLst>
                                          <p:attrName>ppt_y</p:attrName>
                                        </p:attrNameLst>
                                      </p:cBhvr>
                                      <p:tavLst>
                                        <p:tav tm="0">
                                          <p:val>
                                            <p:strVal val="1+#ppt_h/2"/>
                                          </p:val>
                                        </p:tav>
                                        <p:tav tm="100000">
                                          <p:val>
                                            <p:strVal val="#ppt_y"/>
                                          </p:val>
                                        </p:tav>
                                      </p:tavLst>
                                    </p:anim>
                                  </p:childTnLst>
                                </p:cTn>
                              </p:par>
                              <p:par>
                                <p:cTn id="62" presetID="2" presetClass="entr" presetSubtype="4" fill="hold" nodeType="withEffect">
                                  <p:stCondLst>
                                    <p:cond delay="0"/>
                                  </p:stCondLst>
                                  <p:childTnLst>
                                    <p:set>
                                      <p:cBhvr>
                                        <p:cTn id="63" dur="1" fill="hold">
                                          <p:stCondLst>
                                            <p:cond delay="0"/>
                                          </p:stCondLst>
                                        </p:cTn>
                                        <p:tgtEl>
                                          <p:spTgt spid="41"/>
                                        </p:tgtEl>
                                        <p:attrNameLst>
                                          <p:attrName>style.visibility</p:attrName>
                                        </p:attrNameLst>
                                      </p:cBhvr>
                                      <p:to>
                                        <p:strVal val="visible"/>
                                      </p:to>
                                    </p:set>
                                    <p:anim calcmode="lin" valueType="num">
                                      <p:cBhvr additive="base">
                                        <p:cTn id="64" dur="500" fill="hold"/>
                                        <p:tgtEl>
                                          <p:spTgt spid="41"/>
                                        </p:tgtEl>
                                        <p:attrNameLst>
                                          <p:attrName>ppt_x</p:attrName>
                                        </p:attrNameLst>
                                      </p:cBhvr>
                                      <p:tavLst>
                                        <p:tav tm="0">
                                          <p:val>
                                            <p:strVal val="#ppt_x"/>
                                          </p:val>
                                        </p:tav>
                                        <p:tav tm="100000">
                                          <p:val>
                                            <p:strVal val="#ppt_x"/>
                                          </p:val>
                                        </p:tav>
                                      </p:tavLst>
                                    </p:anim>
                                    <p:anim calcmode="lin" valueType="num">
                                      <p:cBhvr additive="base">
                                        <p:cTn id="65" dur="500" fill="hold"/>
                                        <p:tgtEl>
                                          <p:spTgt spid="41"/>
                                        </p:tgtEl>
                                        <p:attrNameLst>
                                          <p:attrName>ppt_y</p:attrName>
                                        </p:attrNameLst>
                                      </p:cBhvr>
                                      <p:tavLst>
                                        <p:tav tm="0">
                                          <p:val>
                                            <p:strVal val="1+#ppt_h/2"/>
                                          </p:val>
                                        </p:tav>
                                        <p:tav tm="100000">
                                          <p:val>
                                            <p:strVal val="#ppt_y"/>
                                          </p:val>
                                        </p:tav>
                                      </p:tavLst>
                                    </p:anim>
                                  </p:childTnLst>
                                </p:cTn>
                              </p:par>
                              <p:par>
                                <p:cTn id="66" presetID="2" presetClass="entr" presetSubtype="4" fill="hold" nodeType="withEffect">
                                  <p:stCondLst>
                                    <p:cond delay="0"/>
                                  </p:stCondLst>
                                  <p:childTnLst>
                                    <p:set>
                                      <p:cBhvr>
                                        <p:cTn id="67" dur="1" fill="hold">
                                          <p:stCondLst>
                                            <p:cond delay="0"/>
                                          </p:stCondLst>
                                        </p:cTn>
                                        <p:tgtEl>
                                          <p:spTgt spid="44"/>
                                        </p:tgtEl>
                                        <p:attrNameLst>
                                          <p:attrName>style.visibility</p:attrName>
                                        </p:attrNameLst>
                                      </p:cBhvr>
                                      <p:to>
                                        <p:strVal val="visible"/>
                                      </p:to>
                                    </p:set>
                                    <p:anim calcmode="lin" valueType="num">
                                      <p:cBhvr additive="base">
                                        <p:cTn id="68" dur="500" fill="hold"/>
                                        <p:tgtEl>
                                          <p:spTgt spid="44"/>
                                        </p:tgtEl>
                                        <p:attrNameLst>
                                          <p:attrName>ppt_x</p:attrName>
                                        </p:attrNameLst>
                                      </p:cBhvr>
                                      <p:tavLst>
                                        <p:tav tm="0">
                                          <p:val>
                                            <p:strVal val="#ppt_x"/>
                                          </p:val>
                                        </p:tav>
                                        <p:tav tm="100000">
                                          <p:val>
                                            <p:strVal val="#ppt_x"/>
                                          </p:val>
                                        </p:tav>
                                      </p:tavLst>
                                    </p:anim>
                                    <p:anim calcmode="lin" valueType="num">
                                      <p:cBhvr additive="base">
                                        <p:cTn id="69" dur="500" fill="hold"/>
                                        <p:tgtEl>
                                          <p:spTgt spid="44"/>
                                        </p:tgtEl>
                                        <p:attrNameLst>
                                          <p:attrName>ppt_y</p:attrName>
                                        </p:attrNameLst>
                                      </p:cBhvr>
                                      <p:tavLst>
                                        <p:tav tm="0">
                                          <p:val>
                                            <p:strVal val="1+#ppt_h/2"/>
                                          </p:val>
                                        </p:tav>
                                        <p:tav tm="100000">
                                          <p:val>
                                            <p:strVal val="#ppt_y"/>
                                          </p:val>
                                        </p:tav>
                                      </p:tavLst>
                                    </p:anim>
                                  </p:childTnLst>
                                </p:cTn>
                              </p:par>
                              <p:par>
                                <p:cTn id="70" presetID="2" presetClass="entr" presetSubtype="4" fill="hold" nodeType="withEffect">
                                  <p:stCondLst>
                                    <p:cond delay="0"/>
                                  </p:stCondLst>
                                  <p:childTnLst>
                                    <p:set>
                                      <p:cBhvr>
                                        <p:cTn id="71" dur="1" fill="hold">
                                          <p:stCondLst>
                                            <p:cond delay="0"/>
                                          </p:stCondLst>
                                        </p:cTn>
                                        <p:tgtEl>
                                          <p:spTgt spid="45"/>
                                        </p:tgtEl>
                                        <p:attrNameLst>
                                          <p:attrName>style.visibility</p:attrName>
                                        </p:attrNameLst>
                                      </p:cBhvr>
                                      <p:to>
                                        <p:strVal val="visible"/>
                                      </p:to>
                                    </p:set>
                                    <p:anim calcmode="lin" valueType="num">
                                      <p:cBhvr additive="base">
                                        <p:cTn id="72" dur="500" fill="hold"/>
                                        <p:tgtEl>
                                          <p:spTgt spid="45"/>
                                        </p:tgtEl>
                                        <p:attrNameLst>
                                          <p:attrName>ppt_x</p:attrName>
                                        </p:attrNameLst>
                                      </p:cBhvr>
                                      <p:tavLst>
                                        <p:tav tm="0">
                                          <p:val>
                                            <p:strVal val="#ppt_x"/>
                                          </p:val>
                                        </p:tav>
                                        <p:tav tm="100000">
                                          <p:val>
                                            <p:strVal val="#ppt_x"/>
                                          </p:val>
                                        </p:tav>
                                      </p:tavLst>
                                    </p:anim>
                                    <p:anim calcmode="lin" valueType="num">
                                      <p:cBhvr additive="base">
                                        <p:cTn id="73" dur="500" fill="hold"/>
                                        <p:tgtEl>
                                          <p:spTgt spid="45"/>
                                        </p:tgtEl>
                                        <p:attrNameLst>
                                          <p:attrName>ppt_y</p:attrName>
                                        </p:attrNameLst>
                                      </p:cBhvr>
                                      <p:tavLst>
                                        <p:tav tm="0">
                                          <p:val>
                                            <p:strVal val="1+#ppt_h/2"/>
                                          </p:val>
                                        </p:tav>
                                        <p:tav tm="100000">
                                          <p:val>
                                            <p:strVal val="#ppt_y"/>
                                          </p:val>
                                        </p:tav>
                                      </p:tavLst>
                                    </p:anim>
                                  </p:childTnLst>
                                </p:cTn>
                              </p:par>
                              <p:par>
                                <p:cTn id="74" presetID="2" presetClass="entr" presetSubtype="4" fill="hold" nodeType="withEffect">
                                  <p:stCondLst>
                                    <p:cond delay="0"/>
                                  </p:stCondLst>
                                  <p:childTnLst>
                                    <p:set>
                                      <p:cBhvr>
                                        <p:cTn id="75" dur="1" fill="hold">
                                          <p:stCondLst>
                                            <p:cond delay="0"/>
                                          </p:stCondLst>
                                        </p:cTn>
                                        <p:tgtEl>
                                          <p:spTgt spid="46"/>
                                        </p:tgtEl>
                                        <p:attrNameLst>
                                          <p:attrName>style.visibility</p:attrName>
                                        </p:attrNameLst>
                                      </p:cBhvr>
                                      <p:to>
                                        <p:strVal val="visible"/>
                                      </p:to>
                                    </p:set>
                                    <p:anim calcmode="lin" valueType="num">
                                      <p:cBhvr additive="base">
                                        <p:cTn id="76" dur="500" fill="hold"/>
                                        <p:tgtEl>
                                          <p:spTgt spid="46"/>
                                        </p:tgtEl>
                                        <p:attrNameLst>
                                          <p:attrName>ppt_x</p:attrName>
                                        </p:attrNameLst>
                                      </p:cBhvr>
                                      <p:tavLst>
                                        <p:tav tm="0">
                                          <p:val>
                                            <p:strVal val="#ppt_x"/>
                                          </p:val>
                                        </p:tav>
                                        <p:tav tm="100000">
                                          <p:val>
                                            <p:strVal val="#ppt_x"/>
                                          </p:val>
                                        </p:tav>
                                      </p:tavLst>
                                    </p:anim>
                                    <p:anim calcmode="lin" valueType="num">
                                      <p:cBhvr additive="base">
                                        <p:cTn id="77" dur="500" fill="hold"/>
                                        <p:tgtEl>
                                          <p:spTgt spid="46"/>
                                        </p:tgtEl>
                                        <p:attrNameLst>
                                          <p:attrName>ppt_y</p:attrName>
                                        </p:attrNameLst>
                                      </p:cBhvr>
                                      <p:tavLst>
                                        <p:tav tm="0">
                                          <p:val>
                                            <p:strVal val="1+#ppt_h/2"/>
                                          </p:val>
                                        </p:tav>
                                        <p:tav tm="100000">
                                          <p:val>
                                            <p:strVal val="#ppt_y"/>
                                          </p:val>
                                        </p:tav>
                                      </p:tavLst>
                                    </p:anim>
                                  </p:childTnLst>
                                </p:cTn>
                              </p:par>
                              <p:par>
                                <p:cTn id="78" presetID="2" presetClass="entr" presetSubtype="4" fill="hold" nodeType="withEffect">
                                  <p:stCondLst>
                                    <p:cond delay="0"/>
                                  </p:stCondLst>
                                  <p:childTnLst>
                                    <p:set>
                                      <p:cBhvr>
                                        <p:cTn id="79" dur="1" fill="hold">
                                          <p:stCondLst>
                                            <p:cond delay="0"/>
                                          </p:stCondLst>
                                        </p:cTn>
                                        <p:tgtEl>
                                          <p:spTgt spid="47"/>
                                        </p:tgtEl>
                                        <p:attrNameLst>
                                          <p:attrName>style.visibility</p:attrName>
                                        </p:attrNameLst>
                                      </p:cBhvr>
                                      <p:to>
                                        <p:strVal val="visible"/>
                                      </p:to>
                                    </p:set>
                                    <p:anim calcmode="lin" valueType="num">
                                      <p:cBhvr additive="base">
                                        <p:cTn id="80" dur="500" fill="hold"/>
                                        <p:tgtEl>
                                          <p:spTgt spid="47"/>
                                        </p:tgtEl>
                                        <p:attrNameLst>
                                          <p:attrName>ppt_x</p:attrName>
                                        </p:attrNameLst>
                                      </p:cBhvr>
                                      <p:tavLst>
                                        <p:tav tm="0">
                                          <p:val>
                                            <p:strVal val="#ppt_x"/>
                                          </p:val>
                                        </p:tav>
                                        <p:tav tm="100000">
                                          <p:val>
                                            <p:strVal val="#ppt_x"/>
                                          </p:val>
                                        </p:tav>
                                      </p:tavLst>
                                    </p:anim>
                                    <p:anim calcmode="lin" valueType="num">
                                      <p:cBhvr additive="base">
                                        <p:cTn id="81" dur="500" fill="hold"/>
                                        <p:tgtEl>
                                          <p:spTgt spid="47"/>
                                        </p:tgtEl>
                                        <p:attrNameLst>
                                          <p:attrName>ppt_y</p:attrName>
                                        </p:attrNameLst>
                                      </p:cBhvr>
                                      <p:tavLst>
                                        <p:tav tm="0">
                                          <p:val>
                                            <p:strVal val="1+#ppt_h/2"/>
                                          </p:val>
                                        </p:tav>
                                        <p:tav tm="100000">
                                          <p:val>
                                            <p:strVal val="#ppt_y"/>
                                          </p:val>
                                        </p:tav>
                                      </p:tavLst>
                                    </p:anim>
                                  </p:childTnLst>
                                </p:cTn>
                              </p:par>
                              <p:par>
                                <p:cTn id="82" presetID="2" presetClass="entr" presetSubtype="4" fill="hold" nodeType="withEffect">
                                  <p:stCondLst>
                                    <p:cond delay="0"/>
                                  </p:stCondLst>
                                  <p:childTnLst>
                                    <p:set>
                                      <p:cBhvr>
                                        <p:cTn id="83" dur="1" fill="hold">
                                          <p:stCondLst>
                                            <p:cond delay="0"/>
                                          </p:stCondLst>
                                        </p:cTn>
                                        <p:tgtEl>
                                          <p:spTgt spid="48"/>
                                        </p:tgtEl>
                                        <p:attrNameLst>
                                          <p:attrName>style.visibility</p:attrName>
                                        </p:attrNameLst>
                                      </p:cBhvr>
                                      <p:to>
                                        <p:strVal val="visible"/>
                                      </p:to>
                                    </p:set>
                                    <p:anim calcmode="lin" valueType="num">
                                      <p:cBhvr additive="base">
                                        <p:cTn id="84" dur="500" fill="hold"/>
                                        <p:tgtEl>
                                          <p:spTgt spid="48"/>
                                        </p:tgtEl>
                                        <p:attrNameLst>
                                          <p:attrName>ppt_x</p:attrName>
                                        </p:attrNameLst>
                                      </p:cBhvr>
                                      <p:tavLst>
                                        <p:tav tm="0">
                                          <p:val>
                                            <p:strVal val="#ppt_x"/>
                                          </p:val>
                                        </p:tav>
                                        <p:tav tm="100000">
                                          <p:val>
                                            <p:strVal val="#ppt_x"/>
                                          </p:val>
                                        </p:tav>
                                      </p:tavLst>
                                    </p:anim>
                                    <p:anim calcmode="lin" valueType="num">
                                      <p:cBhvr additive="base">
                                        <p:cTn id="85"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2" presetClass="entr" presetSubtype="4" fill="hold" grpId="0" nodeType="clickEffect">
                                  <p:stCondLst>
                                    <p:cond delay="0"/>
                                  </p:stCondLst>
                                  <p:childTnLst>
                                    <p:set>
                                      <p:cBhvr>
                                        <p:cTn id="89" dur="1" fill="hold">
                                          <p:stCondLst>
                                            <p:cond delay="0"/>
                                          </p:stCondLst>
                                        </p:cTn>
                                        <p:tgtEl>
                                          <p:spTgt spid="24"/>
                                        </p:tgtEl>
                                        <p:attrNameLst>
                                          <p:attrName>style.visibility</p:attrName>
                                        </p:attrNameLst>
                                      </p:cBhvr>
                                      <p:to>
                                        <p:strVal val="visible"/>
                                      </p:to>
                                    </p:set>
                                    <p:animEffect transition="in" filter="slide(fromBottom)">
                                      <p:cBhvr>
                                        <p:cTn id="90" dur="500"/>
                                        <p:tgtEl>
                                          <p:spTgt spid="24"/>
                                        </p:tgtEl>
                                      </p:cBhvr>
                                    </p:animEffect>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14"/>
                                        </p:tgtEl>
                                        <p:attrNameLst>
                                          <p:attrName>style.visibility</p:attrName>
                                        </p:attrNameLst>
                                      </p:cBhvr>
                                      <p:to>
                                        <p:strVal val="visible"/>
                                      </p:to>
                                    </p:set>
                                    <p:anim calcmode="lin" valueType="num">
                                      <p:cBhvr additive="base">
                                        <p:cTn id="95" dur="500" fill="hold"/>
                                        <p:tgtEl>
                                          <p:spTgt spid="14"/>
                                        </p:tgtEl>
                                        <p:attrNameLst>
                                          <p:attrName>ppt_x</p:attrName>
                                        </p:attrNameLst>
                                      </p:cBhvr>
                                      <p:tavLst>
                                        <p:tav tm="0">
                                          <p:val>
                                            <p:strVal val="#ppt_x"/>
                                          </p:val>
                                        </p:tav>
                                        <p:tav tm="100000">
                                          <p:val>
                                            <p:strVal val="#ppt_x"/>
                                          </p:val>
                                        </p:tav>
                                      </p:tavLst>
                                    </p:anim>
                                    <p:anim calcmode="lin" valueType="num">
                                      <p:cBhvr additive="base">
                                        <p:cTn id="96" dur="500" fill="hold"/>
                                        <p:tgtEl>
                                          <p:spTgt spid="14"/>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5"/>
                                        </p:tgtEl>
                                        <p:attrNameLst>
                                          <p:attrName>style.visibility</p:attrName>
                                        </p:attrNameLst>
                                      </p:cBhvr>
                                      <p:to>
                                        <p:strVal val="visible"/>
                                      </p:to>
                                    </p:set>
                                    <p:anim calcmode="lin" valueType="num">
                                      <p:cBhvr additive="base">
                                        <p:cTn id="99" dur="500" fill="hold"/>
                                        <p:tgtEl>
                                          <p:spTgt spid="15"/>
                                        </p:tgtEl>
                                        <p:attrNameLst>
                                          <p:attrName>ppt_x</p:attrName>
                                        </p:attrNameLst>
                                      </p:cBhvr>
                                      <p:tavLst>
                                        <p:tav tm="0">
                                          <p:val>
                                            <p:strVal val="#ppt_x"/>
                                          </p:val>
                                        </p:tav>
                                        <p:tav tm="100000">
                                          <p:val>
                                            <p:strVal val="#ppt_x"/>
                                          </p:val>
                                        </p:tav>
                                      </p:tavLst>
                                    </p:anim>
                                    <p:anim calcmode="lin" valueType="num">
                                      <p:cBhvr additive="base">
                                        <p:cTn id="100" dur="500" fill="hold"/>
                                        <p:tgtEl>
                                          <p:spTgt spid="15"/>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6"/>
                                        </p:tgtEl>
                                        <p:attrNameLst>
                                          <p:attrName>style.visibility</p:attrName>
                                        </p:attrNameLst>
                                      </p:cBhvr>
                                      <p:to>
                                        <p:strVal val="visible"/>
                                      </p:to>
                                    </p:set>
                                    <p:anim calcmode="lin" valueType="num">
                                      <p:cBhvr additive="base">
                                        <p:cTn id="103" dur="500" fill="hold"/>
                                        <p:tgtEl>
                                          <p:spTgt spid="16"/>
                                        </p:tgtEl>
                                        <p:attrNameLst>
                                          <p:attrName>ppt_x</p:attrName>
                                        </p:attrNameLst>
                                      </p:cBhvr>
                                      <p:tavLst>
                                        <p:tav tm="0">
                                          <p:val>
                                            <p:strVal val="#ppt_x"/>
                                          </p:val>
                                        </p:tav>
                                        <p:tav tm="100000">
                                          <p:val>
                                            <p:strVal val="#ppt_x"/>
                                          </p:val>
                                        </p:tav>
                                      </p:tavLst>
                                    </p:anim>
                                    <p:anim calcmode="lin" valueType="num">
                                      <p:cBhvr additive="base">
                                        <p:cTn id="104" dur="500" fill="hold"/>
                                        <p:tgtEl>
                                          <p:spTgt spid="16"/>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7"/>
                                        </p:tgtEl>
                                        <p:attrNameLst>
                                          <p:attrName>style.visibility</p:attrName>
                                        </p:attrNameLst>
                                      </p:cBhvr>
                                      <p:to>
                                        <p:strVal val="visible"/>
                                      </p:to>
                                    </p:set>
                                    <p:anim calcmode="lin" valueType="num">
                                      <p:cBhvr additive="base">
                                        <p:cTn id="107" dur="500" fill="hold"/>
                                        <p:tgtEl>
                                          <p:spTgt spid="17"/>
                                        </p:tgtEl>
                                        <p:attrNameLst>
                                          <p:attrName>ppt_x</p:attrName>
                                        </p:attrNameLst>
                                      </p:cBhvr>
                                      <p:tavLst>
                                        <p:tav tm="0">
                                          <p:val>
                                            <p:strVal val="#ppt_x"/>
                                          </p:val>
                                        </p:tav>
                                        <p:tav tm="100000">
                                          <p:val>
                                            <p:strVal val="#ppt_x"/>
                                          </p:val>
                                        </p:tav>
                                      </p:tavLst>
                                    </p:anim>
                                    <p:anim calcmode="lin" valueType="num">
                                      <p:cBhvr additive="base">
                                        <p:cTn id="108" dur="500" fill="hold"/>
                                        <p:tgtEl>
                                          <p:spTgt spid="17"/>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8"/>
                                        </p:tgtEl>
                                        <p:attrNameLst>
                                          <p:attrName>style.visibility</p:attrName>
                                        </p:attrNameLst>
                                      </p:cBhvr>
                                      <p:to>
                                        <p:strVal val="visible"/>
                                      </p:to>
                                    </p:set>
                                    <p:anim calcmode="lin" valueType="num">
                                      <p:cBhvr additive="base">
                                        <p:cTn id="111" dur="500" fill="hold"/>
                                        <p:tgtEl>
                                          <p:spTgt spid="18"/>
                                        </p:tgtEl>
                                        <p:attrNameLst>
                                          <p:attrName>ppt_x</p:attrName>
                                        </p:attrNameLst>
                                      </p:cBhvr>
                                      <p:tavLst>
                                        <p:tav tm="0">
                                          <p:val>
                                            <p:strVal val="#ppt_x"/>
                                          </p:val>
                                        </p:tav>
                                        <p:tav tm="100000">
                                          <p:val>
                                            <p:strVal val="#ppt_x"/>
                                          </p:val>
                                        </p:tav>
                                      </p:tavLst>
                                    </p:anim>
                                    <p:anim calcmode="lin" valueType="num">
                                      <p:cBhvr additive="base">
                                        <p:cTn id="112" dur="500" fill="hold"/>
                                        <p:tgtEl>
                                          <p:spTgt spid="18"/>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9"/>
                                        </p:tgtEl>
                                        <p:attrNameLst>
                                          <p:attrName>style.visibility</p:attrName>
                                        </p:attrNameLst>
                                      </p:cBhvr>
                                      <p:to>
                                        <p:strVal val="visible"/>
                                      </p:to>
                                    </p:set>
                                    <p:anim calcmode="lin" valueType="num">
                                      <p:cBhvr additive="base">
                                        <p:cTn id="115" dur="500" fill="hold"/>
                                        <p:tgtEl>
                                          <p:spTgt spid="19"/>
                                        </p:tgtEl>
                                        <p:attrNameLst>
                                          <p:attrName>ppt_x</p:attrName>
                                        </p:attrNameLst>
                                      </p:cBhvr>
                                      <p:tavLst>
                                        <p:tav tm="0">
                                          <p:val>
                                            <p:strVal val="#ppt_x"/>
                                          </p:val>
                                        </p:tav>
                                        <p:tav tm="100000">
                                          <p:val>
                                            <p:strVal val="#ppt_x"/>
                                          </p:val>
                                        </p:tav>
                                      </p:tavLst>
                                    </p:anim>
                                    <p:anim calcmode="lin" valueType="num">
                                      <p:cBhvr additive="base">
                                        <p:cTn id="116" dur="500" fill="hold"/>
                                        <p:tgtEl>
                                          <p:spTgt spid="19"/>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0"/>
                                        </p:tgtEl>
                                        <p:attrNameLst>
                                          <p:attrName>style.visibility</p:attrName>
                                        </p:attrNameLst>
                                      </p:cBhvr>
                                      <p:to>
                                        <p:strVal val="visible"/>
                                      </p:to>
                                    </p:set>
                                    <p:anim calcmode="lin" valueType="num">
                                      <p:cBhvr additive="base">
                                        <p:cTn id="119" dur="500" fill="hold"/>
                                        <p:tgtEl>
                                          <p:spTgt spid="20"/>
                                        </p:tgtEl>
                                        <p:attrNameLst>
                                          <p:attrName>ppt_x</p:attrName>
                                        </p:attrNameLst>
                                      </p:cBhvr>
                                      <p:tavLst>
                                        <p:tav tm="0">
                                          <p:val>
                                            <p:strVal val="#ppt_x"/>
                                          </p:val>
                                        </p:tav>
                                        <p:tav tm="100000">
                                          <p:val>
                                            <p:strVal val="#ppt_x"/>
                                          </p:val>
                                        </p:tav>
                                      </p:tavLst>
                                    </p:anim>
                                    <p:anim calcmode="lin" valueType="num">
                                      <p:cBhvr additive="base">
                                        <p:cTn id="120" dur="500" fill="hold"/>
                                        <p:tgtEl>
                                          <p:spTgt spid="20"/>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21"/>
                                        </p:tgtEl>
                                        <p:attrNameLst>
                                          <p:attrName>style.visibility</p:attrName>
                                        </p:attrNameLst>
                                      </p:cBhvr>
                                      <p:to>
                                        <p:strVal val="visible"/>
                                      </p:to>
                                    </p:set>
                                    <p:anim calcmode="lin" valueType="num">
                                      <p:cBhvr additive="base">
                                        <p:cTn id="123" dur="500" fill="hold"/>
                                        <p:tgtEl>
                                          <p:spTgt spid="21"/>
                                        </p:tgtEl>
                                        <p:attrNameLst>
                                          <p:attrName>ppt_x</p:attrName>
                                        </p:attrNameLst>
                                      </p:cBhvr>
                                      <p:tavLst>
                                        <p:tav tm="0">
                                          <p:val>
                                            <p:strVal val="#ppt_x"/>
                                          </p:val>
                                        </p:tav>
                                        <p:tav tm="100000">
                                          <p:val>
                                            <p:strVal val="#ppt_x"/>
                                          </p:val>
                                        </p:tav>
                                      </p:tavLst>
                                    </p:anim>
                                    <p:anim calcmode="lin" valueType="num">
                                      <p:cBhvr additive="base">
                                        <p:cTn id="124" dur="500" fill="hold"/>
                                        <p:tgtEl>
                                          <p:spTgt spid="21"/>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22"/>
                                        </p:tgtEl>
                                        <p:attrNameLst>
                                          <p:attrName>style.visibility</p:attrName>
                                        </p:attrNameLst>
                                      </p:cBhvr>
                                      <p:to>
                                        <p:strVal val="visible"/>
                                      </p:to>
                                    </p:set>
                                    <p:anim calcmode="lin" valueType="num">
                                      <p:cBhvr additive="base">
                                        <p:cTn id="127" dur="500" fill="hold"/>
                                        <p:tgtEl>
                                          <p:spTgt spid="22"/>
                                        </p:tgtEl>
                                        <p:attrNameLst>
                                          <p:attrName>ppt_x</p:attrName>
                                        </p:attrNameLst>
                                      </p:cBhvr>
                                      <p:tavLst>
                                        <p:tav tm="0">
                                          <p:val>
                                            <p:strVal val="#ppt_x"/>
                                          </p:val>
                                        </p:tav>
                                        <p:tav tm="100000">
                                          <p:val>
                                            <p:strVal val="#ppt_x"/>
                                          </p:val>
                                        </p:tav>
                                      </p:tavLst>
                                    </p:anim>
                                    <p:anim calcmode="lin" valueType="num">
                                      <p:cBhvr additive="base">
                                        <p:cTn id="128" dur="500" fill="hold"/>
                                        <p:tgtEl>
                                          <p:spTgt spid="22"/>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23"/>
                                        </p:tgtEl>
                                        <p:attrNameLst>
                                          <p:attrName>style.visibility</p:attrName>
                                        </p:attrNameLst>
                                      </p:cBhvr>
                                      <p:to>
                                        <p:strVal val="visible"/>
                                      </p:to>
                                    </p:set>
                                    <p:anim calcmode="lin" valueType="num">
                                      <p:cBhvr additive="base">
                                        <p:cTn id="131" dur="500" fill="hold"/>
                                        <p:tgtEl>
                                          <p:spTgt spid="23"/>
                                        </p:tgtEl>
                                        <p:attrNameLst>
                                          <p:attrName>ppt_x</p:attrName>
                                        </p:attrNameLst>
                                      </p:cBhvr>
                                      <p:tavLst>
                                        <p:tav tm="0">
                                          <p:val>
                                            <p:strVal val="#ppt_x"/>
                                          </p:val>
                                        </p:tav>
                                        <p:tav tm="100000">
                                          <p:val>
                                            <p:strVal val="#ppt_x"/>
                                          </p:val>
                                        </p:tav>
                                      </p:tavLst>
                                    </p:anim>
                                    <p:anim calcmode="lin" valueType="num">
                                      <p:cBhvr additive="base">
                                        <p:cTn id="132" dur="500" fill="hold"/>
                                        <p:tgtEl>
                                          <p:spTgt spid="23"/>
                                        </p:tgtEl>
                                        <p:attrNameLst>
                                          <p:attrName>ppt_y</p:attrName>
                                        </p:attrNameLst>
                                      </p:cBhvr>
                                      <p:tavLst>
                                        <p:tav tm="0">
                                          <p:val>
                                            <p:strVal val="1+#ppt_h/2"/>
                                          </p:val>
                                        </p:tav>
                                        <p:tav tm="100000">
                                          <p:val>
                                            <p:strVal val="#ppt_y"/>
                                          </p:val>
                                        </p:tav>
                                      </p:tavLst>
                                    </p:anim>
                                  </p:childTnLst>
                                </p:cTn>
                              </p:par>
                              <p:par>
                                <p:cTn id="133" presetID="2" presetClass="entr" presetSubtype="4" fill="hold" nodeType="withEffect">
                                  <p:stCondLst>
                                    <p:cond delay="0"/>
                                  </p:stCondLst>
                                  <p:childTnLst>
                                    <p:set>
                                      <p:cBhvr>
                                        <p:cTn id="134" dur="1" fill="hold">
                                          <p:stCondLst>
                                            <p:cond delay="0"/>
                                          </p:stCondLst>
                                        </p:cTn>
                                        <p:tgtEl>
                                          <p:spTgt spid="52"/>
                                        </p:tgtEl>
                                        <p:attrNameLst>
                                          <p:attrName>style.visibility</p:attrName>
                                        </p:attrNameLst>
                                      </p:cBhvr>
                                      <p:to>
                                        <p:strVal val="visible"/>
                                      </p:to>
                                    </p:set>
                                    <p:anim calcmode="lin" valueType="num">
                                      <p:cBhvr additive="base">
                                        <p:cTn id="135" dur="500" fill="hold"/>
                                        <p:tgtEl>
                                          <p:spTgt spid="52"/>
                                        </p:tgtEl>
                                        <p:attrNameLst>
                                          <p:attrName>ppt_x</p:attrName>
                                        </p:attrNameLst>
                                      </p:cBhvr>
                                      <p:tavLst>
                                        <p:tav tm="0">
                                          <p:val>
                                            <p:strVal val="#ppt_x"/>
                                          </p:val>
                                        </p:tav>
                                        <p:tav tm="100000">
                                          <p:val>
                                            <p:strVal val="#ppt_x"/>
                                          </p:val>
                                        </p:tav>
                                      </p:tavLst>
                                    </p:anim>
                                    <p:anim calcmode="lin" valueType="num">
                                      <p:cBhvr additive="base">
                                        <p:cTn id="136" dur="500" fill="hold"/>
                                        <p:tgtEl>
                                          <p:spTgt spid="52"/>
                                        </p:tgtEl>
                                        <p:attrNameLst>
                                          <p:attrName>ppt_y</p:attrName>
                                        </p:attrNameLst>
                                      </p:cBhvr>
                                      <p:tavLst>
                                        <p:tav tm="0">
                                          <p:val>
                                            <p:strVal val="1+#ppt_h/2"/>
                                          </p:val>
                                        </p:tav>
                                        <p:tav tm="100000">
                                          <p:val>
                                            <p:strVal val="#ppt_y"/>
                                          </p:val>
                                        </p:tav>
                                      </p:tavLst>
                                    </p:anim>
                                  </p:childTnLst>
                                </p:cTn>
                              </p:par>
                              <p:par>
                                <p:cTn id="137" presetID="2" presetClass="entr" presetSubtype="4" fill="hold" nodeType="withEffect">
                                  <p:stCondLst>
                                    <p:cond delay="0"/>
                                  </p:stCondLst>
                                  <p:childTnLst>
                                    <p:set>
                                      <p:cBhvr>
                                        <p:cTn id="138" dur="1" fill="hold">
                                          <p:stCondLst>
                                            <p:cond delay="0"/>
                                          </p:stCondLst>
                                        </p:cTn>
                                        <p:tgtEl>
                                          <p:spTgt spid="53"/>
                                        </p:tgtEl>
                                        <p:attrNameLst>
                                          <p:attrName>style.visibility</p:attrName>
                                        </p:attrNameLst>
                                      </p:cBhvr>
                                      <p:to>
                                        <p:strVal val="visible"/>
                                      </p:to>
                                    </p:set>
                                    <p:anim calcmode="lin" valueType="num">
                                      <p:cBhvr additive="base">
                                        <p:cTn id="139" dur="500" fill="hold"/>
                                        <p:tgtEl>
                                          <p:spTgt spid="53"/>
                                        </p:tgtEl>
                                        <p:attrNameLst>
                                          <p:attrName>ppt_x</p:attrName>
                                        </p:attrNameLst>
                                      </p:cBhvr>
                                      <p:tavLst>
                                        <p:tav tm="0">
                                          <p:val>
                                            <p:strVal val="#ppt_x"/>
                                          </p:val>
                                        </p:tav>
                                        <p:tav tm="100000">
                                          <p:val>
                                            <p:strVal val="#ppt_x"/>
                                          </p:val>
                                        </p:tav>
                                      </p:tavLst>
                                    </p:anim>
                                    <p:anim calcmode="lin" valueType="num">
                                      <p:cBhvr additive="base">
                                        <p:cTn id="140" dur="500" fill="hold"/>
                                        <p:tgtEl>
                                          <p:spTgt spid="53"/>
                                        </p:tgtEl>
                                        <p:attrNameLst>
                                          <p:attrName>ppt_y</p:attrName>
                                        </p:attrNameLst>
                                      </p:cBhvr>
                                      <p:tavLst>
                                        <p:tav tm="0">
                                          <p:val>
                                            <p:strVal val="1+#ppt_h/2"/>
                                          </p:val>
                                        </p:tav>
                                        <p:tav tm="100000">
                                          <p:val>
                                            <p:strVal val="#ppt_y"/>
                                          </p:val>
                                        </p:tav>
                                      </p:tavLst>
                                    </p:anim>
                                  </p:childTnLst>
                                </p:cTn>
                              </p:par>
                              <p:par>
                                <p:cTn id="141" presetID="2" presetClass="entr" presetSubtype="4" fill="hold" nodeType="withEffect">
                                  <p:stCondLst>
                                    <p:cond delay="0"/>
                                  </p:stCondLst>
                                  <p:childTnLst>
                                    <p:set>
                                      <p:cBhvr>
                                        <p:cTn id="142" dur="1" fill="hold">
                                          <p:stCondLst>
                                            <p:cond delay="0"/>
                                          </p:stCondLst>
                                        </p:cTn>
                                        <p:tgtEl>
                                          <p:spTgt spid="56"/>
                                        </p:tgtEl>
                                        <p:attrNameLst>
                                          <p:attrName>style.visibility</p:attrName>
                                        </p:attrNameLst>
                                      </p:cBhvr>
                                      <p:to>
                                        <p:strVal val="visible"/>
                                      </p:to>
                                    </p:set>
                                    <p:anim calcmode="lin" valueType="num">
                                      <p:cBhvr additive="base">
                                        <p:cTn id="143" dur="500" fill="hold"/>
                                        <p:tgtEl>
                                          <p:spTgt spid="56"/>
                                        </p:tgtEl>
                                        <p:attrNameLst>
                                          <p:attrName>ppt_x</p:attrName>
                                        </p:attrNameLst>
                                      </p:cBhvr>
                                      <p:tavLst>
                                        <p:tav tm="0">
                                          <p:val>
                                            <p:strVal val="#ppt_x"/>
                                          </p:val>
                                        </p:tav>
                                        <p:tav tm="100000">
                                          <p:val>
                                            <p:strVal val="#ppt_x"/>
                                          </p:val>
                                        </p:tav>
                                      </p:tavLst>
                                    </p:anim>
                                    <p:anim calcmode="lin" valueType="num">
                                      <p:cBhvr additive="base">
                                        <p:cTn id="144" dur="500" fill="hold"/>
                                        <p:tgtEl>
                                          <p:spTgt spid="56"/>
                                        </p:tgtEl>
                                        <p:attrNameLst>
                                          <p:attrName>ppt_y</p:attrName>
                                        </p:attrNameLst>
                                      </p:cBhvr>
                                      <p:tavLst>
                                        <p:tav tm="0">
                                          <p:val>
                                            <p:strVal val="1+#ppt_h/2"/>
                                          </p:val>
                                        </p:tav>
                                        <p:tav tm="100000">
                                          <p:val>
                                            <p:strVal val="#ppt_y"/>
                                          </p:val>
                                        </p:tav>
                                      </p:tavLst>
                                    </p:anim>
                                  </p:childTnLst>
                                </p:cTn>
                              </p:par>
                              <p:par>
                                <p:cTn id="145" presetID="2" presetClass="entr" presetSubtype="4" fill="hold" nodeType="withEffect">
                                  <p:stCondLst>
                                    <p:cond delay="0"/>
                                  </p:stCondLst>
                                  <p:childTnLst>
                                    <p:set>
                                      <p:cBhvr>
                                        <p:cTn id="146" dur="1" fill="hold">
                                          <p:stCondLst>
                                            <p:cond delay="0"/>
                                          </p:stCondLst>
                                        </p:cTn>
                                        <p:tgtEl>
                                          <p:spTgt spid="57"/>
                                        </p:tgtEl>
                                        <p:attrNameLst>
                                          <p:attrName>style.visibility</p:attrName>
                                        </p:attrNameLst>
                                      </p:cBhvr>
                                      <p:to>
                                        <p:strVal val="visible"/>
                                      </p:to>
                                    </p:set>
                                    <p:anim calcmode="lin" valueType="num">
                                      <p:cBhvr additive="base">
                                        <p:cTn id="147" dur="500" fill="hold"/>
                                        <p:tgtEl>
                                          <p:spTgt spid="57"/>
                                        </p:tgtEl>
                                        <p:attrNameLst>
                                          <p:attrName>ppt_x</p:attrName>
                                        </p:attrNameLst>
                                      </p:cBhvr>
                                      <p:tavLst>
                                        <p:tav tm="0">
                                          <p:val>
                                            <p:strVal val="#ppt_x"/>
                                          </p:val>
                                        </p:tav>
                                        <p:tav tm="100000">
                                          <p:val>
                                            <p:strVal val="#ppt_x"/>
                                          </p:val>
                                        </p:tav>
                                      </p:tavLst>
                                    </p:anim>
                                    <p:anim calcmode="lin" valueType="num">
                                      <p:cBhvr additive="base">
                                        <p:cTn id="148" dur="500" fill="hold"/>
                                        <p:tgtEl>
                                          <p:spTgt spid="57"/>
                                        </p:tgtEl>
                                        <p:attrNameLst>
                                          <p:attrName>ppt_y</p:attrName>
                                        </p:attrNameLst>
                                      </p:cBhvr>
                                      <p:tavLst>
                                        <p:tav tm="0">
                                          <p:val>
                                            <p:strVal val="1+#ppt_h/2"/>
                                          </p:val>
                                        </p:tav>
                                        <p:tav tm="100000">
                                          <p:val>
                                            <p:strVal val="#ppt_y"/>
                                          </p:val>
                                        </p:tav>
                                      </p:tavLst>
                                    </p:anim>
                                  </p:childTnLst>
                                </p:cTn>
                              </p:par>
                              <p:par>
                                <p:cTn id="149" presetID="2" presetClass="entr" presetSubtype="4" fill="hold" nodeType="withEffect">
                                  <p:stCondLst>
                                    <p:cond delay="0"/>
                                  </p:stCondLst>
                                  <p:childTnLst>
                                    <p:set>
                                      <p:cBhvr>
                                        <p:cTn id="150" dur="1" fill="hold">
                                          <p:stCondLst>
                                            <p:cond delay="0"/>
                                          </p:stCondLst>
                                        </p:cTn>
                                        <p:tgtEl>
                                          <p:spTgt spid="58"/>
                                        </p:tgtEl>
                                        <p:attrNameLst>
                                          <p:attrName>style.visibility</p:attrName>
                                        </p:attrNameLst>
                                      </p:cBhvr>
                                      <p:to>
                                        <p:strVal val="visible"/>
                                      </p:to>
                                    </p:set>
                                    <p:anim calcmode="lin" valueType="num">
                                      <p:cBhvr additive="base">
                                        <p:cTn id="151" dur="500" fill="hold"/>
                                        <p:tgtEl>
                                          <p:spTgt spid="58"/>
                                        </p:tgtEl>
                                        <p:attrNameLst>
                                          <p:attrName>ppt_x</p:attrName>
                                        </p:attrNameLst>
                                      </p:cBhvr>
                                      <p:tavLst>
                                        <p:tav tm="0">
                                          <p:val>
                                            <p:strVal val="#ppt_x"/>
                                          </p:val>
                                        </p:tav>
                                        <p:tav tm="100000">
                                          <p:val>
                                            <p:strVal val="#ppt_x"/>
                                          </p:val>
                                        </p:tav>
                                      </p:tavLst>
                                    </p:anim>
                                    <p:anim calcmode="lin" valueType="num">
                                      <p:cBhvr additive="base">
                                        <p:cTn id="152" dur="500" fill="hold"/>
                                        <p:tgtEl>
                                          <p:spTgt spid="58"/>
                                        </p:tgtEl>
                                        <p:attrNameLst>
                                          <p:attrName>ppt_y</p:attrName>
                                        </p:attrNameLst>
                                      </p:cBhvr>
                                      <p:tavLst>
                                        <p:tav tm="0">
                                          <p:val>
                                            <p:strVal val="1+#ppt_h/2"/>
                                          </p:val>
                                        </p:tav>
                                        <p:tav tm="100000">
                                          <p:val>
                                            <p:strVal val="#ppt_y"/>
                                          </p:val>
                                        </p:tav>
                                      </p:tavLst>
                                    </p:anim>
                                  </p:childTnLst>
                                </p:cTn>
                              </p:par>
                              <p:par>
                                <p:cTn id="153" presetID="2" presetClass="entr" presetSubtype="4" fill="hold" nodeType="withEffect">
                                  <p:stCondLst>
                                    <p:cond delay="0"/>
                                  </p:stCondLst>
                                  <p:childTnLst>
                                    <p:set>
                                      <p:cBhvr>
                                        <p:cTn id="154" dur="1" fill="hold">
                                          <p:stCondLst>
                                            <p:cond delay="0"/>
                                          </p:stCondLst>
                                        </p:cTn>
                                        <p:tgtEl>
                                          <p:spTgt spid="59"/>
                                        </p:tgtEl>
                                        <p:attrNameLst>
                                          <p:attrName>style.visibility</p:attrName>
                                        </p:attrNameLst>
                                      </p:cBhvr>
                                      <p:to>
                                        <p:strVal val="visible"/>
                                      </p:to>
                                    </p:set>
                                    <p:anim calcmode="lin" valueType="num">
                                      <p:cBhvr additive="base">
                                        <p:cTn id="155" dur="500" fill="hold"/>
                                        <p:tgtEl>
                                          <p:spTgt spid="59"/>
                                        </p:tgtEl>
                                        <p:attrNameLst>
                                          <p:attrName>ppt_x</p:attrName>
                                        </p:attrNameLst>
                                      </p:cBhvr>
                                      <p:tavLst>
                                        <p:tav tm="0">
                                          <p:val>
                                            <p:strVal val="#ppt_x"/>
                                          </p:val>
                                        </p:tav>
                                        <p:tav tm="100000">
                                          <p:val>
                                            <p:strVal val="#ppt_x"/>
                                          </p:val>
                                        </p:tav>
                                      </p:tavLst>
                                    </p:anim>
                                    <p:anim calcmode="lin" valueType="num">
                                      <p:cBhvr additive="base">
                                        <p:cTn id="156" dur="500" fill="hold"/>
                                        <p:tgtEl>
                                          <p:spTgt spid="59"/>
                                        </p:tgtEl>
                                        <p:attrNameLst>
                                          <p:attrName>ppt_y</p:attrName>
                                        </p:attrNameLst>
                                      </p:cBhvr>
                                      <p:tavLst>
                                        <p:tav tm="0">
                                          <p:val>
                                            <p:strVal val="1+#ppt_h/2"/>
                                          </p:val>
                                        </p:tav>
                                        <p:tav tm="100000">
                                          <p:val>
                                            <p:strVal val="#ppt_y"/>
                                          </p:val>
                                        </p:tav>
                                      </p:tavLst>
                                    </p:anim>
                                  </p:childTnLst>
                                </p:cTn>
                              </p:par>
                              <p:par>
                                <p:cTn id="157" presetID="2" presetClass="entr" presetSubtype="4" fill="hold" nodeType="withEffect">
                                  <p:stCondLst>
                                    <p:cond delay="0"/>
                                  </p:stCondLst>
                                  <p:childTnLst>
                                    <p:set>
                                      <p:cBhvr>
                                        <p:cTn id="158" dur="1" fill="hold">
                                          <p:stCondLst>
                                            <p:cond delay="0"/>
                                          </p:stCondLst>
                                        </p:cTn>
                                        <p:tgtEl>
                                          <p:spTgt spid="60"/>
                                        </p:tgtEl>
                                        <p:attrNameLst>
                                          <p:attrName>style.visibility</p:attrName>
                                        </p:attrNameLst>
                                      </p:cBhvr>
                                      <p:to>
                                        <p:strVal val="visible"/>
                                      </p:to>
                                    </p:set>
                                    <p:anim calcmode="lin" valueType="num">
                                      <p:cBhvr additive="base">
                                        <p:cTn id="159" dur="500" fill="hold"/>
                                        <p:tgtEl>
                                          <p:spTgt spid="60"/>
                                        </p:tgtEl>
                                        <p:attrNameLst>
                                          <p:attrName>ppt_x</p:attrName>
                                        </p:attrNameLst>
                                      </p:cBhvr>
                                      <p:tavLst>
                                        <p:tav tm="0">
                                          <p:val>
                                            <p:strVal val="#ppt_x"/>
                                          </p:val>
                                        </p:tav>
                                        <p:tav tm="100000">
                                          <p:val>
                                            <p:strVal val="#ppt_x"/>
                                          </p:val>
                                        </p:tav>
                                      </p:tavLst>
                                    </p:anim>
                                    <p:anim calcmode="lin" valueType="num">
                                      <p:cBhvr additive="base">
                                        <p:cTn id="160" dur="500" fill="hold"/>
                                        <p:tgtEl>
                                          <p:spTgt spid="60"/>
                                        </p:tgtEl>
                                        <p:attrNameLst>
                                          <p:attrName>ppt_y</p:attrName>
                                        </p:attrNameLst>
                                      </p:cBhvr>
                                      <p:tavLst>
                                        <p:tav tm="0">
                                          <p:val>
                                            <p:strVal val="1+#ppt_h/2"/>
                                          </p:val>
                                        </p:tav>
                                        <p:tav tm="100000">
                                          <p:val>
                                            <p:strVal val="#ppt_y"/>
                                          </p:val>
                                        </p:tav>
                                      </p:tavLst>
                                    </p:anim>
                                  </p:childTnLst>
                                </p:cTn>
                              </p:par>
                              <p:par>
                                <p:cTn id="161" presetID="2" presetClass="entr" presetSubtype="4" fill="hold" nodeType="withEffect">
                                  <p:stCondLst>
                                    <p:cond delay="0"/>
                                  </p:stCondLst>
                                  <p:childTnLst>
                                    <p:set>
                                      <p:cBhvr>
                                        <p:cTn id="162" dur="1" fill="hold">
                                          <p:stCondLst>
                                            <p:cond delay="0"/>
                                          </p:stCondLst>
                                        </p:cTn>
                                        <p:tgtEl>
                                          <p:spTgt spid="64"/>
                                        </p:tgtEl>
                                        <p:attrNameLst>
                                          <p:attrName>style.visibility</p:attrName>
                                        </p:attrNameLst>
                                      </p:cBhvr>
                                      <p:to>
                                        <p:strVal val="visible"/>
                                      </p:to>
                                    </p:set>
                                    <p:anim calcmode="lin" valueType="num">
                                      <p:cBhvr additive="base">
                                        <p:cTn id="163" dur="500" fill="hold"/>
                                        <p:tgtEl>
                                          <p:spTgt spid="64"/>
                                        </p:tgtEl>
                                        <p:attrNameLst>
                                          <p:attrName>ppt_x</p:attrName>
                                        </p:attrNameLst>
                                      </p:cBhvr>
                                      <p:tavLst>
                                        <p:tav tm="0">
                                          <p:val>
                                            <p:strVal val="#ppt_x"/>
                                          </p:val>
                                        </p:tav>
                                        <p:tav tm="100000">
                                          <p:val>
                                            <p:strVal val="#ppt_x"/>
                                          </p:val>
                                        </p:tav>
                                      </p:tavLst>
                                    </p:anim>
                                    <p:anim calcmode="lin" valueType="num">
                                      <p:cBhvr additive="base">
                                        <p:cTn id="164" dur="500" fill="hold"/>
                                        <p:tgtEl>
                                          <p:spTgt spid="64"/>
                                        </p:tgtEl>
                                        <p:attrNameLst>
                                          <p:attrName>ppt_y</p:attrName>
                                        </p:attrNameLst>
                                      </p:cBhvr>
                                      <p:tavLst>
                                        <p:tav tm="0">
                                          <p:val>
                                            <p:strVal val="1+#ppt_h/2"/>
                                          </p:val>
                                        </p:tav>
                                        <p:tav tm="100000">
                                          <p:val>
                                            <p:strVal val="#ppt_y"/>
                                          </p:val>
                                        </p:tav>
                                      </p:tavLst>
                                    </p:anim>
                                  </p:childTnLst>
                                </p:cTn>
                              </p:par>
                              <p:par>
                                <p:cTn id="165" presetID="2" presetClass="entr" presetSubtype="4" fill="hold" nodeType="withEffect">
                                  <p:stCondLst>
                                    <p:cond delay="0"/>
                                  </p:stCondLst>
                                  <p:childTnLst>
                                    <p:set>
                                      <p:cBhvr>
                                        <p:cTn id="166" dur="1" fill="hold">
                                          <p:stCondLst>
                                            <p:cond delay="0"/>
                                          </p:stCondLst>
                                        </p:cTn>
                                        <p:tgtEl>
                                          <p:spTgt spid="65"/>
                                        </p:tgtEl>
                                        <p:attrNameLst>
                                          <p:attrName>style.visibility</p:attrName>
                                        </p:attrNameLst>
                                      </p:cBhvr>
                                      <p:to>
                                        <p:strVal val="visible"/>
                                      </p:to>
                                    </p:set>
                                    <p:anim calcmode="lin" valueType="num">
                                      <p:cBhvr additive="base">
                                        <p:cTn id="167" dur="500" fill="hold"/>
                                        <p:tgtEl>
                                          <p:spTgt spid="65"/>
                                        </p:tgtEl>
                                        <p:attrNameLst>
                                          <p:attrName>ppt_x</p:attrName>
                                        </p:attrNameLst>
                                      </p:cBhvr>
                                      <p:tavLst>
                                        <p:tav tm="0">
                                          <p:val>
                                            <p:strVal val="#ppt_x"/>
                                          </p:val>
                                        </p:tav>
                                        <p:tav tm="100000">
                                          <p:val>
                                            <p:strVal val="#ppt_x"/>
                                          </p:val>
                                        </p:tav>
                                      </p:tavLst>
                                    </p:anim>
                                    <p:anim calcmode="lin" valueType="num">
                                      <p:cBhvr additive="base">
                                        <p:cTn id="168" dur="500" fill="hold"/>
                                        <p:tgtEl>
                                          <p:spTgt spid="65"/>
                                        </p:tgtEl>
                                        <p:attrNameLst>
                                          <p:attrName>ppt_y</p:attrName>
                                        </p:attrNameLst>
                                      </p:cBhvr>
                                      <p:tavLst>
                                        <p:tav tm="0">
                                          <p:val>
                                            <p:strVal val="1+#ppt_h/2"/>
                                          </p:val>
                                        </p:tav>
                                        <p:tav tm="100000">
                                          <p:val>
                                            <p:strVal val="#ppt_y"/>
                                          </p:val>
                                        </p:tav>
                                      </p:tavLst>
                                    </p:anim>
                                  </p:childTnLst>
                                </p:cTn>
                              </p:par>
                              <p:par>
                                <p:cTn id="169" presetID="2" presetClass="entr" presetSubtype="4" fill="hold" nodeType="withEffect">
                                  <p:stCondLst>
                                    <p:cond delay="0"/>
                                  </p:stCondLst>
                                  <p:childTnLst>
                                    <p:set>
                                      <p:cBhvr>
                                        <p:cTn id="170" dur="1" fill="hold">
                                          <p:stCondLst>
                                            <p:cond delay="0"/>
                                          </p:stCondLst>
                                        </p:cTn>
                                        <p:tgtEl>
                                          <p:spTgt spid="66"/>
                                        </p:tgtEl>
                                        <p:attrNameLst>
                                          <p:attrName>style.visibility</p:attrName>
                                        </p:attrNameLst>
                                      </p:cBhvr>
                                      <p:to>
                                        <p:strVal val="visible"/>
                                      </p:to>
                                    </p:set>
                                    <p:anim calcmode="lin" valueType="num">
                                      <p:cBhvr additive="base">
                                        <p:cTn id="171" dur="500" fill="hold"/>
                                        <p:tgtEl>
                                          <p:spTgt spid="66"/>
                                        </p:tgtEl>
                                        <p:attrNameLst>
                                          <p:attrName>ppt_x</p:attrName>
                                        </p:attrNameLst>
                                      </p:cBhvr>
                                      <p:tavLst>
                                        <p:tav tm="0">
                                          <p:val>
                                            <p:strVal val="#ppt_x"/>
                                          </p:val>
                                        </p:tav>
                                        <p:tav tm="100000">
                                          <p:val>
                                            <p:strVal val="#ppt_x"/>
                                          </p:val>
                                        </p:tav>
                                      </p:tavLst>
                                    </p:anim>
                                    <p:anim calcmode="lin" valueType="num">
                                      <p:cBhvr additive="base">
                                        <p:cTn id="172" dur="500" fill="hold"/>
                                        <p:tgtEl>
                                          <p:spTgt spid="66"/>
                                        </p:tgtEl>
                                        <p:attrNameLst>
                                          <p:attrName>ppt_y</p:attrName>
                                        </p:attrNameLst>
                                      </p:cBhvr>
                                      <p:tavLst>
                                        <p:tav tm="0">
                                          <p:val>
                                            <p:strVal val="1+#ppt_h/2"/>
                                          </p:val>
                                        </p:tav>
                                        <p:tav tm="100000">
                                          <p:val>
                                            <p:strVal val="#ppt_y"/>
                                          </p:val>
                                        </p:tav>
                                      </p:tavLst>
                                    </p:anim>
                                  </p:childTnLst>
                                </p:cTn>
                              </p:par>
                              <p:par>
                                <p:cTn id="173" presetID="2" presetClass="entr" presetSubtype="4" fill="hold" nodeType="withEffect">
                                  <p:stCondLst>
                                    <p:cond delay="0"/>
                                  </p:stCondLst>
                                  <p:childTnLst>
                                    <p:set>
                                      <p:cBhvr>
                                        <p:cTn id="174" dur="1" fill="hold">
                                          <p:stCondLst>
                                            <p:cond delay="0"/>
                                          </p:stCondLst>
                                        </p:cTn>
                                        <p:tgtEl>
                                          <p:spTgt spid="67"/>
                                        </p:tgtEl>
                                        <p:attrNameLst>
                                          <p:attrName>style.visibility</p:attrName>
                                        </p:attrNameLst>
                                      </p:cBhvr>
                                      <p:to>
                                        <p:strVal val="visible"/>
                                      </p:to>
                                    </p:set>
                                    <p:anim calcmode="lin" valueType="num">
                                      <p:cBhvr additive="base">
                                        <p:cTn id="175" dur="500" fill="hold"/>
                                        <p:tgtEl>
                                          <p:spTgt spid="67"/>
                                        </p:tgtEl>
                                        <p:attrNameLst>
                                          <p:attrName>ppt_x</p:attrName>
                                        </p:attrNameLst>
                                      </p:cBhvr>
                                      <p:tavLst>
                                        <p:tav tm="0">
                                          <p:val>
                                            <p:strVal val="#ppt_x"/>
                                          </p:val>
                                        </p:tav>
                                        <p:tav tm="100000">
                                          <p:val>
                                            <p:strVal val="#ppt_x"/>
                                          </p:val>
                                        </p:tav>
                                      </p:tavLst>
                                    </p:anim>
                                    <p:anim calcmode="lin" valueType="num">
                                      <p:cBhvr additive="base">
                                        <p:cTn id="176" dur="500" fill="hold"/>
                                        <p:tgtEl>
                                          <p:spTgt spid="67"/>
                                        </p:tgtEl>
                                        <p:attrNameLst>
                                          <p:attrName>ppt_y</p:attrName>
                                        </p:attrNameLst>
                                      </p:cBhvr>
                                      <p:tavLst>
                                        <p:tav tm="0">
                                          <p:val>
                                            <p:strVal val="1+#ppt_h/2"/>
                                          </p:val>
                                        </p:tav>
                                        <p:tav tm="100000">
                                          <p:val>
                                            <p:strVal val="#ppt_y"/>
                                          </p:val>
                                        </p:tav>
                                      </p:tavLst>
                                    </p:anim>
                                  </p:childTnLst>
                                </p:cTn>
                              </p:par>
                              <p:par>
                                <p:cTn id="177" presetID="2" presetClass="entr" presetSubtype="4" fill="hold" nodeType="withEffect">
                                  <p:stCondLst>
                                    <p:cond delay="0"/>
                                  </p:stCondLst>
                                  <p:childTnLst>
                                    <p:set>
                                      <p:cBhvr>
                                        <p:cTn id="178" dur="1" fill="hold">
                                          <p:stCondLst>
                                            <p:cond delay="0"/>
                                          </p:stCondLst>
                                        </p:cTn>
                                        <p:tgtEl>
                                          <p:spTgt spid="68"/>
                                        </p:tgtEl>
                                        <p:attrNameLst>
                                          <p:attrName>style.visibility</p:attrName>
                                        </p:attrNameLst>
                                      </p:cBhvr>
                                      <p:to>
                                        <p:strVal val="visible"/>
                                      </p:to>
                                    </p:set>
                                    <p:anim calcmode="lin" valueType="num">
                                      <p:cBhvr additive="base">
                                        <p:cTn id="179" dur="500" fill="hold"/>
                                        <p:tgtEl>
                                          <p:spTgt spid="68"/>
                                        </p:tgtEl>
                                        <p:attrNameLst>
                                          <p:attrName>ppt_x</p:attrName>
                                        </p:attrNameLst>
                                      </p:cBhvr>
                                      <p:tavLst>
                                        <p:tav tm="0">
                                          <p:val>
                                            <p:strVal val="#ppt_x"/>
                                          </p:val>
                                        </p:tav>
                                        <p:tav tm="100000">
                                          <p:val>
                                            <p:strVal val="#ppt_x"/>
                                          </p:val>
                                        </p:tav>
                                      </p:tavLst>
                                    </p:anim>
                                    <p:anim calcmode="lin" valueType="num">
                                      <p:cBhvr additive="base">
                                        <p:cTn id="180" dur="500" fill="hold"/>
                                        <p:tgtEl>
                                          <p:spTgt spid="68"/>
                                        </p:tgtEl>
                                        <p:attrNameLst>
                                          <p:attrName>ppt_y</p:attrName>
                                        </p:attrNameLst>
                                      </p:cBhvr>
                                      <p:tavLst>
                                        <p:tav tm="0">
                                          <p:val>
                                            <p:strVal val="1+#ppt_h/2"/>
                                          </p:val>
                                        </p:tav>
                                        <p:tav tm="100000">
                                          <p:val>
                                            <p:strVal val="#ppt_y"/>
                                          </p:val>
                                        </p:tav>
                                      </p:tavLst>
                                    </p:anim>
                                  </p:childTnLst>
                                </p:cTn>
                              </p:par>
                              <p:par>
                                <p:cTn id="181" presetID="2" presetClass="entr" presetSubtype="4" fill="hold" nodeType="withEffect">
                                  <p:stCondLst>
                                    <p:cond delay="0"/>
                                  </p:stCondLst>
                                  <p:childTnLst>
                                    <p:set>
                                      <p:cBhvr>
                                        <p:cTn id="182" dur="1" fill="hold">
                                          <p:stCondLst>
                                            <p:cond delay="0"/>
                                          </p:stCondLst>
                                        </p:cTn>
                                        <p:tgtEl>
                                          <p:spTgt spid="70"/>
                                        </p:tgtEl>
                                        <p:attrNameLst>
                                          <p:attrName>style.visibility</p:attrName>
                                        </p:attrNameLst>
                                      </p:cBhvr>
                                      <p:to>
                                        <p:strVal val="visible"/>
                                      </p:to>
                                    </p:set>
                                    <p:anim calcmode="lin" valueType="num">
                                      <p:cBhvr additive="base">
                                        <p:cTn id="183" dur="500" fill="hold"/>
                                        <p:tgtEl>
                                          <p:spTgt spid="70"/>
                                        </p:tgtEl>
                                        <p:attrNameLst>
                                          <p:attrName>ppt_x</p:attrName>
                                        </p:attrNameLst>
                                      </p:cBhvr>
                                      <p:tavLst>
                                        <p:tav tm="0">
                                          <p:val>
                                            <p:strVal val="#ppt_x"/>
                                          </p:val>
                                        </p:tav>
                                        <p:tav tm="100000">
                                          <p:val>
                                            <p:strVal val="#ppt_x"/>
                                          </p:val>
                                        </p:tav>
                                      </p:tavLst>
                                    </p:anim>
                                    <p:anim calcmode="lin" valueType="num">
                                      <p:cBhvr additive="base">
                                        <p:cTn id="184" dur="500" fill="hold"/>
                                        <p:tgtEl>
                                          <p:spTgt spid="70"/>
                                        </p:tgtEl>
                                        <p:attrNameLst>
                                          <p:attrName>ppt_y</p:attrName>
                                        </p:attrNameLst>
                                      </p:cBhvr>
                                      <p:tavLst>
                                        <p:tav tm="0">
                                          <p:val>
                                            <p:strVal val="1+#ppt_h/2"/>
                                          </p:val>
                                        </p:tav>
                                        <p:tav tm="100000">
                                          <p:val>
                                            <p:strVal val="#ppt_y"/>
                                          </p:val>
                                        </p:tav>
                                      </p:tavLst>
                                    </p:anim>
                                  </p:childTnLst>
                                </p:cTn>
                              </p:par>
                              <p:par>
                                <p:cTn id="185" presetID="2" presetClass="entr" presetSubtype="4" fill="hold" nodeType="withEffect">
                                  <p:stCondLst>
                                    <p:cond delay="0"/>
                                  </p:stCondLst>
                                  <p:childTnLst>
                                    <p:set>
                                      <p:cBhvr>
                                        <p:cTn id="186" dur="1" fill="hold">
                                          <p:stCondLst>
                                            <p:cond delay="0"/>
                                          </p:stCondLst>
                                        </p:cTn>
                                        <p:tgtEl>
                                          <p:spTgt spid="71"/>
                                        </p:tgtEl>
                                        <p:attrNameLst>
                                          <p:attrName>style.visibility</p:attrName>
                                        </p:attrNameLst>
                                      </p:cBhvr>
                                      <p:to>
                                        <p:strVal val="visible"/>
                                      </p:to>
                                    </p:set>
                                    <p:anim calcmode="lin" valueType="num">
                                      <p:cBhvr additive="base">
                                        <p:cTn id="187" dur="500" fill="hold"/>
                                        <p:tgtEl>
                                          <p:spTgt spid="71"/>
                                        </p:tgtEl>
                                        <p:attrNameLst>
                                          <p:attrName>ppt_x</p:attrName>
                                        </p:attrNameLst>
                                      </p:cBhvr>
                                      <p:tavLst>
                                        <p:tav tm="0">
                                          <p:val>
                                            <p:strVal val="#ppt_x"/>
                                          </p:val>
                                        </p:tav>
                                        <p:tav tm="100000">
                                          <p:val>
                                            <p:strVal val="#ppt_x"/>
                                          </p:val>
                                        </p:tav>
                                      </p:tavLst>
                                    </p:anim>
                                    <p:anim calcmode="lin" valueType="num">
                                      <p:cBhvr additive="base">
                                        <p:cTn id="188" dur="500" fill="hold"/>
                                        <p:tgtEl>
                                          <p:spTgt spid="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p:bldP spid="26" grpId="0"/>
      <p:bldP spid="27" grpId="0" animBg="1"/>
      <p:bldP spid="28" grpId="0" animBg="1"/>
      <p:bldP spid="29" grpId="0" animBg="1"/>
      <p:bldP spid="30" grpId="0" animBg="1"/>
      <p:bldP spid="31" grpId="0" animBg="1"/>
      <p:bldP spid="32" grpId="0" animBg="1"/>
      <p:bldP spid="33" grpId="0" animBg="1"/>
      <p:bldP spid="3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1285860"/>
            <a:ext cx="4040188" cy="639762"/>
          </a:xfrm>
        </p:spPr>
        <p:txBody>
          <a:bodyPr>
            <a:normAutofit/>
          </a:bodyPr>
          <a:lstStyle/>
          <a:p>
            <a:pPr lvl="0">
              <a:spcBef>
                <a:spcPct val="0"/>
              </a:spcBef>
              <a:defRPr/>
            </a:pPr>
            <a:r>
              <a:rPr lang="es-ES" sz="1800" dirty="0" smtClean="0">
                <a:solidFill>
                  <a:schemeClr val="tx2"/>
                </a:solidFill>
                <a:latin typeface="Arial" pitchFamily="34" charset="0"/>
                <a:cs typeface="Arial" pitchFamily="34" charset="0"/>
              </a:rPr>
              <a:t>Objetivo general </a:t>
            </a:r>
            <a:endParaRPr lang="es-VE" sz="1800" dirty="0">
              <a:solidFill>
                <a:schemeClr val="tx2"/>
              </a:solidFill>
              <a:latin typeface="Arial" pitchFamily="34" charset="0"/>
              <a:cs typeface="Arial" pitchFamily="34" charset="0"/>
            </a:endParaRPr>
          </a:p>
        </p:txBody>
      </p:sp>
      <p:sp>
        <p:nvSpPr>
          <p:cNvPr id="4" name="3 Marcador de contenido"/>
          <p:cNvSpPr>
            <a:spLocks noGrp="1"/>
          </p:cNvSpPr>
          <p:nvPr>
            <p:ph sz="half" idx="2"/>
          </p:nvPr>
        </p:nvSpPr>
        <p:spPr>
          <a:xfrm>
            <a:off x="357158" y="1928802"/>
            <a:ext cx="4040188" cy="3951288"/>
          </a:xfrm>
        </p:spPr>
        <p:txBody>
          <a:bodyPr>
            <a:normAutofit/>
          </a:bodyPr>
          <a:lstStyle/>
          <a:p>
            <a:pPr algn="just">
              <a:buClr>
                <a:srgbClr val="FFC000"/>
              </a:buClr>
              <a:buFont typeface="Wingdings" pitchFamily="2" charset="2"/>
              <a:buChar char="q"/>
            </a:pPr>
            <a:r>
              <a:rPr lang="es-VE" sz="1400" dirty="0" smtClean="0">
                <a:latin typeface="Arial" pitchFamily="34" charset="0"/>
                <a:ea typeface="+mj-ea"/>
                <a:cs typeface="Arial" pitchFamily="34" charset="0"/>
              </a:rPr>
              <a:t>Implementar un sistema de control y prevención ante una posible explosión por fuga de GLP en un Hotel, por medio de la automatización del sistema de calentamiento de agua.</a:t>
            </a:r>
          </a:p>
          <a:p>
            <a:endParaRPr lang="es-VE" dirty="0"/>
          </a:p>
        </p:txBody>
      </p:sp>
      <p:sp>
        <p:nvSpPr>
          <p:cNvPr id="5" name="4 Marcador de texto"/>
          <p:cNvSpPr>
            <a:spLocks noGrp="1"/>
          </p:cNvSpPr>
          <p:nvPr>
            <p:ph type="body" sz="quarter" idx="3"/>
          </p:nvPr>
        </p:nvSpPr>
        <p:spPr>
          <a:xfrm>
            <a:off x="4645025" y="1285860"/>
            <a:ext cx="4041775" cy="639762"/>
          </a:xfrm>
        </p:spPr>
        <p:txBody>
          <a:bodyPr>
            <a:normAutofit/>
          </a:bodyPr>
          <a:lstStyle/>
          <a:p>
            <a:pPr lvl="0"/>
            <a:r>
              <a:rPr lang="es-ES" sz="1800" dirty="0" smtClean="0">
                <a:solidFill>
                  <a:schemeClr val="tx2"/>
                </a:solidFill>
                <a:latin typeface="Arial" pitchFamily="34" charset="0"/>
                <a:cs typeface="Arial" pitchFamily="34" charset="0"/>
              </a:rPr>
              <a:t>Objetivo específicos</a:t>
            </a:r>
            <a:endParaRPr lang="es-VE" sz="1800" dirty="0" smtClean="0">
              <a:solidFill>
                <a:schemeClr val="tx2"/>
              </a:solidFill>
              <a:latin typeface="Arial" pitchFamily="34" charset="0"/>
              <a:cs typeface="Arial"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0" y="0"/>
            <a:ext cx="9144000" cy="500042"/>
          </a:xfrm>
          <a:prstGeom prst="rect">
            <a:avLst/>
          </a:prstGeom>
          <a:noFill/>
          <a:ln w="9525">
            <a:noFill/>
            <a:miter lim="800000"/>
            <a:headEnd/>
            <a:tailEnd/>
          </a:ln>
          <a:effectLst/>
        </p:spPr>
      </p:pic>
      <p:pic>
        <p:nvPicPr>
          <p:cNvPr id="8" name="Picture 2"/>
          <p:cNvPicPr>
            <a:picLocks noChangeAspect="1" noChangeArrowheads="1"/>
          </p:cNvPicPr>
          <p:nvPr/>
        </p:nvPicPr>
        <p:blipFill>
          <a:blip r:embed="rId3" cstate="print"/>
          <a:srcRect/>
          <a:stretch>
            <a:fillRect/>
          </a:stretch>
        </p:blipFill>
        <p:spPr bwMode="auto">
          <a:xfrm>
            <a:off x="785787" y="285728"/>
            <a:ext cx="1675102" cy="571505"/>
          </a:xfrm>
          <a:prstGeom prst="rect">
            <a:avLst/>
          </a:prstGeom>
          <a:noFill/>
          <a:ln w="9525">
            <a:noFill/>
            <a:miter lim="800000"/>
            <a:headEnd/>
            <a:tailEnd/>
          </a:ln>
          <a:effectLst/>
        </p:spPr>
      </p:pic>
      <p:sp>
        <p:nvSpPr>
          <p:cNvPr id="9" name="6 Título"/>
          <p:cNvSpPr txBox="1">
            <a:spLocks/>
          </p:cNvSpPr>
          <p:nvPr/>
        </p:nvSpPr>
        <p:spPr>
          <a:xfrm>
            <a:off x="642910" y="1000108"/>
            <a:ext cx="7772400" cy="5000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1800" b="1" i="0" u="none" strike="noStrike" kern="1200" cap="none" spc="0" normalizeH="0" baseline="0" noProof="0" dirty="0" smtClean="0">
                <a:ln>
                  <a:noFill/>
                </a:ln>
                <a:solidFill>
                  <a:srgbClr val="FFC000"/>
                </a:solidFill>
                <a:effectLst/>
                <a:uLnTx/>
                <a:uFillTx/>
                <a:latin typeface="Times New Roman" pitchFamily="18" charset="0"/>
                <a:ea typeface="+mj-ea"/>
                <a:cs typeface="Times New Roman" pitchFamily="18" charset="0"/>
              </a:rPr>
              <a:t>■  </a:t>
            </a:r>
            <a:r>
              <a:rPr kumimoji="0" lang="es-ES" sz="1800" b="1" i="0" u="none" strike="noStrike" kern="1200" cap="none" spc="0" normalizeH="0" noProof="0" dirty="0" smtClean="0">
                <a:ln>
                  <a:noFill/>
                </a:ln>
                <a:solidFill>
                  <a:schemeClr val="tx2"/>
                </a:solidFill>
                <a:effectLst/>
                <a:uLnTx/>
                <a:uFillTx/>
                <a:latin typeface="Arial" pitchFamily="34" charset="0"/>
                <a:ea typeface="+mj-ea"/>
                <a:cs typeface="Arial" pitchFamily="34" charset="0"/>
              </a:rPr>
              <a:t>Objetivos de la investigación </a:t>
            </a:r>
            <a:endParaRPr kumimoji="0" lang="es-VE" sz="1800" b="1" i="0" u="none" strike="noStrike" kern="1200" cap="none" spc="0" normalizeH="0" baseline="0" noProof="0" dirty="0">
              <a:ln>
                <a:noFill/>
              </a:ln>
              <a:solidFill>
                <a:schemeClr val="tx2"/>
              </a:solidFill>
              <a:effectLst/>
              <a:uLnTx/>
              <a:uFillTx/>
              <a:latin typeface="Arial" pitchFamily="34" charset="0"/>
              <a:ea typeface="+mj-ea"/>
              <a:cs typeface="Arial" pitchFamily="34" charset="0"/>
            </a:endParaRPr>
          </a:p>
        </p:txBody>
      </p:sp>
      <p:pic>
        <p:nvPicPr>
          <p:cNvPr id="10" name="Picture 2"/>
          <p:cNvPicPr>
            <a:picLocks noChangeAspect="1" noChangeArrowheads="1"/>
          </p:cNvPicPr>
          <p:nvPr/>
        </p:nvPicPr>
        <p:blipFill>
          <a:blip r:embed="rId2" cstate="print"/>
          <a:srcRect/>
          <a:stretch>
            <a:fillRect/>
          </a:stretch>
        </p:blipFill>
        <p:spPr bwMode="auto">
          <a:xfrm rot="10800000">
            <a:off x="0" y="6500834"/>
            <a:ext cx="9144000" cy="357166"/>
          </a:xfrm>
          <a:prstGeom prst="rect">
            <a:avLst/>
          </a:prstGeom>
          <a:noFill/>
          <a:ln w="9525">
            <a:noFill/>
            <a:miter lim="800000"/>
            <a:headEnd/>
            <a:tailEnd/>
          </a:ln>
          <a:effectLst/>
        </p:spPr>
      </p:pic>
      <p:sp>
        <p:nvSpPr>
          <p:cNvPr id="12" name="11 CuadroTexto"/>
          <p:cNvSpPr txBox="1"/>
          <p:nvPr/>
        </p:nvSpPr>
        <p:spPr>
          <a:xfrm>
            <a:off x="4714876" y="1944049"/>
            <a:ext cx="3857652" cy="984885"/>
          </a:xfrm>
          <a:prstGeom prst="rect">
            <a:avLst/>
          </a:prstGeom>
          <a:noFill/>
        </p:spPr>
        <p:txBody>
          <a:bodyPr wrap="square" rtlCol="0">
            <a:spAutoFit/>
          </a:bodyPr>
          <a:lstStyle/>
          <a:p>
            <a:pPr algn="just">
              <a:buClr>
                <a:srgbClr val="FFC000"/>
              </a:buClr>
              <a:buFont typeface="Wingdings" pitchFamily="2" charset="2"/>
              <a:buChar char="q"/>
            </a:pPr>
            <a:r>
              <a:rPr lang="es-VE" sz="1400" dirty="0" smtClean="0"/>
              <a:t> </a:t>
            </a:r>
            <a:r>
              <a:rPr lang="es-VE" sz="1400" dirty="0" smtClean="0">
                <a:latin typeface="Arial" pitchFamily="34" charset="0"/>
                <a:cs typeface="Arial" pitchFamily="34" charset="0"/>
              </a:rPr>
              <a:t>Determinar la existencia de condiciones de trabajo en el área de calentamiento de agua por uso de tanques de GLP. </a:t>
            </a:r>
          </a:p>
          <a:p>
            <a:pPr algn="just"/>
            <a:endParaRPr lang="es-VE" sz="1600" dirty="0"/>
          </a:p>
        </p:txBody>
      </p:sp>
      <p:sp>
        <p:nvSpPr>
          <p:cNvPr id="13" name="12 CuadroTexto"/>
          <p:cNvSpPr txBox="1"/>
          <p:nvPr/>
        </p:nvSpPr>
        <p:spPr>
          <a:xfrm>
            <a:off x="4714876" y="2660688"/>
            <a:ext cx="3890142" cy="553998"/>
          </a:xfrm>
          <a:prstGeom prst="rect">
            <a:avLst/>
          </a:prstGeom>
          <a:noFill/>
        </p:spPr>
        <p:txBody>
          <a:bodyPr wrap="square" rtlCol="0">
            <a:spAutoFit/>
          </a:bodyPr>
          <a:lstStyle/>
          <a:p>
            <a:pPr algn="just">
              <a:buClr>
                <a:srgbClr val="FFC000"/>
              </a:buClr>
              <a:buFont typeface="Wingdings" pitchFamily="2" charset="2"/>
              <a:buChar char="q"/>
            </a:pPr>
            <a:r>
              <a:rPr lang="es-VE" sz="1600" dirty="0" smtClean="0"/>
              <a:t> </a:t>
            </a:r>
            <a:r>
              <a:rPr lang="es-VE" sz="1400" dirty="0" smtClean="0">
                <a:latin typeface="Arial" pitchFamily="34" charset="0"/>
                <a:cs typeface="Arial" pitchFamily="34" charset="0"/>
              </a:rPr>
              <a:t>Identificar los peligros inherentes al proceso de calentamiento de agua por GLP. </a:t>
            </a:r>
            <a:endParaRPr lang="es-VE" sz="1400" dirty="0"/>
          </a:p>
        </p:txBody>
      </p:sp>
      <p:sp>
        <p:nvSpPr>
          <p:cNvPr id="14" name="13 CuadroTexto"/>
          <p:cNvSpPr txBox="1"/>
          <p:nvPr/>
        </p:nvSpPr>
        <p:spPr>
          <a:xfrm>
            <a:off x="4714876" y="3214686"/>
            <a:ext cx="3890142" cy="553998"/>
          </a:xfrm>
          <a:prstGeom prst="rect">
            <a:avLst/>
          </a:prstGeom>
          <a:noFill/>
        </p:spPr>
        <p:txBody>
          <a:bodyPr wrap="square" rtlCol="0">
            <a:spAutoFit/>
          </a:bodyPr>
          <a:lstStyle/>
          <a:p>
            <a:pPr algn="just">
              <a:buClr>
                <a:srgbClr val="FFC000"/>
              </a:buClr>
              <a:buFont typeface="Wingdings" pitchFamily="2" charset="2"/>
              <a:buChar char="q"/>
            </a:pPr>
            <a:r>
              <a:rPr lang="es-VE" sz="1600" dirty="0" smtClean="0"/>
              <a:t> </a:t>
            </a:r>
            <a:r>
              <a:rPr lang="es-VE" sz="1400" dirty="0" smtClean="0">
                <a:latin typeface="Arial" pitchFamily="34" charset="0"/>
                <a:cs typeface="Arial" pitchFamily="34" charset="0"/>
              </a:rPr>
              <a:t>Identificar los riesgos inherentes al proceso de calentamiento de agua por GLP. </a:t>
            </a:r>
            <a:endParaRPr lang="es-VE" sz="1400" dirty="0"/>
          </a:p>
        </p:txBody>
      </p:sp>
      <p:sp>
        <p:nvSpPr>
          <p:cNvPr id="15" name="14 Rectángulo"/>
          <p:cNvSpPr/>
          <p:nvPr/>
        </p:nvSpPr>
        <p:spPr>
          <a:xfrm>
            <a:off x="4714876" y="3857628"/>
            <a:ext cx="3786214" cy="738664"/>
          </a:xfrm>
          <a:prstGeom prst="rect">
            <a:avLst/>
          </a:prstGeom>
        </p:spPr>
        <p:txBody>
          <a:bodyPr wrap="square">
            <a:spAutoFit/>
          </a:bodyPr>
          <a:lstStyle/>
          <a:p>
            <a:pPr algn="just">
              <a:buClr>
                <a:srgbClr val="FFC000"/>
              </a:buClr>
              <a:buFont typeface="Wingdings" pitchFamily="2" charset="2"/>
              <a:buChar char="q"/>
            </a:pPr>
            <a:r>
              <a:rPr lang="es-VE" sz="1400" dirty="0" smtClean="0"/>
              <a:t> </a:t>
            </a:r>
            <a:r>
              <a:rPr lang="es-VE" sz="1400" dirty="0" smtClean="0">
                <a:latin typeface="Arial" pitchFamily="34" charset="0"/>
                <a:cs typeface="Arial" pitchFamily="34" charset="0"/>
              </a:rPr>
              <a:t>Identificar los materiales y los equipos que podría generar la presencia de un evento adverso.</a:t>
            </a:r>
            <a:endParaRPr lang="es-VE" sz="1400" dirty="0"/>
          </a:p>
        </p:txBody>
      </p:sp>
      <p:sp>
        <p:nvSpPr>
          <p:cNvPr id="16" name="15 CuadroTexto"/>
          <p:cNvSpPr txBox="1"/>
          <p:nvPr/>
        </p:nvSpPr>
        <p:spPr>
          <a:xfrm>
            <a:off x="4682386" y="4515817"/>
            <a:ext cx="3747266" cy="984885"/>
          </a:xfrm>
          <a:prstGeom prst="rect">
            <a:avLst/>
          </a:prstGeom>
          <a:noFill/>
        </p:spPr>
        <p:txBody>
          <a:bodyPr wrap="square" rtlCol="0">
            <a:spAutoFit/>
          </a:bodyPr>
          <a:lstStyle/>
          <a:p>
            <a:pPr algn="just">
              <a:buClr>
                <a:srgbClr val="FFC000"/>
              </a:buClr>
              <a:buFont typeface="Wingdings" pitchFamily="2" charset="2"/>
              <a:buChar char="q"/>
            </a:pPr>
            <a:r>
              <a:rPr lang="es-VE" sz="1600" dirty="0" smtClean="0">
                <a:latin typeface="Arial" pitchFamily="34" charset="0"/>
                <a:cs typeface="Arial" pitchFamily="34" charset="0"/>
              </a:rPr>
              <a:t> </a:t>
            </a:r>
            <a:r>
              <a:rPr lang="es-VE" sz="1400" dirty="0" smtClean="0">
                <a:latin typeface="Arial" pitchFamily="34" charset="0"/>
                <a:cs typeface="Arial" pitchFamily="34" charset="0"/>
              </a:rPr>
              <a:t>Desarrollar los procesos y los procedimientos necesarios para el desarrollo del mismo, enfocados en el mejoramiento del sistema. </a:t>
            </a:r>
            <a:endParaRPr lang="es-VE" sz="1400" dirty="0">
              <a:latin typeface="Arial" pitchFamily="34" charset="0"/>
              <a:cs typeface="Arial" pitchFamily="34" charset="0"/>
            </a:endParaRPr>
          </a:p>
        </p:txBody>
      </p:sp>
      <p:sp>
        <p:nvSpPr>
          <p:cNvPr id="17" name="16 CuadroTexto"/>
          <p:cNvSpPr txBox="1"/>
          <p:nvPr/>
        </p:nvSpPr>
        <p:spPr>
          <a:xfrm>
            <a:off x="4714876" y="5500702"/>
            <a:ext cx="3818704" cy="984885"/>
          </a:xfrm>
          <a:prstGeom prst="rect">
            <a:avLst/>
          </a:prstGeom>
          <a:noFill/>
        </p:spPr>
        <p:txBody>
          <a:bodyPr wrap="square" rtlCol="0">
            <a:spAutoFit/>
          </a:bodyPr>
          <a:lstStyle/>
          <a:p>
            <a:pPr algn="just">
              <a:buClr>
                <a:srgbClr val="FFC000"/>
              </a:buClr>
              <a:buFont typeface="Wingdings" pitchFamily="2" charset="2"/>
              <a:buChar char="q"/>
            </a:pPr>
            <a:r>
              <a:rPr lang="es-VE" sz="1600" dirty="0" smtClean="0">
                <a:latin typeface="Arial" pitchFamily="34" charset="0"/>
                <a:cs typeface="Arial" pitchFamily="34" charset="0"/>
              </a:rPr>
              <a:t> </a:t>
            </a:r>
            <a:r>
              <a:rPr lang="es-VE" sz="1400" dirty="0" smtClean="0">
                <a:latin typeface="Arial" pitchFamily="34" charset="0"/>
                <a:cs typeface="Arial" pitchFamily="34" charset="0"/>
              </a:rPr>
              <a:t>Elaborar un formato de mantenimiento periódico para el buen uso de calefones o elementos que contengan el proceso de calentamiento de agua. </a:t>
            </a:r>
            <a:endParaRPr lang="es-VE" sz="1400" dirty="0">
              <a:latin typeface="Arial" pitchFamily="34" charset="0"/>
              <a:cs typeface="Arial" pitchFamily="34" charset="0"/>
            </a:endParaRPr>
          </a:p>
        </p:txBody>
      </p:sp>
      <p:cxnSp>
        <p:nvCxnSpPr>
          <p:cNvPr id="21" name="20 Conector recto"/>
          <p:cNvCxnSpPr>
            <a:endCxn id="10" idx="2"/>
          </p:cNvCxnSpPr>
          <p:nvPr/>
        </p:nvCxnSpPr>
        <p:spPr>
          <a:xfrm rot="5400000">
            <a:off x="2178827" y="4107661"/>
            <a:ext cx="4786346" cy="1588"/>
          </a:xfrm>
          <a:prstGeom prst="line">
            <a:avLst/>
          </a:prstGeom>
          <a:ln w="22225" cmpd="dbl"/>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5" presetClass="entr" presetSubtype="0" fill="hold" grpId="0"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p:cTn id="20" dur="500" decel="50000" fill="hold">
                                          <p:stCondLst>
                                            <p:cond delay="0"/>
                                          </p:stCondLst>
                                        </p:cTn>
                                        <p:tgtEl>
                                          <p:spTgt spid="4">
                                            <p:txEl>
                                              <p:pRg st="0" end="0"/>
                                            </p:txEl>
                                          </p:spTgt>
                                        </p:tgtEl>
                                        <p:attrNameLst>
                                          <p:attrName>style.rotation</p:attrName>
                                        </p:attrNameLst>
                                      </p:cBhvr>
                                      <p:tavLst>
                                        <p:tav tm="0">
                                          <p:val>
                                            <p:fltVal val="-90"/>
                                          </p:val>
                                        </p:tav>
                                        <p:tav tm="100000">
                                          <p:val>
                                            <p:fltVal val="0"/>
                                          </p:val>
                                        </p:tav>
                                      </p:tavLst>
                                    </p:anim>
                                    <p:anim calcmode="lin" valueType="num">
                                      <p:cBhvr>
                                        <p:cTn id="21" dur="500" decel="50000" fill="hold">
                                          <p:stCondLst>
                                            <p:cond delay="0"/>
                                          </p:stCondLst>
                                        </p:cTn>
                                        <p:tgtEl>
                                          <p:spTgt spid="4">
                                            <p:txEl>
                                              <p:pRg st="0" end="0"/>
                                            </p:txEl>
                                          </p:spTgt>
                                        </p:tgtEl>
                                        <p:attrNameLst>
                                          <p:attrName>ppt_w</p:attrName>
                                        </p:attrNameLst>
                                      </p:cBhvr>
                                      <p:tavLst>
                                        <p:tav tm="0">
                                          <p:val>
                                            <p:strVal val="#ppt_w"/>
                                          </p:val>
                                        </p:tav>
                                        <p:tav tm="100000">
                                          <p:val>
                                            <p:strVal val="#ppt_w*.05"/>
                                          </p:val>
                                        </p:tav>
                                      </p:tavLst>
                                    </p:anim>
                                    <p:anim calcmode="lin" valueType="num">
                                      <p:cBhvr>
                                        <p:cTn id="22" dur="500" accel="50000" fill="hold">
                                          <p:stCondLst>
                                            <p:cond delay="500"/>
                                          </p:stCondLst>
                                        </p:cTn>
                                        <p:tgtEl>
                                          <p:spTgt spid="4">
                                            <p:txEl>
                                              <p:pRg st="0" end="0"/>
                                            </p:txEl>
                                          </p:spTgt>
                                        </p:tgtEl>
                                        <p:attrNameLst>
                                          <p:attrName>ppt_w</p:attrName>
                                        </p:attrNameLst>
                                      </p:cBhvr>
                                      <p:tavLst>
                                        <p:tav tm="0">
                                          <p:val>
                                            <p:strVal val="#ppt_w*.05"/>
                                          </p:val>
                                        </p:tav>
                                        <p:tav tm="100000">
                                          <p:val>
                                            <p:strVal val="#ppt_w"/>
                                          </p:val>
                                        </p:tav>
                                      </p:tavLst>
                                    </p:anim>
                                    <p:anim calcmode="lin" valueType="num">
                                      <p:cBhvr>
                                        <p:cTn id="23" dur="10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24" dur="500" decel="50000" fill="hold">
                                          <p:stCondLst>
                                            <p:cond delay="0"/>
                                          </p:stCondLst>
                                        </p:cTn>
                                        <p:tgtEl>
                                          <p:spTgt spid="4">
                                            <p:txEl>
                                              <p:pRg st="0" end="0"/>
                                            </p:txEl>
                                          </p:spTgt>
                                        </p:tgtEl>
                                        <p:attrNameLst>
                                          <p:attrName>ppt_x</p:attrName>
                                        </p:attrNameLst>
                                      </p:cBhvr>
                                      <p:tavLst>
                                        <p:tav tm="0">
                                          <p:val>
                                            <p:strVal val="#ppt_x+.4"/>
                                          </p:val>
                                        </p:tav>
                                        <p:tav tm="100000">
                                          <p:val>
                                            <p:strVal val="#ppt_x"/>
                                          </p:val>
                                        </p:tav>
                                      </p:tavLst>
                                    </p:anim>
                                    <p:anim calcmode="lin" valueType="num">
                                      <p:cBhvr>
                                        <p:cTn id="25" dur="500" decel="50000" fill="hold">
                                          <p:stCondLst>
                                            <p:cond delay="0"/>
                                          </p:stCondLst>
                                        </p:cTn>
                                        <p:tgtEl>
                                          <p:spTgt spid="4">
                                            <p:txEl>
                                              <p:pRg st="0" end="0"/>
                                            </p:txEl>
                                          </p:spTgt>
                                        </p:tgtEl>
                                        <p:attrNameLst>
                                          <p:attrName>ppt_y</p:attrName>
                                        </p:attrNameLst>
                                      </p:cBhvr>
                                      <p:tavLst>
                                        <p:tav tm="0">
                                          <p:val>
                                            <p:strVal val="#ppt_y-.2"/>
                                          </p:val>
                                        </p:tav>
                                        <p:tav tm="100000">
                                          <p:val>
                                            <p:strVal val="#ppt_y+.1"/>
                                          </p:val>
                                        </p:tav>
                                      </p:tavLst>
                                    </p:anim>
                                    <p:anim calcmode="lin" valueType="num">
                                      <p:cBhvr>
                                        <p:cTn id="26" dur="500" accel="50000" fill="hold">
                                          <p:stCondLst>
                                            <p:cond delay="500"/>
                                          </p:stCondLst>
                                        </p:cTn>
                                        <p:tgtEl>
                                          <p:spTgt spid="4">
                                            <p:txEl>
                                              <p:pRg st="0" end="0"/>
                                            </p:txEl>
                                          </p:spTgt>
                                        </p:tgtEl>
                                        <p:attrNameLst>
                                          <p:attrName>ppt_y</p:attrName>
                                        </p:attrNameLst>
                                      </p:cBhvr>
                                      <p:tavLst>
                                        <p:tav tm="0">
                                          <p:val>
                                            <p:strVal val="#ppt_y+.1"/>
                                          </p:val>
                                        </p:tav>
                                        <p:tav tm="100000">
                                          <p:val>
                                            <p:strVal val="#ppt_y"/>
                                          </p:val>
                                        </p:tav>
                                      </p:tavLst>
                                    </p:anim>
                                    <p:animEffect transition="in" filter="fade">
                                      <p:cBhvr>
                                        <p:cTn id="27" dur="1000" decel="50000">
                                          <p:stCondLst>
                                            <p:cond delay="0"/>
                                          </p:stCondLst>
                                        </p:cTn>
                                        <p:tgtEl>
                                          <p:spTgt spid="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5" presetClass="entr" presetSubtype="0"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2000"/>
                                        <p:tgtEl>
                                          <p:spTgt spid="21"/>
                                        </p:tgtEl>
                                      </p:cBhvr>
                                    </p:animEffect>
                                    <p:anim calcmode="lin" valueType="num">
                                      <p:cBhvr>
                                        <p:cTn id="33" dur="2000" fill="hold"/>
                                        <p:tgtEl>
                                          <p:spTgt spid="21"/>
                                        </p:tgtEl>
                                        <p:attrNameLst>
                                          <p:attrName>style.rotation</p:attrName>
                                        </p:attrNameLst>
                                      </p:cBhvr>
                                      <p:tavLst>
                                        <p:tav tm="0">
                                          <p:val>
                                            <p:fltVal val="720"/>
                                          </p:val>
                                        </p:tav>
                                        <p:tav tm="100000">
                                          <p:val>
                                            <p:fltVal val="0"/>
                                          </p:val>
                                        </p:tav>
                                      </p:tavLst>
                                    </p:anim>
                                    <p:anim calcmode="lin" valueType="num">
                                      <p:cBhvr>
                                        <p:cTn id="34" dur="2000" fill="hold"/>
                                        <p:tgtEl>
                                          <p:spTgt spid="21"/>
                                        </p:tgtEl>
                                        <p:attrNameLst>
                                          <p:attrName>ppt_h</p:attrName>
                                        </p:attrNameLst>
                                      </p:cBhvr>
                                      <p:tavLst>
                                        <p:tav tm="0">
                                          <p:val>
                                            <p:fltVal val="0"/>
                                          </p:val>
                                        </p:tav>
                                        <p:tav tm="100000">
                                          <p:val>
                                            <p:strVal val="#ppt_h"/>
                                          </p:val>
                                        </p:tav>
                                      </p:tavLst>
                                    </p:anim>
                                    <p:anim calcmode="lin" valueType="num">
                                      <p:cBhvr>
                                        <p:cTn id="35" dur="2000" fill="hold"/>
                                        <p:tgtEl>
                                          <p:spTgt spid="21"/>
                                        </p:tgtEl>
                                        <p:attrNameLst>
                                          <p:attrName>ppt_w</p:attrName>
                                        </p:attrNameLst>
                                      </p:cBhvr>
                                      <p:tavLst>
                                        <p:tav tm="0">
                                          <p:val>
                                            <p:fltVal val="0"/>
                                          </p:val>
                                        </p:tav>
                                        <p:tav tm="100000">
                                          <p:val>
                                            <p:strVal val="#ppt_w"/>
                                          </p:val>
                                        </p:tav>
                                      </p:tavLst>
                                    </p:anim>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5">
                                            <p:txEl>
                                              <p:pRg st="0" end="0"/>
                                            </p:txEl>
                                          </p:spTgt>
                                        </p:tgtEl>
                                        <p:attrNameLst>
                                          <p:attrName>style.visibility</p:attrName>
                                        </p:attrNameLst>
                                      </p:cBhvr>
                                      <p:to>
                                        <p:strVal val="visible"/>
                                      </p:to>
                                    </p:set>
                                    <p:animEffect transition="in" filter="fade">
                                      <p:cBhvr>
                                        <p:cTn id="40" dur="1000"/>
                                        <p:tgtEl>
                                          <p:spTgt spid="5">
                                            <p:txEl>
                                              <p:pRg st="0" end="0"/>
                                            </p:txEl>
                                          </p:spTgt>
                                        </p:tgtEl>
                                      </p:cBhvr>
                                    </p:animEffect>
                                    <p:anim calcmode="lin" valueType="num">
                                      <p:cBhvr>
                                        <p:cTn id="41"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7"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1000"/>
                                        <p:tgtEl>
                                          <p:spTgt spid="12"/>
                                        </p:tgtEl>
                                      </p:cBhvr>
                                    </p:animEffect>
                                    <p:anim calcmode="lin" valueType="num">
                                      <p:cBhvr>
                                        <p:cTn id="48" dur="1000" fill="hold"/>
                                        <p:tgtEl>
                                          <p:spTgt spid="12"/>
                                        </p:tgtEl>
                                        <p:attrNameLst>
                                          <p:attrName>ppt_x</p:attrName>
                                        </p:attrNameLst>
                                      </p:cBhvr>
                                      <p:tavLst>
                                        <p:tav tm="0">
                                          <p:val>
                                            <p:strVal val="#ppt_x"/>
                                          </p:val>
                                        </p:tav>
                                        <p:tav tm="100000">
                                          <p:val>
                                            <p:strVal val="#ppt_x"/>
                                          </p:val>
                                        </p:tav>
                                      </p:tavLst>
                                    </p:anim>
                                    <p:anim calcmode="lin" valueType="num">
                                      <p:cBhvr>
                                        <p:cTn id="4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1000"/>
                                        <p:tgtEl>
                                          <p:spTgt spid="13"/>
                                        </p:tgtEl>
                                      </p:cBhvr>
                                    </p:animEffect>
                                    <p:anim calcmode="lin" valueType="num">
                                      <p:cBhvr>
                                        <p:cTn id="55" dur="1000" fill="hold"/>
                                        <p:tgtEl>
                                          <p:spTgt spid="13"/>
                                        </p:tgtEl>
                                        <p:attrNameLst>
                                          <p:attrName>ppt_x</p:attrName>
                                        </p:attrNameLst>
                                      </p:cBhvr>
                                      <p:tavLst>
                                        <p:tav tm="0">
                                          <p:val>
                                            <p:strVal val="#ppt_x"/>
                                          </p:val>
                                        </p:tav>
                                        <p:tav tm="100000">
                                          <p:val>
                                            <p:strVal val="#ppt_x"/>
                                          </p:val>
                                        </p:tav>
                                      </p:tavLst>
                                    </p:anim>
                                    <p:anim calcmode="lin" valueType="num">
                                      <p:cBhvr>
                                        <p:cTn id="5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7" presetClass="entr" presetSubtype="0"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1000"/>
                                        <p:tgtEl>
                                          <p:spTgt spid="14"/>
                                        </p:tgtEl>
                                      </p:cBhvr>
                                    </p:animEffect>
                                    <p:anim calcmode="lin" valueType="num">
                                      <p:cBhvr>
                                        <p:cTn id="62" dur="1000" fill="hold"/>
                                        <p:tgtEl>
                                          <p:spTgt spid="14"/>
                                        </p:tgtEl>
                                        <p:attrNameLst>
                                          <p:attrName>ppt_x</p:attrName>
                                        </p:attrNameLst>
                                      </p:cBhvr>
                                      <p:tavLst>
                                        <p:tav tm="0">
                                          <p:val>
                                            <p:strVal val="#ppt_x"/>
                                          </p:val>
                                        </p:tav>
                                        <p:tav tm="100000">
                                          <p:val>
                                            <p:strVal val="#ppt_x"/>
                                          </p:val>
                                        </p:tav>
                                      </p:tavLst>
                                    </p:anim>
                                    <p:anim calcmode="lin" valueType="num">
                                      <p:cBhvr>
                                        <p:cTn id="6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7" presetClass="entr" presetSubtype="0" fill="hold" grpId="0" nodeType="click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1000"/>
                                        <p:tgtEl>
                                          <p:spTgt spid="15"/>
                                        </p:tgtEl>
                                      </p:cBhvr>
                                    </p:animEffect>
                                    <p:anim calcmode="lin" valueType="num">
                                      <p:cBhvr>
                                        <p:cTn id="69" dur="1000" fill="hold"/>
                                        <p:tgtEl>
                                          <p:spTgt spid="15"/>
                                        </p:tgtEl>
                                        <p:attrNameLst>
                                          <p:attrName>ppt_x</p:attrName>
                                        </p:attrNameLst>
                                      </p:cBhvr>
                                      <p:tavLst>
                                        <p:tav tm="0">
                                          <p:val>
                                            <p:strVal val="#ppt_x"/>
                                          </p:val>
                                        </p:tav>
                                        <p:tav tm="100000">
                                          <p:val>
                                            <p:strVal val="#ppt_x"/>
                                          </p:val>
                                        </p:tav>
                                      </p:tavLst>
                                    </p:anim>
                                    <p:anim calcmode="lin" valueType="num">
                                      <p:cBhvr>
                                        <p:cTn id="7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7" presetClass="entr" presetSubtype="0"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animEffect transition="in" filter="fade">
                                      <p:cBhvr>
                                        <p:cTn id="75" dur="1000"/>
                                        <p:tgtEl>
                                          <p:spTgt spid="16"/>
                                        </p:tgtEl>
                                      </p:cBhvr>
                                    </p:animEffect>
                                    <p:anim calcmode="lin" valueType="num">
                                      <p:cBhvr>
                                        <p:cTn id="76" dur="1000" fill="hold"/>
                                        <p:tgtEl>
                                          <p:spTgt spid="16"/>
                                        </p:tgtEl>
                                        <p:attrNameLst>
                                          <p:attrName>ppt_x</p:attrName>
                                        </p:attrNameLst>
                                      </p:cBhvr>
                                      <p:tavLst>
                                        <p:tav tm="0">
                                          <p:val>
                                            <p:strVal val="#ppt_x"/>
                                          </p:val>
                                        </p:tav>
                                        <p:tav tm="100000">
                                          <p:val>
                                            <p:strVal val="#ppt_x"/>
                                          </p:val>
                                        </p:tav>
                                      </p:tavLst>
                                    </p:anim>
                                    <p:anim calcmode="lin" valueType="num">
                                      <p:cBhvr>
                                        <p:cTn id="7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7" presetClass="entr" presetSubtype="0" fill="hold" grpId="0" nodeType="clickEffect">
                                  <p:stCondLst>
                                    <p:cond delay="0"/>
                                  </p:stCondLst>
                                  <p:childTnLst>
                                    <p:set>
                                      <p:cBhvr>
                                        <p:cTn id="81" dur="1" fill="hold">
                                          <p:stCondLst>
                                            <p:cond delay="0"/>
                                          </p:stCondLst>
                                        </p:cTn>
                                        <p:tgtEl>
                                          <p:spTgt spid="17"/>
                                        </p:tgtEl>
                                        <p:attrNameLst>
                                          <p:attrName>style.visibility</p:attrName>
                                        </p:attrNameLst>
                                      </p:cBhvr>
                                      <p:to>
                                        <p:strVal val="visible"/>
                                      </p:to>
                                    </p:set>
                                    <p:animEffect transition="in" filter="fade">
                                      <p:cBhvr>
                                        <p:cTn id="82" dur="1000"/>
                                        <p:tgtEl>
                                          <p:spTgt spid="17"/>
                                        </p:tgtEl>
                                      </p:cBhvr>
                                    </p:animEffect>
                                    <p:anim calcmode="lin" valueType="num">
                                      <p:cBhvr>
                                        <p:cTn id="83" dur="1000" fill="hold"/>
                                        <p:tgtEl>
                                          <p:spTgt spid="17"/>
                                        </p:tgtEl>
                                        <p:attrNameLst>
                                          <p:attrName>ppt_x</p:attrName>
                                        </p:attrNameLst>
                                      </p:cBhvr>
                                      <p:tavLst>
                                        <p:tav tm="0">
                                          <p:val>
                                            <p:strVal val="#ppt_x"/>
                                          </p:val>
                                        </p:tav>
                                        <p:tav tm="100000">
                                          <p:val>
                                            <p:strVal val="#ppt_x"/>
                                          </p:val>
                                        </p:tav>
                                      </p:tavLst>
                                    </p:anim>
                                    <p:anim calcmode="lin" valueType="num">
                                      <p:cBhvr>
                                        <p:cTn id="8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9" grpId="0"/>
      <p:bldP spid="12" grpId="0"/>
      <p:bldP spid="13" grpId="0"/>
      <p:bldP spid="14" grpId="0"/>
      <p:bldP spid="15" grpId="0"/>
      <p:bldP spid="16"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500042"/>
          </a:xfrm>
          <a:prstGeom prst="rect">
            <a:avLst/>
          </a:prstGeom>
          <a:noFill/>
          <a:ln w="9525">
            <a:noFill/>
            <a:miter lim="800000"/>
            <a:headEnd/>
            <a:tailEnd/>
          </a:ln>
          <a:effectLst/>
        </p:spPr>
      </p:pic>
      <p:pic>
        <p:nvPicPr>
          <p:cNvPr id="10" name="Picture 2"/>
          <p:cNvPicPr>
            <a:picLocks noChangeAspect="1" noChangeArrowheads="1"/>
          </p:cNvPicPr>
          <p:nvPr/>
        </p:nvPicPr>
        <p:blipFill>
          <a:blip r:embed="rId2" cstate="print"/>
          <a:srcRect/>
          <a:stretch>
            <a:fillRect/>
          </a:stretch>
        </p:blipFill>
        <p:spPr bwMode="auto">
          <a:xfrm rot="10800000">
            <a:off x="0" y="6500834"/>
            <a:ext cx="9144000" cy="357166"/>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785787" y="285728"/>
            <a:ext cx="1675102" cy="571505"/>
          </a:xfrm>
          <a:prstGeom prst="rect">
            <a:avLst/>
          </a:prstGeom>
          <a:noFill/>
          <a:ln w="9525">
            <a:noFill/>
            <a:miter lim="800000"/>
            <a:headEnd/>
            <a:tailEnd/>
          </a:ln>
          <a:effectLst/>
        </p:spPr>
      </p:pic>
      <p:sp>
        <p:nvSpPr>
          <p:cNvPr id="24" name="6 Título"/>
          <p:cNvSpPr txBox="1">
            <a:spLocks/>
          </p:cNvSpPr>
          <p:nvPr/>
        </p:nvSpPr>
        <p:spPr>
          <a:xfrm>
            <a:off x="214282" y="1357298"/>
            <a:ext cx="1000132" cy="285752"/>
          </a:xfrm>
          <a:prstGeom prst="rect">
            <a:avLst/>
          </a:prstGeom>
        </p:spPr>
        <p:txBody>
          <a:bodyPr vert="horz" lIns="91440" tIns="45720" rIns="91440" bIns="45720" rtlCol="0" anchor="ctr">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VE" sz="1400" b="1" i="0" u="none" strike="noStrike" kern="1200" cap="none" spc="0" normalizeH="0" baseline="0" noProof="0" dirty="0">
              <a:ln>
                <a:noFill/>
              </a:ln>
              <a:solidFill>
                <a:srgbClr val="FFC000"/>
              </a:solidFill>
              <a:effectLst/>
              <a:uLnTx/>
              <a:uFillTx/>
              <a:latin typeface="Times New Roman" pitchFamily="18" charset="0"/>
              <a:ea typeface="+mj-ea"/>
              <a:cs typeface="Times New Roman" pitchFamily="18" charset="0"/>
            </a:endParaRPr>
          </a:p>
        </p:txBody>
      </p:sp>
      <p:sp>
        <p:nvSpPr>
          <p:cNvPr id="9" name="6 Título"/>
          <p:cNvSpPr txBox="1">
            <a:spLocks/>
          </p:cNvSpPr>
          <p:nvPr/>
        </p:nvSpPr>
        <p:spPr>
          <a:xfrm>
            <a:off x="714348" y="1000107"/>
            <a:ext cx="7772400" cy="5000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1800" b="1" i="0" u="none" strike="noStrike" kern="1200" cap="none" spc="0" normalizeH="0" baseline="0" noProof="0" dirty="0" smtClean="0">
                <a:ln>
                  <a:noFill/>
                </a:ln>
                <a:solidFill>
                  <a:srgbClr val="FFC000"/>
                </a:solidFill>
                <a:effectLst/>
                <a:uLnTx/>
                <a:uFillTx/>
                <a:latin typeface="Times New Roman" pitchFamily="18" charset="0"/>
                <a:ea typeface="+mj-ea"/>
                <a:cs typeface="Times New Roman" pitchFamily="18" charset="0"/>
              </a:rPr>
              <a:t>■  </a:t>
            </a:r>
            <a:r>
              <a:rPr kumimoji="0" lang="es-ES" sz="1800" b="1" i="0" u="none" strike="noStrike" kern="1200" cap="none" spc="0" normalizeH="0" noProof="0" dirty="0" smtClean="0">
                <a:ln>
                  <a:noFill/>
                </a:ln>
                <a:solidFill>
                  <a:schemeClr val="tx2"/>
                </a:solidFill>
                <a:effectLst/>
                <a:uLnTx/>
                <a:uFillTx/>
                <a:latin typeface="Arial" pitchFamily="34" charset="0"/>
                <a:ea typeface="+mj-ea"/>
                <a:cs typeface="Arial" pitchFamily="34" charset="0"/>
              </a:rPr>
              <a:t>Justificaciones</a:t>
            </a:r>
            <a:endParaRPr kumimoji="0" lang="es-VE" sz="1800" b="1" i="0" u="none" strike="noStrike" kern="1200" cap="none" spc="0" normalizeH="0" baseline="0" noProof="0" dirty="0">
              <a:ln>
                <a:noFill/>
              </a:ln>
              <a:solidFill>
                <a:schemeClr val="tx2"/>
              </a:solidFill>
              <a:effectLst/>
              <a:uLnTx/>
              <a:uFillTx/>
              <a:latin typeface="Arial" pitchFamily="34" charset="0"/>
              <a:ea typeface="+mj-ea"/>
              <a:cs typeface="Arial" pitchFamily="34" charset="0"/>
            </a:endParaRPr>
          </a:p>
        </p:txBody>
      </p:sp>
      <p:grpSp>
        <p:nvGrpSpPr>
          <p:cNvPr id="8" name="7 Grupo"/>
          <p:cNvGrpSpPr/>
          <p:nvPr/>
        </p:nvGrpSpPr>
        <p:grpSpPr>
          <a:xfrm rot="16200000">
            <a:off x="647564" y="1664804"/>
            <a:ext cx="1152128" cy="1224136"/>
            <a:chOff x="0" y="179959"/>
            <a:chExt cx="872868" cy="1246952"/>
          </a:xfrm>
        </p:grpSpPr>
        <p:sp>
          <p:nvSpPr>
            <p:cNvPr id="11" name="10 Cheurón"/>
            <p:cNvSpPr/>
            <p:nvPr/>
          </p:nvSpPr>
          <p:spPr>
            <a:xfrm rot="5400000">
              <a:off x="-187042" y="367001"/>
              <a:ext cx="1246952" cy="87286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Cheurón 4"/>
            <p:cNvSpPr/>
            <p:nvPr/>
          </p:nvSpPr>
          <p:spPr>
            <a:xfrm>
              <a:off x="1" y="616393"/>
              <a:ext cx="872867" cy="3740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es-VE" sz="2400" kern="1200" dirty="0"/>
            </a:p>
          </p:txBody>
        </p:sp>
      </p:grpSp>
      <p:grpSp>
        <p:nvGrpSpPr>
          <p:cNvPr id="13" name="12 Grupo"/>
          <p:cNvGrpSpPr/>
          <p:nvPr/>
        </p:nvGrpSpPr>
        <p:grpSpPr>
          <a:xfrm>
            <a:off x="1907704" y="1556792"/>
            <a:ext cx="6803581" cy="1296144"/>
            <a:chOff x="911722" y="4791"/>
            <a:chExt cx="6803581" cy="846599"/>
          </a:xfrm>
        </p:grpSpPr>
        <p:sp>
          <p:nvSpPr>
            <p:cNvPr id="14" name="13 Redondear rectángulo de esquina del mismo lado"/>
            <p:cNvSpPr/>
            <p:nvPr/>
          </p:nvSpPr>
          <p:spPr>
            <a:xfrm rot="5400000">
              <a:off x="3890213" y="-2973700"/>
              <a:ext cx="846599" cy="6803581"/>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6" name="Redondear rectángulo de esquina del mismo lado 4"/>
            <p:cNvSpPr/>
            <p:nvPr/>
          </p:nvSpPr>
          <p:spPr>
            <a:xfrm>
              <a:off x="911722" y="46119"/>
              <a:ext cx="6762253" cy="76394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s-VE" sz="1600" kern="1200" dirty="0" smtClean="0">
                  <a:latin typeface="Arial" pitchFamily="34" charset="0"/>
                  <a:cs typeface="Arial" pitchFamily="34" charset="0"/>
                </a:rPr>
                <a:t>Decreto Ejecutivo 2393 - Reglamento de Seguridad y Salud de los Trabajadores y Mejoramiento del Medio Ambiente de Trabajo.</a:t>
              </a:r>
            </a:p>
            <a:p>
              <a:pPr marL="171450" lvl="1" indent="-171450" algn="just" defTabSz="711200">
                <a:lnSpc>
                  <a:spcPct val="90000"/>
                </a:lnSpc>
                <a:spcBef>
                  <a:spcPct val="0"/>
                </a:spcBef>
                <a:spcAft>
                  <a:spcPct val="15000"/>
                </a:spcAft>
                <a:buFontTx/>
                <a:buChar char="••"/>
              </a:pPr>
              <a:r>
                <a:rPr lang="es-ES" sz="1600" dirty="0" smtClean="0">
                  <a:latin typeface="Arial" pitchFamily="34" charset="0"/>
                  <a:cs typeface="Arial" pitchFamily="34" charset="0"/>
                </a:rPr>
                <a:t>Resolución CD 513, Reglamento del seguro general de riesgos del trabajo.</a:t>
              </a:r>
              <a:endParaRPr lang="es-VE" sz="1600" kern="1200" dirty="0">
                <a:latin typeface="Arial" pitchFamily="34" charset="0"/>
                <a:cs typeface="Arial" pitchFamily="34" charset="0"/>
              </a:endParaRPr>
            </a:p>
          </p:txBody>
        </p:sp>
      </p:grpSp>
      <p:grpSp>
        <p:nvGrpSpPr>
          <p:cNvPr id="17" name="16 Grupo"/>
          <p:cNvGrpSpPr/>
          <p:nvPr/>
        </p:nvGrpSpPr>
        <p:grpSpPr>
          <a:xfrm>
            <a:off x="1907704" y="3140968"/>
            <a:ext cx="6807481" cy="1395213"/>
            <a:chOff x="839714" y="1135574"/>
            <a:chExt cx="6807481" cy="1395213"/>
          </a:xfrm>
        </p:grpSpPr>
        <p:sp>
          <p:nvSpPr>
            <p:cNvPr id="18" name="17 Redondear rectángulo de esquina del mismo lado"/>
            <p:cNvSpPr/>
            <p:nvPr/>
          </p:nvSpPr>
          <p:spPr>
            <a:xfrm rot="5400000">
              <a:off x="3543898" y="-1568610"/>
              <a:ext cx="1395213" cy="6803581"/>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9" name="Redondear rectángulo de esquina del mismo lado 4"/>
            <p:cNvSpPr/>
            <p:nvPr/>
          </p:nvSpPr>
          <p:spPr>
            <a:xfrm>
              <a:off x="911723" y="1203682"/>
              <a:ext cx="6735472" cy="125899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Font typeface="Arial" pitchFamily="34" charset="0"/>
                <a:buChar char="•"/>
              </a:pPr>
              <a:r>
                <a:rPr lang="es-ES" sz="1600" dirty="0" smtClean="0">
                  <a:latin typeface="Arial" pitchFamily="34" charset="0"/>
                  <a:cs typeface="Arial" pitchFamily="34" charset="0"/>
                </a:rPr>
                <a:t>Ordenanza metropolitana 470: Reglas Técnicas Metropolitanas – RTQ 2014</a:t>
              </a:r>
            </a:p>
            <a:p>
              <a:pPr marL="171450" lvl="1" indent="-171450" algn="just" defTabSz="711200">
                <a:lnSpc>
                  <a:spcPct val="90000"/>
                </a:lnSpc>
                <a:spcBef>
                  <a:spcPct val="0"/>
                </a:spcBef>
                <a:spcAft>
                  <a:spcPct val="15000"/>
                </a:spcAft>
                <a:buFont typeface="Arial" pitchFamily="34" charset="0"/>
                <a:buChar char="•"/>
              </a:pPr>
              <a:r>
                <a:rPr lang="es-ES" sz="1600" dirty="0" smtClean="0">
                  <a:latin typeface="Arial" pitchFamily="34" charset="0"/>
                  <a:cs typeface="Arial" pitchFamily="34" charset="0"/>
                </a:rPr>
                <a:t>Acuerdo Ministerial 01257, Reglamento de Prevención, Mitigación y Protección Contra Incendios.</a:t>
              </a:r>
            </a:p>
          </p:txBody>
        </p:sp>
      </p:grpSp>
      <p:grpSp>
        <p:nvGrpSpPr>
          <p:cNvPr id="20" name="19 Grupo"/>
          <p:cNvGrpSpPr/>
          <p:nvPr/>
        </p:nvGrpSpPr>
        <p:grpSpPr>
          <a:xfrm>
            <a:off x="1907704" y="4797152"/>
            <a:ext cx="6803581" cy="1278772"/>
            <a:chOff x="911722" y="2540663"/>
            <a:chExt cx="6803581" cy="1278772"/>
          </a:xfrm>
        </p:grpSpPr>
        <p:sp>
          <p:nvSpPr>
            <p:cNvPr id="21" name="20 Redondear rectángulo de esquina del mismo lado"/>
            <p:cNvSpPr/>
            <p:nvPr/>
          </p:nvSpPr>
          <p:spPr>
            <a:xfrm rot="5400000">
              <a:off x="3674127" y="-221742"/>
              <a:ext cx="1278772" cy="6803581"/>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Redondear rectángulo de esquina del mismo lado 4"/>
            <p:cNvSpPr/>
            <p:nvPr/>
          </p:nvSpPr>
          <p:spPr>
            <a:xfrm>
              <a:off x="911723" y="2603087"/>
              <a:ext cx="6741156" cy="115392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endParaRPr lang="es-VE" sz="1600" kern="1200" dirty="0">
                <a:latin typeface="Arial" pitchFamily="34" charset="0"/>
                <a:cs typeface="Arial" pitchFamily="34" charset="0"/>
              </a:endParaRPr>
            </a:p>
          </p:txBody>
        </p:sp>
      </p:grpSp>
      <p:sp>
        <p:nvSpPr>
          <p:cNvPr id="25" name="24 Cheurón"/>
          <p:cNvSpPr/>
          <p:nvPr/>
        </p:nvSpPr>
        <p:spPr>
          <a:xfrm>
            <a:off x="611560" y="3429001"/>
            <a:ext cx="1224136" cy="1152127"/>
          </a:xfrm>
          <a:prstGeom prst="chevron">
            <a:avLst/>
          </a:prstGeom>
          <a:solidFill>
            <a:srgbClr val="FFC000"/>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27" name="26 Grupo"/>
          <p:cNvGrpSpPr/>
          <p:nvPr/>
        </p:nvGrpSpPr>
        <p:grpSpPr>
          <a:xfrm rot="16200000">
            <a:off x="647564" y="4977172"/>
            <a:ext cx="1152128" cy="1224136"/>
            <a:chOff x="0" y="179959"/>
            <a:chExt cx="872868" cy="1246952"/>
          </a:xfrm>
        </p:grpSpPr>
        <p:sp>
          <p:nvSpPr>
            <p:cNvPr id="28" name="27 Cheurón"/>
            <p:cNvSpPr/>
            <p:nvPr/>
          </p:nvSpPr>
          <p:spPr>
            <a:xfrm rot="5400000">
              <a:off x="-187042" y="367001"/>
              <a:ext cx="1246952" cy="87286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9" name="Cheurón 4"/>
            <p:cNvSpPr/>
            <p:nvPr/>
          </p:nvSpPr>
          <p:spPr>
            <a:xfrm>
              <a:off x="1" y="616393"/>
              <a:ext cx="872867" cy="3740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es-VE" sz="2400" kern="1200" dirty="0"/>
            </a:p>
          </p:txBody>
        </p:sp>
      </p:grpSp>
      <p:sp>
        <p:nvSpPr>
          <p:cNvPr id="31" name="30 Rectángulo"/>
          <p:cNvSpPr/>
          <p:nvPr/>
        </p:nvSpPr>
        <p:spPr>
          <a:xfrm>
            <a:off x="2000232" y="4929198"/>
            <a:ext cx="6572296" cy="1052596"/>
          </a:xfrm>
          <a:prstGeom prst="rect">
            <a:avLst/>
          </a:prstGeom>
        </p:spPr>
        <p:txBody>
          <a:bodyPr wrap="square">
            <a:spAutoFit/>
          </a:bodyPr>
          <a:lstStyle/>
          <a:p>
            <a:pPr marL="171450" lvl="1" indent="-171450" algn="just" defTabSz="711200">
              <a:lnSpc>
                <a:spcPct val="90000"/>
              </a:lnSpc>
              <a:spcBef>
                <a:spcPct val="0"/>
              </a:spcBef>
              <a:spcAft>
                <a:spcPct val="15000"/>
              </a:spcAft>
              <a:buFont typeface="Arial" pitchFamily="34" charset="0"/>
              <a:buChar char="•"/>
            </a:pPr>
            <a:r>
              <a:rPr lang="es-ES" sz="1600" dirty="0" smtClean="0">
                <a:latin typeface="Arial" pitchFamily="34" charset="0"/>
                <a:cs typeface="Arial" pitchFamily="34" charset="0"/>
              </a:rPr>
              <a:t>NFPA 70 - Código Eléctrico Nacional.</a:t>
            </a:r>
            <a:endParaRPr lang="es-VE" sz="1600" dirty="0" smtClean="0">
              <a:latin typeface="Arial" pitchFamily="34" charset="0"/>
              <a:cs typeface="Arial" pitchFamily="34" charset="0"/>
            </a:endParaRPr>
          </a:p>
          <a:p>
            <a:pPr marL="171450" lvl="1" indent="-171450" algn="just" defTabSz="711200">
              <a:lnSpc>
                <a:spcPct val="90000"/>
              </a:lnSpc>
              <a:spcBef>
                <a:spcPct val="0"/>
              </a:spcBef>
              <a:spcAft>
                <a:spcPct val="15000"/>
              </a:spcAft>
              <a:buChar char="••"/>
            </a:pPr>
            <a:r>
              <a:rPr lang="es-VE" sz="1600" dirty="0" smtClean="0">
                <a:latin typeface="Arial" pitchFamily="34" charset="0"/>
                <a:cs typeface="Arial" pitchFamily="34" charset="0"/>
              </a:rPr>
              <a:t>NFPA 72 – Código nacional de alarmas de incendios y señalización.</a:t>
            </a:r>
          </a:p>
          <a:p>
            <a:pPr marL="171450" lvl="1" indent="-171450" algn="just" defTabSz="711200">
              <a:lnSpc>
                <a:spcPct val="90000"/>
              </a:lnSpc>
              <a:spcBef>
                <a:spcPct val="0"/>
              </a:spcBef>
              <a:spcAft>
                <a:spcPct val="15000"/>
              </a:spcAft>
              <a:buChar char="••"/>
            </a:pPr>
            <a:r>
              <a:rPr lang="es-VE" sz="1600" dirty="0" smtClean="0">
                <a:latin typeface="Arial" pitchFamily="34" charset="0"/>
                <a:cs typeface="Arial" pitchFamily="34" charset="0"/>
              </a:rPr>
              <a:t>NTE INEN 2260:2010 – Instalaciones de gases combustibles para uso residencial, comercial e industrial. Requisitos.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5" presetClass="entr" presetSubtype="0"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p:cTn id="14" dur="500" decel="50000" fill="hold">
                                          <p:stCondLst>
                                            <p:cond delay="0"/>
                                          </p:stCondLst>
                                        </p:cTn>
                                        <p:tgtEl>
                                          <p:spTgt spid="13"/>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13"/>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13"/>
                                        </p:tgtEl>
                                        <p:attrNameLst>
                                          <p:attrName>ppt_w</p:attrName>
                                        </p:attrNameLst>
                                      </p:cBhvr>
                                      <p:tavLst>
                                        <p:tav tm="0">
                                          <p:val>
                                            <p:strVal val="#ppt_w*.05"/>
                                          </p:val>
                                        </p:tav>
                                        <p:tav tm="100000">
                                          <p:val>
                                            <p:strVal val="#ppt_w"/>
                                          </p:val>
                                        </p:tav>
                                      </p:tavLst>
                                    </p:anim>
                                    <p:anim calcmode="lin" valueType="num">
                                      <p:cBhvr>
                                        <p:cTn id="17" dur="1000" fill="hold"/>
                                        <p:tgtEl>
                                          <p:spTgt spid="13"/>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13"/>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13"/>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13"/>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1000"/>
                                        <p:tgtEl>
                                          <p:spTgt spid="25"/>
                                        </p:tgtEl>
                                      </p:cBhvr>
                                    </p:animEffect>
                                    <p:anim calcmode="lin" valueType="num">
                                      <p:cBhvr>
                                        <p:cTn id="27" dur="1000" fill="hold"/>
                                        <p:tgtEl>
                                          <p:spTgt spid="25"/>
                                        </p:tgtEl>
                                        <p:attrNameLst>
                                          <p:attrName>ppt_x</p:attrName>
                                        </p:attrNameLst>
                                      </p:cBhvr>
                                      <p:tavLst>
                                        <p:tav tm="0">
                                          <p:val>
                                            <p:strVal val="#ppt_x"/>
                                          </p:val>
                                        </p:tav>
                                        <p:tav tm="100000">
                                          <p:val>
                                            <p:strVal val="#ppt_x"/>
                                          </p:val>
                                        </p:tav>
                                      </p:tavLst>
                                    </p:anim>
                                    <p:anim calcmode="lin" valueType="num">
                                      <p:cBhvr>
                                        <p:cTn id="28"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1000"/>
                                        <p:tgtEl>
                                          <p:spTgt spid="17"/>
                                        </p:tgtEl>
                                      </p:cBhvr>
                                    </p:animEffect>
                                    <p:anim calcmode="lin" valueType="num">
                                      <p:cBhvr>
                                        <p:cTn id="34" dur="1000" fill="hold"/>
                                        <p:tgtEl>
                                          <p:spTgt spid="17"/>
                                        </p:tgtEl>
                                        <p:attrNameLst>
                                          <p:attrName>ppt_x</p:attrName>
                                        </p:attrNameLst>
                                      </p:cBhvr>
                                      <p:tavLst>
                                        <p:tav tm="0">
                                          <p:val>
                                            <p:strVal val="#ppt_x"/>
                                          </p:val>
                                        </p:tav>
                                        <p:tav tm="100000">
                                          <p:val>
                                            <p:strVal val="#ppt_x"/>
                                          </p:val>
                                        </p:tav>
                                      </p:tavLst>
                                    </p:anim>
                                    <p:anim calcmode="lin" valueType="num">
                                      <p:cBhvr>
                                        <p:cTn id="3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fade">
                                      <p:cBhvr>
                                        <p:cTn id="40" dur="1000"/>
                                        <p:tgtEl>
                                          <p:spTgt spid="27"/>
                                        </p:tgtEl>
                                      </p:cBhvr>
                                    </p:animEffect>
                                    <p:anim calcmode="lin" valueType="num">
                                      <p:cBhvr>
                                        <p:cTn id="41" dur="1000" fill="hold"/>
                                        <p:tgtEl>
                                          <p:spTgt spid="27"/>
                                        </p:tgtEl>
                                        <p:attrNameLst>
                                          <p:attrName>ppt_x</p:attrName>
                                        </p:attrNameLst>
                                      </p:cBhvr>
                                      <p:tavLst>
                                        <p:tav tm="0">
                                          <p:val>
                                            <p:strVal val="#ppt_x"/>
                                          </p:val>
                                        </p:tav>
                                        <p:tav tm="100000">
                                          <p:val>
                                            <p:strVal val="#ppt_x"/>
                                          </p:val>
                                        </p:tav>
                                      </p:tavLst>
                                    </p:anim>
                                    <p:anim calcmode="lin" valueType="num">
                                      <p:cBhvr>
                                        <p:cTn id="42"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5" presetClass="entr" presetSubtype="0"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p:cTn id="47" dur="500" decel="50000" fill="hold">
                                          <p:stCondLst>
                                            <p:cond delay="0"/>
                                          </p:stCondLst>
                                        </p:cTn>
                                        <p:tgtEl>
                                          <p:spTgt spid="20"/>
                                        </p:tgtEl>
                                        <p:attrNameLst>
                                          <p:attrName>style.rotation</p:attrName>
                                        </p:attrNameLst>
                                      </p:cBhvr>
                                      <p:tavLst>
                                        <p:tav tm="0">
                                          <p:val>
                                            <p:fltVal val="-90"/>
                                          </p:val>
                                        </p:tav>
                                        <p:tav tm="100000">
                                          <p:val>
                                            <p:fltVal val="0"/>
                                          </p:val>
                                        </p:tav>
                                      </p:tavLst>
                                    </p:anim>
                                    <p:anim calcmode="lin" valueType="num">
                                      <p:cBhvr>
                                        <p:cTn id="48" dur="500" decel="50000" fill="hold">
                                          <p:stCondLst>
                                            <p:cond delay="0"/>
                                          </p:stCondLst>
                                        </p:cTn>
                                        <p:tgtEl>
                                          <p:spTgt spid="20"/>
                                        </p:tgtEl>
                                        <p:attrNameLst>
                                          <p:attrName>ppt_w</p:attrName>
                                        </p:attrNameLst>
                                      </p:cBhvr>
                                      <p:tavLst>
                                        <p:tav tm="0">
                                          <p:val>
                                            <p:strVal val="#ppt_w"/>
                                          </p:val>
                                        </p:tav>
                                        <p:tav tm="100000">
                                          <p:val>
                                            <p:strVal val="#ppt_w*.05"/>
                                          </p:val>
                                        </p:tav>
                                      </p:tavLst>
                                    </p:anim>
                                    <p:anim calcmode="lin" valueType="num">
                                      <p:cBhvr>
                                        <p:cTn id="49" dur="500" accel="50000" fill="hold">
                                          <p:stCondLst>
                                            <p:cond delay="500"/>
                                          </p:stCondLst>
                                        </p:cTn>
                                        <p:tgtEl>
                                          <p:spTgt spid="20"/>
                                        </p:tgtEl>
                                        <p:attrNameLst>
                                          <p:attrName>ppt_w</p:attrName>
                                        </p:attrNameLst>
                                      </p:cBhvr>
                                      <p:tavLst>
                                        <p:tav tm="0">
                                          <p:val>
                                            <p:strVal val="#ppt_w*.05"/>
                                          </p:val>
                                        </p:tav>
                                        <p:tav tm="100000">
                                          <p:val>
                                            <p:strVal val="#ppt_w"/>
                                          </p:val>
                                        </p:tav>
                                      </p:tavLst>
                                    </p:anim>
                                    <p:anim calcmode="lin" valueType="num">
                                      <p:cBhvr>
                                        <p:cTn id="50" dur="1000" fill="hold"/>
                                        <p:tgtEl>
                                          <p:spTgt spid="20"/>
                                        </p:tgtEl>
                                        <p:attrNameLst>
                                          <p:attrName>ppt_h</p:attrName>
                                        </p:attrNameLst>
                                      </p:cBhvr>
                                      <p:tavLst>
                                        <p:tav tm="0">
                                          <p:val>
                                            <p:strVal val="#ppt_h"/>
                                          </p:val>
                                        </p:tav>
                                        <p:tav tm="100000">
                                          <p:val>
                                            <p:strVal val="#ppt_h"/>
                                          </p:val>
                                        </p:tav>
                                      </p:tavLst>
                                    </p:anim>
                                    <p:anim calcmode="lin" valueType="num">
                                      <p:cBhvr>
                                        <p:cTn id="51" dur="500" decel="50000" fill="hold">
                                          <p:stCondLst>
                                            <p:cond delay="0"/>
                                          </p:stCondLst>
                                        </p:cTn>
                                        <p:tgtEl>
                                          <p:spTgt spid="20"/>
                                        </p:tgtEl>
                                        <p:attrNameLst>
                                          <p:attrName>ppt_x</p:attrName>
                                        </p:attrNameLst>
                                      </p:cBhvr>
                                      <p:tavLst>
                                        <p:tav tm="0">
                                          <p:val>
                                            <p:strVal val="#ppt_x+.4"/>
                                          </p:val>
                                        </p:tav>
                                        <p:tav tm="100000">
                                          <p:val>
                                            <p:strVal val="#ppt_x"/>
                                          </p:val>
                                        </p:tav>
                                      </p:tavLst>
                                    </p:anim>
                                    <p:anim calcmode="lin" valueType="num">
                                      <p:cBhvr>
                                        <p:cTn id="52" dur="500" decel="50000" fill="hold">
                                          <p:stCondLst>
                                            <p:cond delay="0"/>
                                          </p:stCondLst>
                                        </p:cTn>
                                        <p:tgtEl>
                                          <p:spTgt spid="20"/>
                                        </p:tgtEl>
                                        <p:attrNameLst>
                                          <p:attrName>ppt_y</p:attrName>
                                        </p:attrNameLst>
                                      </p:cBhvr>
                                      <p:tavLst>
                                        <p:tav tm="0">
                                          <p:val>
                                            <p:strVal val="#ppt_y-.2"/>
                                          </p:val>
                                        </p:tav>
                                        <p:tav tm="100000">
                                          <p:val>
                                            <p:strVal val="#ppt_y+.1"/>
                                          </p:val>
                                        </p:tav>
                                      </p:tavLst>
                                    </p:anim>
                                    <p:anim calcmode="lin" valueType="num">
                                      <p:cBhvr>
                                        <p:cTn id="53" dur="500" accel="50000" fill="hold">
                                          <p:stCondLst>
                                            <p:cond delay="500"/>
                                          </p:stCondLst>
                                        </p:cTn>
                                        <p:tgtEl>
                                          <p:spTgt spid="20"/>
                                        </p:tgtEl>
                                        <p:attrNameLst>
                                          <p:attrName>ppt_y</p:attrName>
                                        </p:attrNameLst>
                                      </p:cBhvr>
                                      <p:tavLst>
                                        <p:tav tm="0">
                                          <p:val>
                                            <p:strVal val="#ppt_y+.1"/>
                                          </p:val>
                                        </p:tav>
                                        <p:tav tm="100000">
                                          <p:val>
                                            <p:strVal val="#ppt_y"/>
                                          </p:val>
                                        </p:tav>
                                      </p:tavLst>
                                    </p:anim>
                                    <p:animEffect transition="in" filter="fade">
                                      <p:cBhvr>
                                        <p:cTn id="54" dur="1000" decel="50000">
                                          <p:stCondLst>
                                            <p:cond delay="0"/>
                                          </p:stCondLst>
                                        </p:cTn>
                                        <p:tgtEl>
                                          <p:spTgt spid="20"/>
                                        </p:tgtEl>
                                      </p:cBhvr>
                                    </p:animEffect>
                                  </p:childTnLst>
                                </p:cTn>
                              </p:par>
                            </p:childTnLst>
                          </p:cTn>
                        </p:par>
                      </p:childTnLst>
                    </p:cTn>
                  </p:par>
                  <p:par>
                    <p:cTn id="55" fill="hold">
                      <p:stCondLst>
                        <p:cond delay="indefinite"/>
                      </p:stCondLst>
                      <p:childTnLst>
                        <p:par>
                          <p:cTn id="56" fill="hold">
                            <p:stCondLst>
                              <p:cond delay="0"/>
                            </p:stCondLst>
                            <p:childTnLst>
                              <p:par>
                                <p:cTn id="57" presetID="25" presetClass="entr" presetSubtype="0" fill="hold" grpId="0" nodeType="click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p:cTn id="59" dur="500" decel="50000" fill="hold">
                                          <p:stCondLst>
                                            <p:cond delay="0"/>
                                          </p:stCondLst>
                                        </p:cTn>
                                        <p:tgtEl>
                                          <p:spTgt spid="31"/>
                                        </p:tgtEl>
                                        <p:attrNameLst>
                                          <p:attrName>style.rotation</p:attrName>
                                        </p:attrNameLst>
                                      </p:cBhvr>
                                      <p:tavLst>
                                        <p:tav tm="0">
                                          <p:val>
                                            <p:fltVal val="-90"/>
                                          </p:val>
                                        </p:tav>
                                        <p:tav tm="100000">
                                          <p:val>
                                            <p:fltVal val="0"/>
                                          </p:val>
                                        </p:tav>
                                      </p:tavLst>
                                    </p:anim>
                                    <p:anim calcmode="lin" valueType="num">
                                      <p:cBhvr>
                                        <p:cTn id="60" dur="500" decel="50000" fill="hold">
                                          <p:stCondLst>
                                            <p:cond delay="0"/>
                                          </p:stCondLst>
                                        </p:cTn>
                                        <p:tgtEl>
                                          <p:spTgt spid="31"/>
                                        </p:tgtEl>
                                        <p:attrNameLst>
                                          <p:attrName>ppt_w</p:attrName>
                                        </p:attrNameLst>
                                      </p:cBhvr>
                                      <p:tavLst>
                                        <p:tav tm="0">
                                          <p:val>
                                            <p:strVal val="#ppt_w"/>
                                          </p:val>
                                        </p:tav>
                                        <p:tav tm="100000">
                                          <p:val>
                                            <p:strVal val="#ppt_w*.05"/>
                                          </p:val>
                                        </p:tav>
                                      </p:tavLst>
                                    </p:anim>
                                    <p:anim calcmode="lin" valueType="num">
                                      <p:cBhvr>
                                        <p:cTn id="61" dur="500" accel="50000" fill="hold">
                                          <p:stCondLst>
                                            <p:cond delay="500"/>
                                          </p:stCondLst>
                                        </p:cTn>
                                        <p:tgtEl>
                                          <p:spTgt spid="31"/>
                                        </p:tgtEl>
                                        <p:attrNameLst>
                                          <p:attrName>ppt_w</p:attrName>
                                        </p:attrNameLst>
                                      </p:cBhvr>
                                      <p:tavLst>
                                        <p:tav tm="0">
                                          <p:val>
                                            <p:strVal val="#ppt_w*.05"/>
                                          </p:val>
                                        </p:tav>
                                        <p:tav tm="100000">
                                          <p:val>
                                            <p:strVal val="#ppt_w"/>
                                          </p:val>
                                        </p:tav>
                                      </p:tavLst>
                                    </p:anim>
                                    <p:anim calcmode="lin" valueType="num">
                                      <p:cBhvr>
                                        <p:cTn id="62" dur="1000" fill="hold"/>
                                        <p:tgtEl>
                                          <p:spTgt spid="31"/>
                                        </p:tgtEl>
                                        <p:attrNameLst>
                                          <p:attrName>ppt_h</p:attrName>
                                        </p:attrNameLst>
                                      </p:cBhvr>
                                      <p:tavLst>
                                        <p:tav tm="0">
                                          <p:val>
                                            <p:strVal val="#ppt_h"/>
                                          </p:val>
                                        </p:tav>
                                        <p:tav tm="100000">
                                          <p:val>
                                            <p:strVal val="#ppt_h"/>
                                          </p:val>
                                        </p:tav>
                                      </p:tavLst>
                                    </p:anim>
                                    <p:anim calcmode="lin" valueType="num">
                                      <p:cBhvr>
                                        <p:cTn id="63" dur="500" decel="50000" fill="hold">
                                          <p:stCondLst>
                                            <p:cond delay="0"/>
                                          </p:stCondLst>
                                        </p:cTn>
                                        <p:tgtEl>
                                          <p:spTgt spid="31"/>
                                        </p:tgtEl>
                                        <p:attrNameLst>
                                          <p:attrName>ppt_x</p:attrName>
                                        </p:attrNameLst>
                                      </p:cBhvr>
                                      <p:tavLst>
                                        <p:tav tm="0">
                                          <p:val>
                                            <p:strVal val="#ppt_x+.4"/>
                                          </p:val>
                                        </p:tav>
                                        <p:tav tm="100000">
                                          <p:val>
                                            <p:strVal val="#ppt_x"/>
                                          </p:val>
                                        </p:tav>
                                      </p:tavLst>
                                    </p:anim>
                                    <p:anim calcmode="lin" valueType="num">
                                      <p:cBhvr>
                                        <p:cTn id="64" dur="500" decel="50000" fill="hold">
                                          <p:stCondLst>
                                            <p:cond delay="0"/>
                                          </p:stCondLst>
                                        </p:cTn>
                                        <p:tgtEl>
                                          <p:spTgt spid="31"/>
                                        </p:tgtEl>
                                        <p:attrNameLst>
                                          <p:attrName>ppt_y</p:attrName>
                                        </p:attrNameLst>
                                      </p:cBhvr>
                                      <p:tavLst>
                                        <p:tav tm="0">
                                          <p:val>
                                            <p:strVal val="#ppt_y-.2"/>
                                          </p:val>
                                        </p:tav>
                                        <p:tav tm="100000">
                                          <p:val>
                                            <p:strVal val="#ppt_y+.1"/>
                                          </p:val>
                                        </p:tav>
                                      </p:tavLst>
                                    </p:anim>
                                    <p:anim calcmode="lin" valueType="num">
                                      <p:cBhvr>
                                        <p:cTn id="65" dur="500" accel="50000" fill="hold">
                                          <p:stCondLst>
                                            <p:cond delay="500"/>
                                          </p:stCondLst>
                                        </p:cTn>
                                        <p:tgtEl>
                                          <p:spTgt spid="31"/>
                                        </p:tgtEl>
                                        <p:attrNameLst>
                                          <p:attrName>ppt_y</p:attrName>
                                        </p:attrNameLst>
                                      </p:cBhvr>
                                      <p:tavLst>
                                        <p:tav tm="0">
                                          <p:val>
                                            <p:strVal val="#ppt_y+.1"/>
                                          </p:val>
                                        </p:tav>
                                        <p:tav tm="100000">
                                          <p:val>
                                            <p:strVal val="#ppt_y"/>
                                          </p:val>
                                        </p:tav>
                                      </p:tavLst>
                                    </p:anim>
                                    <p:animEffect transition="in" filter="fade">
                                      <p:cBhvr>
                                        <p:cTn id="66" dur="1000" decel="50000">
                                          <p:stCondLst>
                                            <p:cond delay="0"/>
                                          </p:stCondLst>
                                        </p:cTn>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500042"/>
          </a:xfrm>
          <a:prstGeom prst="rect">
            <a:avLst/>
          </a:prstGeom>
          <a:noFill/>
          <a:ln w="9525">
            <a:noFill/>
            <a:miter lim="800000"/>
            <a:headEnd/>
            <a:tailEnd/>
          </a:ln>
          <a:effectLst/>
        </p:spPr>
      </p:pic>
      <p:pic>
        <p:nvPicPr>
          <p:cNvPr id="10" name="Picture 2"/>
          <p:cNvPicPr>
            <a:picLocks noChangeAspect="1" noChangeArrowheads="1"/>
          </p:cNvPicPr>
          <p:nvPr/>
        </p:nvPicPr>
        <p:blipFill>
          <a:blip r:embed="rId2" cstate="print"/>
          <a:srcRect/>
          <a:stretch>
            <a:fillRect/>
          </a:stretch>
        </p:blipFill>
        <p:spPr bwMode="auto">
          <a:xfrm rot="10800000">
            <a:off x="0" y="6500834"/>
            <a:ext cx="9144000" cy="357166"/>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785787" y="285728"/>
            <a:ext cx="1675102" cy="571505"/>
          </a:xfrm>
          <a:prstGeom prst="rect">
            <a:avLst/>
          </a:prstGeom>
          <a:noFill/>
          <a:ln w="9525">
            <a:noFill/>
            <a:miter lim="800000"/>
            <a:headEnd/>
            <a:tailEnd/>
          </a:ln>
          <a:effectLst/>
        </p:spPr>
      </p:pic>
      <p:sp>
        <p:nvSpPr>
          <p:cNvPr id="24" name="6 Título"/>
          <p:cNvSpPr txBox="1">
            <a:spLocks/>
          </p:cNvSpPr>
          <p:nvPr/>
        </p:nvSpPr>
        <p:spPr>
          <a:xfrm>
            <a:off x="214282" y="1357298"/>
            <a:ext cx="1000132" cy="285752"/>
          </a:xfrm>
          <a:prstGeom prst="rect">
            <a:avLst/>
          </a:prstGeom>
        </p:spPr>
        <p:txBody>
          <a:bodyPr vert="horz" lIns="91440" tIns="45720" rIns="91440" bIns="45720" rtlCol="0" anchor="ctr">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VE" sz="1400" b="1" i="0" u="none" strike="noStrike" kern="1200" cap="none" spc="0" normalizeH="0" baseline="0" noProof="0" dirty="0">
              <a:ln>
                <a:noFill/>
              </a:ln>
              <a:solidFill>
                <a:srgbClr val="FFC000"/>
              </a:solidFill>
              <a:effectLst/>
              <a:uLnTx/>
              <a:uFillTx/>
              <a:latin typeface="Times New Roman" pitchFamily="18" charset="0"/>
              <a:ea typeface="+mj-ea"/>
              <a:cs typeface="Times New Roman" pitchFamily="18" charset="0"/>
            </a:endParaRPr>
          </a:p>
        </p:txBody>
      </p:sp>
      <p:sp>
        <p:nvSpPr>
          <p:cNvPr id="9" name="6 Título"/>
          <p:cNvSpPr txBox="1">
            <a:spLocks/>
          </p:cNvSpPr>
          <p:nvPr/>
        </p:nvSpPr>
        <p:spPr>
          <a:xfrm>
            <a:off x="714348" y="1000107"/>
            <a:ext cx="7772400" cy="5000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1800" b="1" i="0" u="none" strike="noStrike" kern="1200" cap="none" spc="0" normalizeH="0" baseline="0" noProof="0" dirty="0" smtClean="0">
                <a:ln>
                  <a:noFill/>
                </a:ln>
                <a:solidFill>
                  <a:srgbClr val="FFC000"/>
                </a:solidFill>
                <a:effectLst/>
                <a:uLnTx/>
                <a:uFillTx/>
                <a:latin typeface="Times New Roman" pitchFamily="18" charset="0"/>
                <a:ea typeface="+mj-ea"/>
                <a:cs typeface="Times New Roman" pitchFamily="18" charset="0"/>
              </a:rPr>
              <a:t>■  </a:t>
            </a:r>
            <a:r>
              <a:rPr kumimoji="0" lang="es-ES" sz="1800" b="1" i="0" u="none" strike="noStrike" kern="1200" cap="none" spc="0" normalizeH="0" noProof="0" dirty="0" smtClean="0">
                <a:ln>
                  <a:noFill/>
                </a:ln>
                <a:solidFill>
                  <a:schemeClr val="tx2"/>
                </a:solidFill>
                <a:effectLst/>
                <a:uLnTx/>
                <a:uFillTx/>
                <a:latin typeface="Arial" pitchFamily="34" charset="0"/>
                <a:ea typeface="+mj-ea"/>
                <a:cs typeface="Arial" pitchFamily="34" charset="0"/>
              </a:rPr>
              <a:t>Hipótesis</a:t>
            </a:r>
            <a:endParaRPr kumimoji="0" lang="es-VE" sz="1800" b="1" i="0" u="none" strike="noStrike" kern="1200" cap="none" spc="0" normalizeH="0" baseline="0" noProof="0" dirty="0">
              <a:ln>
                <a:noFill/>
              </a:ln>
              <a:solidFill>
                <a:schemeClr val="tx2"/>
              </a:solidFill>
              <a:effectLst/>
              <a:uLnTx/>
              <a:uFillTx/>
              <a:latin typeface="Arial" pitchFamily="34" charset="0"/>
              <a:ea typeface="+mj-ea"/>
              <a:cs typeface="Arial" pitchFamily="34" charset="0"/>
            </a:endParaRPr>
          </a:p>
        </p:txBody>
      </p:sp>
      <p:sp>
        <p:nvSpPr>
          <p:cNvPr id="8" name="7 CuadroTexto"/>
          <p:cNvSpPr txBox="1"/>
          <p:nvPr/>
        </p:nvSpPr>
        <p:spPr>
          <a:xfrm>
            <a:off x="857224" y="1643050"/>
            <a:ext cx="7786742" cy="923330"/>
          </a:xfrm>
          <a:prstGeom prst="rect">
            <a:avLst/>
          </a:prstGeom>
          <a:noFill/>
        </p:spPr>
        <p:txBody>
          <a:bodyPr wrap="square" rtlCol="0">
            <a:spAutoFit/>
          </a:bodyPr>
          <a:lstStyle/>
          <a:p>
            <a:pPr>
              <a:lnSpc>
                <a:spcPct val="150000"/>
              </a:lnSpc>
              <a:buClr>
                <a:srgbClr val="FFC000"/>
              </a:buClr>
              <a:buFont typeface="Wingdings" pitchFamily="2" charset="2"/>
              <a:buChar char="q"/>
            </a:pPr>
            <a:r>
              <a:rPr lang="es-VE" dirty="0" smtClean="0">
                <a:latin typeface="Arial" pitchFamily="34" charset="0"/>
                <a:cs typeface="Arial" pitchFamily="34" charset="0"/>
              </a:rPr>
              <a:t> Evitar un riesgo de incendio y explosión al Implementar y Verificar un sistema de seguridad en las instalaciones del Hotel.</a:t>
            </a:r>
            <a:endParaRPr lang="es-VE" dirty="0">
              <a:latin typeface="Arial" pitchFamily="34" charset="0"/>
              <a:cs typeface="Arial" pitchFamily="34" charset="0"/>
            </a:endParaRPr>
          </a:p>
        </p:txBody>
      </p:sp>
      <p:sp>
        <p:nvSpPr>
          <p:cNvPr id="12" name="6 Título"/>
          <p:cNvSpPr txBox="1">
            <a:spLocks/>
          </p:cNvSpPr>
          <p:nvPr/>
        </p:nvSpPr>
        <p:spPr>
          <a:xfrm>
            <a:off x="1585946" y="2714620"/>
            <a:ext cx="7772400" cy="5000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1800" b="1" i="0" u="none" strike="noStrike" kern="1200" cap="none" spc="0" normalizeH="0" baseline="0" noProof="0" dirty="0" smtClean="0">
                <a:ln>
                  <a:noFill/>
                </a:ln>
                <a:solidFill>
                  <a:srgbClr val="FFC000"/>
                </a:solidFill>
                <a:effectLst/>
                <a:uLnTx/>
                <a:uFillTx/>
                <a:latin typeface="Times New Roman" pitchFamily="18" charset="0"/>
                <a:ea typeface="+mj-ea"/>
                <a:cs typeface="Times New Roman" pitchFamily="18" charset="0"/>
              </a:rPr>
              <a:t>■  </a:t>
            </a:r>
            <a:r>
              <a:rPr kumimoji="0" lang="es-ES" sz="1800" b="1" i="0" u="none" strike="noStrike" kern="1200" cap="none" spc="0" normalizeH="0" noProof="0" dirty="0" smtClean="0">
                <a:ln>
                  <a:noFill/>
                </a:ln>
                <a:solidFill>
                  <a:schemeClr val="tx2"/>
                </a:solidFill>
                <a:effectLst/>
                <a:uLnTx/>
                <a:uFillTx/>
                <a:latin typeface="Arial" pitchFamily="34" charset="0"/>
                <a:ea typeface="+mj-ea"/>
                <a:cs typeface="Arial" pitchFamily="34" charset="0"/>
              </a:rPr>
              <a:t>Variables dependientes </a:t>
            </a:r>
            <a:endParaRPr kumimoji="0" lang="es-VE" sz="1800" b="1" i="0" u="none" strike="noStrike" kern="1200" cap="none" spc="0" normalizeH="0" baseline="0" noProof="0" dirty="0">
              <a:ln>
                <a:noFill/>
              </a:ln>
              <a:solidFill>
                <a:schemeClr val="tx2"/>
              </a:solidFill>
              <a:effectLst/>
              <a:uLnTx/>
              <a:uFillTx/>
              <a:latin typeface="Arial" pitchFamily="34" charset="0"/>
              <a:ea typeface="+mj-ea"/>
              <a:cs typeface="Arial" pitchFamily="34" charset="0"/>
            </a:endParaRPr>
          </a:p>
        </p:txBody>
      </p:sp>
      <p:sp>
        <p:nvSpPr>
          <p:cNvPr id="19" name="6 Título"/>
          <p:cNvSpPr txBox="1">
            <a:spLocks/>
          </p:cNvSpPr>
          <p:nvPr/>
        </p:nvSpPr>
        <p:spPr>
          <a:xfrm>
            <a:off x="1371600" y="4286256"/>
            <a:ext cx="7772400" cy="5000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1800" b="1" i="0" u="none" strike="noStrike" kern="1200" cap="none" spc="0" normalizeH="0" baseline="0" noProof="0" dirty="0" smtClean="0">
                <a:ln>
                  <a:noFill/>
                </a:ln>
                <a:solidFill>
                  <a:srgbClr val="FFC000"/>
                </a:solidFill>
                <a:effectLst/>
                <a:uLnTx/>
                <a:uFillTx/>
                <a:latin typeface="Times New Roman" pitchFamily="18" charset="0"/>
                <a:ea typeface="+mj-ea"/>
                <a:cs typeface="Times New Roman" pitchFamily="18" charset="0"/>
              </a:rPr>
              <a:t>■  </a:t>
            </a:r>
            <a:r>
              <a:rPr kumimoji="0" lang="es-ES" sz="1800" b="1" i="0" u="none" strike="noStrike" kern="1200" cap="none" spc="0" normalizeH="0" noProof="0" dirty="0" smtClean="0">
                <a:ln>
                  <a:noFill/>
                </a:ln>
                <a:solidFill>
                  <a:schemeClr val="tx2"/>
                </a:solidFill>
                <a:effectLst/>
                <a:uLnTx/>
                <a:uFillTx/>
                <a:latin typeface="Arial" pitchFamily="34" charset="0"/>
                <a:ea typeface="+mj-ea"/>
                <a:cs typeface="Arial" pitchFamily="34" charset="0"/>
              </a:rPr>
              <a:t>Variables independientes </a:t>
            </a:r>
            <a:endParaRPr kumimoji="0" lang="es-VE" sz="1800" b="1" i="0" u="none" strike="noStrike" kern="1200" cap="none" spc="0" normalizeH="0" baseline="0" noProof="0" dirty="0">
              <a:ln>
                <a:noFill/>
              </a:ln>
              <a:solidFill>
                <a:schemeClr val="tx2"/>
              </a:solidFill>
              <a:effectLst/>
              <a:uLnTx/>
              <a:uFillTx/>
              <a:latin typeface="Arial" pitchFamily="34" charset="0"/>
              <a:ea typeface="+mj-ea"/>
              <a:cs typeface="Arial" pitchFamily="34" charset="0"/>
            </a:endParaRPr>
          </a:p>
        </p:txBody>
      </p:sp>
      <p:grpSp>
        <p:nvGrpSpPr>
          <p:cNvPr id="13" name="12 Grupo"/>
          <p:cNvGrpSpPr/>
          <p:nvPr/>
        </p:nvGrpSpPr>
        <p:grpSpPr>
          <a:xfrm>
            <a:off x="755576" y="3284984"/>
            <a:ext cx="2246878" cy="898751"/>
            <a:chOff x="2239" y="693632"/>
            <a:chExt cx="2246878" cy="898751"/>
          </a:xfrm>
        </p:grpSpPr>
        <p:sp>
          <p:nvSpPr>
            <p:cNvPr id="14" name="13 Pentágono"/>
            <p:cNvSpPr/>
            <p:nvPr/>
          </p:nvSpPr>
          <p:spPr>
            <a:xfrm>
              <a:off x="2239" y="693632"/>
              <a:ext cx="2246878" cy="898751"/>
            </a:xfrm>
            <a:prstGeom prst="homePlat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Pentágono 4"/>
            <p:cNvSpPr/>
            <p:nvPr/>
          </p:nvSpPr>
          <p:spPr>
            <a:xfrm>
              <a:off x="2239" y="693632"/>
              <a:ext cx="2022189" cy="8987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es-ES" sz="1400" b="1" kern="1200" dirty="0" smtClean="0"/>
                <a:t>Incendio y explosión</a:t>
              </a:r>
              <a:endParaRPr lang="es-VE" sz="1400" b="1" kern="1200" dirty="0"/>
            </a:p>
          </p:txBody>
        </p:sp>
      </p:grpSp>
      <p:grpSp>
        <p:nvGrpSpPr>
          <p:cNvPr id="16" name="15 Grupo"/>
          <p:cNvGrpSpPr/>
          <p:nvPr/>
        </p:nvGrpSpPr>
        <p:grpSpPr>
          <a:xfrm>
            <a:off x="2555776" y="3284984"/>
            <a:ext cx="2246878" cy="898751"/>
            <a:chOff x="1799742" y="693632"/>
            <a:chExt cx="2246878" cy="898751"/>
          </a:xfrm>
        </p:grpSpPr>
        <p:sp>
          <p:nvSpPr>
            <p:cNvPr id="17" name="16 Cheurón"/>
            <p:cNvSpPr/>
            <p:nvPr/>
          </p:nvSpPr>
          <p:spPr>
            <a:xfrm>
              <a:off x="1799742" y="693632"/>
              <a:ext cx="2246878" cy="898751"/>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Cheurón 4"/>
            <p:cNvSpPr/>
            <p:nvPr/>
          </p:nvSpPr>
          <p:spPr>
            <a:xfrm>
              <a:off x="2249118" y="693632"/>
              <a:ext cx="1348127" cy="8987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es-ES" sz="1400" b="1" kern="1200" dirty="0" smtClean="0"/>
                <a:t>Intoxicación por gases y vapores</a:t>
              </a:r>
              <a:endParaRPr lang="es-VE" sz="1400" b="1" kern="1200" dirty="0"/>
            </a:p>
          </p:txBody>
        </p:sp>
      </p:grpSp>
      <p:grpSp>
        <p:nvGrpSpPr>
          <p:cNvPr id="22" name="21 Grupo"/>
          <p:cNvGrpSpPr/>
          <p:nvPr/>
        </p:nvGrpSpPr>
        <p:grpSpPr>
          <a:xfrm>
            <a:off x="4355976" y="3284984"/>
            <a:ext cx="2246878" cy="898751"/>
            <a:chOff x="3525237" y="693632"/>
            <a:chExt cx="2246878" cy="898751"/>
          </a:xfrm>
        </p:grpSpPr>
        <p:sp>
          <p:nvSpPr>
            <p:cNvPr id="23" name="22 Cheurón"/>
            <p:cNvSpPr/>
            <p:nvPr/>
          </p:nvSpPr>
          <p:spPr>
            <a:xfrm>
              <a:off x="3525237" y="693632"/>
              <a:ext cx="2246878" cy="898751"/>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5" name="Cheurón 4"/>
            <p:cNvSpPr/>
            <p:nvPr/>
          </p:nvSpPr>
          <p:spPr>
            <a:xfrm>
              <a:off x="4046621" y="693632"/>
              <a:ext cx="1348127" cy="8987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es-ES" sz="1400" b="1" kern="1200" dirty="0" smtClean="0"/>
                <a:t>Enfermedades pulmonares</a:t>
              </a:r>
              <a:endParaRPr lang="es-VE" sz="1400" b="1" kern="1200" dirty="0"/>
            </a:p>
          </p:txBody>
        </p:sp>
      </p:grpSp>
      <p:grpSp>
        <p:nvGrpSpPr>
          <p:cNvPr id="26" name="25 Grupo"/>
          <p:cNvGrpSpPr/>
          <p:nvPr/>
        </p:nvGrpSpPr>
        <p:grpSpPr>
          <a:xfrm>
            <a:off x="6156176" y="3284984"/>
            <a:ext cx="2246878" cy="898751"/>
            <a:chOff x="5394748" y="693632"/>
            <a:chExt cx="2246878" cy="898751"/>
          </a:xfrm>
        </p:grpSpPr>
        <p:sp>
          <p:nvSpPr>
            <p:cNvPr id="27" name="26 Cheurón"/>
            <p:cNvSpPr/>
            <p:nvPr/>
          </p:nvSpPr>
          <p:spPr>
            <a:xfrm>
              <a:off x="5394748" y="693632"/>
              <a:ext cx="2246878" cy="898751"/>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8" name="Cheurón 4"/>
            <p:cNvSpPr/>
            <p:nvPr/>
          </p:nvSpPr>
          <p:spPr>
            <a:xfrm>
              <a:off x="5844124" y="693632"/>
              <a:ext cx="1348127" cy="89875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es-ES" sz="1400" b="1" kern="1200" dirty="0" smtClean="0"/>
                <a:t>Muerte por intoxicación respiratoria</a:t>
              </a:r>
              <a:endParaRPr lang="es-VE" sz="1400" b="1" kern="1200" dirty="0"/>
            </a:p>
          </p:txBody>
        </p:sp>
      </p:grpSp>
      <p:grpSp>
        <p:nvGrpSpPr>
          <p:cNvPr id="29" name="28 Grupo"/>
          <p:cNvGrpSpPr/>
          <p:nvPr/>
        </p:nvGrpSpPr>
        <p:grpSpPr>
          <a:xfrm>
            <a:off x="827584" y="5085184"/>
            <a:ext cx="1641536" cy="830327"/>
            <a:chOff x="3759" y="727844"/>
            <a:chExt cx="1641536" cy="830327"/>
          </a:xfrm>
        </p:grpSpPr>
        <p:sp>
          <p:nvSpPr>
            <p:cNvPr id="30" name="29 Pentágono"/>
            <p:cNvSpPr/>
            <p:nvPr/>
          </p:nvSpPr>
          <p:spPr>
            <a:xfrm>
              <a:off x="3759" y="727844"/>
              <a:ext cx="1641536" cy="830327"/>
            </a:xfrm>
            <a:prstGeom prst="homePlate">
              <a:avLst/>
            </a:pr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1" name="Pentágono 4"/>
            <p:cNvSpPr/>
            <p:nvPr/>
          </p:nvSpPr>
          <p:spPr>
            <a:xfrm>
              <a:off x="3759" y="727844"/>
              <a:ext cx="1433954" cy="8303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es-ES" sz="1400" b="1" kern="1200" dirty="0" smtClean="0">
                  <a:solidFill>
                    <a:schemeClr val="tx1"/>
                  </a:solidFill>
                </a:rPr>
                <a:t>Falta de ventilación </a:t>
              </a:r>
              <a:endParaRPr lang="es-VE" sz="1400" b="1" kern="1200" dirty="0">
                <a:solidFill>
                  <a:schemeClr val="tx1"/>
                </a:solidFill>
              </a:endParaRPr>
            </a:p>
          </p:txBody>
        </p:sp>
      </p:grpSp>
      <p:grpSp>
        <p:nvGrpSpPr>
          <p:cNvPr id="32" name="31 Grupo"/>
          <p:cNvGrpSpPr/>
          <p:nvPr/>
        </p:nvGrpSpPr>
        <p:grpSpPr>
          <a:xfrm>
            <a:off x="2051720" y="5085184"/>
            <a:ext cx="2075818" cy="830327"/>
            <a:chOff x="1230132" y="727844"/>
            <a:chExt cx="2075818" cy="830327"/>
          </a:xfrm>
        </p:grpSpPr>
        <p:sp>
          <p:nvSpPr>
            <p:cNvPr id="33" name="32 Cheurón"/>
            <p:cNvSpPr/>
            <p:nvPr/>
          </p:nvSpPr>
          <p:spPr>
            <a:xfrm>
              <a:off x="1230132" y="727844"/>
              <a:ext cx="2075818" cy="830327"/>
            </a:xfrm>
            <a:prstGeom prst="chevron">
              <a:avLst/>
            </a:pr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4" name="Cheurón 4"/>
            <p:cNvSpPr/>
            <p:nvPr/>
          </p:nvSpPr>
          <p:spPr>
            <a:xfrm>
              <a:off x="1645296" y="727844"/>
              <a:ext cx="1245491" cy="8303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es-ES" sz="1400" b="1" kern="1200" dirty="0" smtClean="0">
                  <a:solidFill>
                    <a:schemeClr val="tx1"/>
                  </a:solidFill>
                </a:rPr>
                <a:t>Inadecuado almacenaje de productos</a:t>
              </a:r>
              <a:endParaRPr lang="es-VE" sz="1400" b="1" kern="1200" dirty="0">
                <a:solidFill>
                  <a:schemeClr val="tx1"/>
                </a:solidFill>
              </a:endParaRPr>
            </a:p>
          </p:txBody>
        </p:sp>
      </p:grpSp>
      <p:grpSp>
        <p:nvGrpSpPr>
          <p:cNvPr id="35" name="34 Grupo"/>
          <p:cNvGrpSpPr/>
          <p:nvPr/>
        </p:nvGrpSpPr>
        <p:grpSpPr>
          <a:xfrm>
            <a:off x="3707904" y="5085184"/>
            <a:ext cx="2075818" cy="830327"/>
            <a:chOff x="2890786" y="727844"/>
            <a:chExt cx="2075818" cy="830327"/>
          </a:xfrm>
        </p:grpSpPr>
        <p:sp>
          <p:nvSpPr>
            <p:cNvPr id="36" name="35 Cheurón"/>
            <p:cNvSpPr/>
            <p:nvPr/>
          </p:nvSpPr>
          <p:spPr>
            <a:xfrm>
              <a:off x="2890786" y="727844"/>
              <a:ext cx="2075818" cy="830327"/>
            </a:xfrm>
            <a:prstGeom prst="chevron">
              <a:avLst/>
            </a:pr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7" name="Cheurón 4"/>
            <p:cNvSpPr/>
            <p:nvPr/>
          </p:nvSpPr>
          <p:spPr>
            <a:xfrm>
              <a:off x="3305950" y="727844"/>
              <a:ext cx="1245491" cy="8303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es-ES" sz="1400" b="1" kern="1200" dirty="0" smtClean="0">
                  <a:solidFill>
                    <a:schemeClr val="tx1"/>
                  </a:solidFill>
                </a:rPr>
                <a:t>Productos combustibles e inflamables</a:t>
              </a:r>
              <a:endParaRPr lang="es-VE" sz="1400" b="1" kern="1200" dirty="0">
                <a:solidFill>
                  <a:schemeClr val="tx1"/>
                </a:solidFill>
              </a:endParaRPr>
            </a:p>
          </p:txBody>
        </p:sp>
      </p:grpSp>
      <p:grpSp>
        <p:nvGrpSpPr>
          <p:cNvPr id="38" name="37 Grupo"/>
          <p:cNvGrpSpPr/>
          <p:nvPr/>
        </p:nvGrpSpPr>
        <p:grpSpPr>
          <a:xfrm>
            <a:off x="5364088" y="5085184"/>
            <a:ext cx="1642324" cy="830327"/>
            <a:chOff x="4551441" y="727844"/>
            <a:chExt cx="1642324" cy="830327"/>
          </a:xfrm>
        </p:grpSpPr>
        <p:sp>
          <p:nvSpPr>
            <p:cNvPr id="39" name="38 Cheurón"/>
            <p:cNvSpPr/>
            <p:nvPr/>
          </p:nvSpPr>
          <p:spPr>
            <a:xfrm>
              <a:off x="4551441" y="727844"/>
              <a:ext cx="1642324" cy="830327"/>
            </a:xfrm>
            <a:prstGeom prst="chevron">
              <a:avLst/>
            </a:pr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0" name="Cheurón 4"/>
            <p:cNvSpPr/>
            <p:nvPr/>
          </p:nvSpPr>
          <p:spPr>
            <a:xfrm>
              <a:off x="4966605" y="727844"/>
              <a:ext cx="811997" cy="8303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es-ES" sz="1400" b="1" kern="1200" dirty="0" smtClean="0">
                  <a:solidFill>
                    <a:schemeClr val="tx1"/>
                  </a:solidFill>
                </a:rPr>
                <a:t>Gas licuado de petróleo</a:t>
              </a:r>
              <a:endParaRPr lang="es-VE" sz="1400" b="1" kern="1200" dirty="0">
                <a:solidFill>
                  <a:schemeClr val="tx1"/>
                </a:solidFill>
              </a:endParaRPr>
            </a:p>
          </p:txBody>
        </p:sp>
      </p:grpSp>
      <p:grpSp>
        <p:nvGrpSpPr>
          <p:cNvPr id="41" name="40 Grupo"/>
          <p:cNvGrpSpPr/>
          <p:nvPr/>
        </p:nvGrpSpPr>
        <p:grpSpPr>
          <a:xfrm>
            <a:off x="6588224" y="5085184"/>
            <a:ext cx="2075818" cy="830327"/>
            <a:chOff x="5778602" y="727844"/>
            <a:chExt cx="2075818" cy="830327"/>
          </a:xfrm>
        </p:grpSpPr>
        <p:sp>
          <p:nvSpPr>
            <p:cNvPr id="42" name="41 Cheurón"/>
            <p:cNvSpPr/>
            <p:nvPr/>
          </p:nvSpPr>
          <p:spPr>
            <a:xfrm>
              <a:off x="5778602" y="727844"/>
              <a:ext cx="2075818" cy="830327"/>
            </a:xfrm>
            <a:prstGeom prst="chevron">
              <a:avLst/>
            </a:pr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3" name="Cheurón 4"/>
            <p:cNvSpPr/>
            <p:nvPr/>
          </p:nvSpPr>
          <p:spPr>
            <a:xfrm>
              <a:off x="6193766" y="727844"/>
              <a:ext cx="1245491" cy="8303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es-ES" sz="1400" b="1" kern="1200" dirty="0" smtClean="0">
                  <a:solidFill>
                    <a:schemeClr val="tx1"/>
                  </a:solidFill>
                </a:rPr>
                <a:t>Falta de mantenimiento de tuberías</a:t>
              </a:r>
              <a:endParaRPr lang="es-VE" sz="1400" b="1" kern="1200" dirty="0">
                <a:solidFill>
                  <a:schemeClr val="tx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4" presetClass="entr" presetSubtype="0" accel="10000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strVal val="#ppt_w*0.05"/>
                                          </p:val>
                                        </p:tav>
                                        <p:tav tm="100000">
                                          <p:val>
                                            <p:strVal val="#ppt_w"/>
                                          </p:val>
                                        </p:tav>
                                      </p:tavLst>
                                    </p:anim>
                                    <p:anim calcmode="lin" valueType="num">
                                      <p:cBhvr>
                                        <p:cTn id="23" dur="500" fill="hold"/>
                                        <p:tgtEl>
                                          <p:spTgt spid="13"/>
                                        </p:tgtEl>
                                        <p:attrNameLst>
                                          <p:attrName>ppt_h</p:attrName>
                                        </p:attrNameLst>
                                      </p:cBhvr>
                                      <p:tavLst>
                                        <p:tav tm="0">
                                          <p:val>
                                            <p:strVal val="#ppt_h"/>
                                          </p:val>
                                        </p:tav>
                                        <p:tav tm="100000">
                                          <p:val>
                                            <p:strVal val="#ppt_h"/>
                                          </p:val>
                                        </p:tav>
                                      </p:tavLst>
                                    </p:anim>
                                    <p:anim calcmode="lin" valueType="num">
                                      <p:cBhvr>
                                        <p:cTn id="24" dur="500" fill="hold"/>
                                        <p:tgtEl>
                                          <p:spTgt spid="13"/>
                                        </p:tgtEl>
                                        <p:attrNameLst>
                                          <p:attrName>ppt_x</p:attrName>
                                        </p:attrNameLst>
                                      </p:cBhvr>
                                      <p:tavLst>
                                        <p:tav tm="0">
                                          <p:val>
                                            <p:strVal val="#ppt_x-.2"/>
                                          </p:val>
                                        </p:tav>
                                        <p:tav tm="100000">
                                          <p:val>
                                            <p:strVal val="#ppt_x"/>
                                          </p:val>
                                        </p:tav>
                                      </p:tavLst>
                                    </p:anim>
                                    <p:anim calcmode="lin" valueType="num">
                                      <p:cBhvr>
                                        <p:cTn id="25" dur="500" fill="hold"/>
                                        <p:tgtEl>
                                          <p:spTgt spid="13"/>
                                        </p:tgtEl>
                                        <p:attrNameLst>
                                          <p:attrName>ppt_y</p:attrName>
                                        </p:attrNameLst>
                                      </p:cBhvr>
                                      <p:tavLst>
                                        <p:tav tm="0">
                                          <p:val>
                                            <p:strVal val="#ppt_y"/>
                                          </p:val>
                                        </p:tav>
                                        <p:tav tm="100000">
                                          <p:val>
                                            <p:strVal val="#ppt_y"/>
                                          </p:val>
                                        </p:tav>
                                      </p:tavLst>
                                    </p:anim>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54" presetClass="entr" presetSubtype="0" accel="10000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strVal val="#ppt_w*0.05"/>
                                          </p:val>
                                        </p:tav>
                                        <p:tav tm="100000">
                                          <p:val>
                                            <p:strVal val="#ppt_w"/>
                                          </p:val>
                                        </p:tav>
                                      </p:tavLst>
                                    </p:anim>
                                    <p:anim calcmode="lin" valueType="num">
                                      <p:cBhvr>
                                        <p:cTn id="32" dur="500" fill="hold"/>
                                        <p:tgtEl>
                                          <p:spTgt spid="16"/>
                                        </p:tgtEl>
                                        <p:attrNameLst>
                                          <p:attrName>ppt_h</p:attrName>
                                        </p:attrNameLst>
                                      </p:cBhvr>
                                      <p:tavLst>
                                        <p:tav tm="0">
                                          <p:val>
                                            <p:strVal val="#ppt_h"/>
                                          </p:val>
                                        </p:tav>
                                        <p:tav tm="100000">
                                          <p:val>
                                            <p:strVal val="#ppt_h"/>
                                          </p:val>
                                        </p:tav>
                                      </p:tavLst>
                                    </p:anim>
                                    <p:anim calcmode="lin" valueType="num">
                                      <p:cBhvr>
                                        <p:cTn id="33" dur="500" fill="hold"/>
                                        <p:tgtEl>
                                          <p:spTgt spid="16"/>
                                        </p:tgtEl>
                                        <p:attrNameLst>
                                          <p:attrName>ppt_x</p:attrName>
                                        </p:attrNameLst>
                                      </p:cBhvr>
                                      <p:tavLst>
                                        <p:tav tm="0">
                                          <p:val>
                                            <p:strVal val="#ppt_x-.2"/>
                                          </p:val>
                                        </p:tav>
                                        <p:tav tm="100000">
                                          <p:val>
                                            <p:strVal val="#ppt_x"/>
                                          </p:val>
                                        </p:tav>
                                      </p:tavLst>
                                    </p:anim>
                                    <p:anim calcmode="lin" valueType="num">
                                      <p:cBhvr>
                                        <p:cTn id="34" dur="500" fill="hold"/>
                                        <p:tgtEl>
                                          <p:spTgt spid="16"/>
                                        </p:tgtEl>
                                        <p:attrNameLst>
                                          <p:attrName>ppt_y</p:attrName>
                                        </p:attrNameLst>
                                      </p:cBhvr>
                                      <p:tavLst>
                                        <p:tav tm="0">
                                          <p:val>
                                            <p:strVal val="#ppt_y"/>
                                          </p:val>
                                        </p:tav>
                                        <p:tav tm="100000">
                                          <p:val>
                                            <p:strVal val="#ppt_y"/>
                                          </p:val>
                                        </p:tav>
                                      </p:tavLst>
                                    </p:anim>
                                    <p:animEffect transition="in" filter="fade">
                                      <p:cBhvr>
                                        <p:cTn id="35" dur="5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54" presetClass="entr" presetSubtype="0" accel="100000" fill="hold" nodeType="clickEffect">
                                  <p:stCondLst>
                                    <p:cond delay="0"/>
                                  </p:stCondLst>
                                  <p:childTnLst>
                                    <p:set>
                                      <p:cBhvr>
                                        <p:cTn id="39" dur="1" fill="hold">
                                          <p:stCondLst>
                                            <p:cond delay="0"/>
                                          </p:stCondLst>
                                        </p:cTn>
                                        <p:tgtEl>
                                          <p:spTgt spid="22"/>
                                        </p:tgtEl>
                                        <p:attrNameLst>
                                          <p:attrName>style.visibility</p:attrName>
                                        </p:attrNameLst>
                                      </p:cBhvr>
                                      <p:to>
                                        <p:strVal val="visible"/>
                                      </p:to>
                                    </p:set>
                                    <p:anim calcmode="lin" valueType="num">
                                      <p:cBhvr>
                                        <p:cTn id="40" dur="500" fill="hold"/>
                                        <p:tgtEl>
                                          <p:spTgt spid="22"/>
                                        </p:tgtEl>
                                        <p:attrNameLst>
                                          <p:attrName>ppt_w</p:attrName>
                                        </p:attrNameLst>
                                      </p:cBhvr>
                                      <p:tavLst>
                                        <p:tav tm="0">
                                          <p:val>
                                            <p:strVal val="#ppt_w*0.05"/>
                                          </p:val>
                                        </p:tav>
                                        <p:tav tm="100000">
                                          <p:val>
                                            <p:strVal val="#ppt_w"/>
                                          </p:val>
                                        </p:tav>
                                      </p:tavLst>
                                    </p:anim>
                                    <p:anim calcmode="lin" valueType="num">
                                      <p:cBhvr>
                                        <p:cTn id="41" dur="500" fill="hold"/>
                                        <p:tgtEl>
                                          <p:spTgt spid="22"/>
                                        </p:tgtEl>
                                        <p:attrNameLst>
                                          <p:attrName>ppt_h</p:attrName>
                                        </p:attrNameLst>
                                      </p:cBhvr>
                                      <p:tavLst>
                                        <p:tav tm="0">
                                          <p:val>
                                            <p:strVal val="#ppt_h"/>
                                          </p:val>
                                        </p:tav>
                                        <p:tav tm="100000">
                                          <p:val>
                                            <p:strVal val="#ppt_h"/>
                                          </p:val>
                                        </p:tav>
                                      </p:tavLst>
                                    </p:anim>
                                    <p:anim calcmode="lin" valueType="num">
                                      <p:cBhvr>
                                        <p:cTn id="42" dur="500" fill="hold"/>
                                        <p:tgtEl>
                                          <p:spTgt spid="22"/>
                                        </p:tgtEl>
                                        <p:attrNameLst>
                                          <p:attrName>ppt_x</p:attrName>
                                        </p:attrNameLst>
                                      </p:cBhvr>
                                      <p:tavLst>
                                        <p:tav tm="0">
                                          <p:val>
                                            <p:strVal val="#ppt_x-.2"/>
                                          </p:val>
                                        </p:tav>
                                        <p:tav tm="100000">
                                          <p:val>
                                            <p:strVal val="#ppt_x"/>
                                          </p:val>
                                        </p:tav>
                                      </p:tavLst>
                                    </p:anim>
                                    <p:anim calcmode="lin" valueType="num">
                                      <p:cBhvr>
                                        <p:cTn id="43" dur="500" fill="hold"/>
                                        <p:tgtEl>
                                          <p:spTgt spid="22"/>
                                        </p:tgtEl>
                                        <p:attrNameLst>
                                          <p:attrName>ppt_y</p:attrName>
                                        </p:attrNameLst>
                                      </p:cBhvr>
                                      <p:tavLst>
                                        <p:tav tm="0">
                                          <p:val>
                                            <p:strVal val="#ppt_y"/>
                                          </p:val>
                                        </p:tav>
                                        <p:tav tm="100000">
                                          <p:val>
                                            <p:strVal val="#ppt_y"/>
                                          </p:val>
                                        </p:tav>
                                      </p:tavLst>
                                    </p:anim>
                                    <p:animEffect transition="in" filter="fade">
                                      <p:cBhvr>
                                        <p:cTn id="44" dur="500"/>
                                        <p:tgtEl>
                                          <p:spTgt spid="22"/>
                                        </p:tgtEl>
                                      </p:cBhvr>
                                    </p:animEffect>
                                  </p:childTnLst>
                                </p:cTn>
                              </p:par>
                            </p:childTnLst>
                          </p:cTn>
                        </p:par>
                      </p:childTnLst>
                    </p:cTn>
                  </p:par>
                  <p:par>
                    <p:cTn id="45" fill="hold">
                      <p:stCondLst>
                        <p:cond delay="indefinite"/>
                      </p:stCondLst>
                      <p:childTnLst>
                        <p:par>
                          <p:cTn id="46" fill="hold">
                            <p:stCondLst>
                              <p:cond delay="0"/>
                            </p:stCondLst>
                            <p:childTnLst>
                              <p:par>
                                <p:cTn id="47" presetID="54" presetClass="entr" presetSubtype="0" accel="100000" fill="hold"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strVal val="#ppt_w*0.05"/>
                                          </p:val>
                                        </p:tav>
                                        <p:tav tm="100000">
                                          <p:val>
                                            <p:strVal val="#ppt_w"/>
                                          </p:val>
                                        </p:tav>
                                      </p:tavLst>
                                    </p:anim>
                                    <p:anim calcmode="lin" valueType="num">
                                      <p:cBhvr>
                                        <p:cTn id="50" dur="500" fill="hold"/>
                                        <p:tgtEl>
                                          <p:spTgt spid="26"/>
                                        </p:tgtEl>
                                        <p:attrNameLst>
                                          <p:attrName>ppt_h</p:attrName>
                                        </p:attrNameLst>
                                      </p:cBhvr>
                                      <p:tavLst>
                                        <p:tav tm="0">
                                          <p:val>
                                            <p:strVal val="#ppt_h"/>
                                          </p:val>
                                        </p:tav>
                                        <p:tav tm="100000">
                                          <p:val>
                                            <p:strVal val="#ppt_h"/>
                                          </p:val>
                                        </p:tav>
                                      </p:tavLst>
                                    </p:anim>
                                    <p:anim calcmode="lin" valueType="num">
                                      <p:cBhvr>
                                        <p:cTn id="51" dur="500" fill="hold"/>
                                        <p:tgtEl>
                                          <p:spTgt spid="26"/>
                                        </p:tgtEl>
                                        <p:attrNameLst>
                                          <p:attrName>ppt_x</p:attrName>
                                        </p:attrNameLst>
                                      </p:cBhvr>
                                      <p:tavLst>
                                        <p:tav tm="0">
                                          <p:val>
                                            <p:strVal val="#ppt_x-.2"/>
                                          </p:val>
                                        </p:tav>
                                        <p:tav tm="100000">
                                          <p:val>
                                            <p:strVal val="#ppt_x"/>
                                          </p:val>
                                        </p:tav>
                                      </p:tavLst>
                                    </p:anim>
                                    <p:anim calcmode="lin" valueType="num">
                                      <p:cBhvr>
                                        <p:cTn id="52" dur="500" fill="hold"/>
                                        <p:tgtEl>
                                          <p:spTgt spid="26"/>
                                        </p:tgtEl>
                                        <p:attrNameLst>
                                          <p:attrName>ppt_y</p:attrName>
                                        </p:attrNameLst>
                                      </p:cBhvr>
                                      <p:tavLst>
                                        <p:tav tm="0">
                                          <p:val>
                                            <p:strVal val="#ppt_y"/>
                                          </p:val>
                                        </p:tav>
                                        <p:tav tm="100000">
                                          <p:val>
                                            <p:strVal val="#ppt_y"/>
                                          </p:val>
                                        </p:tav>
                                      </p:tavLst>
                                    </p:anim>
                                    <p:animEffect transition="in" filter="fade">
                                      <p:cBhvr>
                                        <p:cTn id="53" dur="500"/>
                                        <p:tgtEl>
                                          <p:spTgt spid="26"/>
                                        </p:tgtEl>
                                      </p:cBhvr>
                                    </p:animEffect>
                                  </p:childTnLst>
                                </p:cTn>
                              </p:par>
                            </p:childTnLst>
                          </p:cTn>
                        </p:par>
                      </p:childTnLst>
                    </p:cTn>
                  </p:par>
                  <p:par>
                    <p:cTn id="54" fill="hold">
                      <p:stCondLst>
                        <p:cond delay="indefinite"/>
                      </p:stCondLst>
                      <p:childTnLst>
                        <p:par>
                          <p:cTn id="55" fill="hold">
                            <p:stCondLst>
                              <p:cond delay="0"/>
                            </p:stCondLst>
                            <p:childTnLst>
                              <p:par>
                                <p:cTn id="56" presetID="52" presetClass="entr" presetSubtype="0"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Scale>
                                      <p:cBhvr>
                                        <p:cTn id="58" dur="1000" decel="50000" fill="hold">
                                          <p:stCondLst>
                                            <p:cond delay="0"/>
                                          </p:stCondLst>
                                        </p:cTn>
                                        <p:tgtEl>
                                          <p:spTgt spid="1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9" dur="1000" decel="50000" fill="hold">
                                          <p:stCondLst>
                                            <p:cond delay="0"/>
                                          </p:stCondLst>
                                        </p:cTn>
                                        <p:tgtEl>
                                          <p:spTgt spid="19"/>
                                        </p:tgtEl>
                                        <p:attrNameLst>
                                          <p:attrName>ppt_x</p:attrName>
                                          <p:attrName>ppt_y</p:attrName>
                                        </p:attrNameLst>
                                      </p:cBhvr>
                                    </p:animMotion>
                                    <p:animEffect transition="in" filter="fade">
                                      <p:cBhvr>
                                        <p:cTn id="60" dur="1000"/>
                                        <p:tgtEl>
                                          <p:spTgt spid="19"/>
                                        </p:tgtEl>
                                      </p:cBhvr>
                                    </p:animEffect>
                                  </p:childTnLst>
                                </p:cTn>
                              </p:par>
                            </p:childTnLst>
                          </p:cTn>
                        </p:par>
                      </p:childTnLst>
                    </p:cTn>
                  </p:par>
                  <p:par>
                    <p:cTn id="61" fill="hold">
                      <p:stCondLst>
                        <p:cond delay="indefinite"/>
                      </p:stCondLst>
                      <p:childTnLst>
                        <p:par>
                          <p:cTn id="62" fill="hold">
                            <p:stCondLst>
                              <p:cond delay="0"/>
                            </p:stCondLst>
                            <p:childTnLst>
                              <p:par>
                                <p:cTn id="63" presetID="52" presetClass="entr" presetSubtype="0" fill="hold" nodeType="clickEffect">
                                  <p:stCondLst>
                                    <p:cond delay="0"/>
                                  </p:stCondLst>
                                  <p:childTnLst>
                                    <p:set>
                                      <p:cBhvr>
                                        <p:cTn id="64" dur="1" fill="hold">
                                          <p:stCondLst>
                                            <p:cond delay="0"/>
                                          </p:stCondLst>
                                        </p:cTn>
                                        <p:tgtEl>
                                          <p:spTgt spid="29"/>
                                        </p:tgtEl>
                                        <p:attrNameLst>
                                          <p:attrName>style.visibility</p:attrName>
                                        </p:attrNameLst>
                                      </p:cBhvr>
                                      <p:to>
                                        <p:strVal val="visible"/>
                                      </p:to>
                                    </p:set>
                                    <p:animScale>
                                      <p:cBhvr>
                                        <p:cTn id="65" dur="1000" decel="50000" fill="hold">
                                          <p:stCondLst>
                                            <p:cond delay="0"/>
                                          </p:stCondLst>
                                        </p:cTn>
                                        <p:tgtEl>
                                          <p:spTgt spid="2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6" dur="1000" decel="50000" fill="hold">
                                          <p:stCondLst>
                                            <p:cond delay="0"/>
                                          </p:stCondLst>
                                        </p:cTn>
                                        <p:tgtEl>
                                          <p:spTgt spid="29"/>
                                        </p:tgtEl>
                                        <p:attrNameLst>
                                          <p:attrName>ppt_x</p:attrName>
                                          <p:attrName>ppt_y</p:attrName>
                                        </p:attrNameLst>
                                      </p:cBhvr>
                                    </p:animMotion>
                                    <p:animEffect transition="in" filter="fade">
                                      <p:cBhvr>
                                        <p:cTn id="67" dur="1000"/>
                                        <p:tgtEl>
                                          <p:spTgt spid="29"/>
                                        </p:tgtEl>
                                      </p:cBhvr>
                                    </p:animEffect>
                                  </p:childTnLst>
                                </p:cTn>
                              </p:par>
                            </p:childTnLst>
                          </p:cTn>
                        </p:par>
                      </p:childTnLst>
                    </p:cTn>
                  </p:par>
                  <p:par>
                    <p:cTn id="68" fill="hold">
                      <p:stCondLst>
                        <p:cond delay="indefinite"/>
                      </p:stCondLst>
                      <p:childTnLst>
                        <p:par>
                          <p:cTn id="69" fill="hold">
                            <p:stCondLst>
                              <p:cond delay="0"/>
                            </p:stCondLst>
                            <p:childTnLst>
                              <p:par>
                                <p:cTn id="70" presetID="52" presetClass="entr" presetSubtype="0" fill="hold" nodeType="clickEffect">
                                  <p:stCondLst>
                                    <p:cond delay="0"/>
                                  </p:stCondLst>
                                  <p:childTnLst>
                                    <p:set>
                                      <p:cBhvr>
                                        <p:cTn id="71" dur="1" fill="hold">
                                          <p:stCondLst>
                                            <p:cond delay="0"/>
                                          </p:stCondLst>
                                        </p:cTn>
                                        <p:tgtEl>
                                          <p:spTgt spid="32"/>
                                        </p:tgtEl>
                                        <p:attrNameLst>
                                          <p:attrName>style.visibility</p:attrName>
                                        </p:attrNameLst>
                                      </p:cBhvr>
                                      <p:to>
                                        <p:strVal val="visible"/>
                                      </p:to>
                                    </p:set>
                                    <p:animScale>
                                      <p:cBhvr>
                                        <p:cTn id="72" dur="1000" decel="50000" fill="hold">
                                          <p:stCondLst>
                                            <p:cond delay="0"/>
                                          </p:stCondLst>
                                        </p:cTn>
                                        <p:tgtEl>
                                          <p:spTgt spid="3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3" dur="1000" decel="50000" fill="hold">
                                          <p:stCondLst>
                                            <p:cond delay="0"/>
                                          </p:stCondLst>
                                        </p:cTn>
                                        <p:tgtEl>
                                          <p:spTgt spid="32"/>
                                        </p:tgtEl>
                                        <p:attrNameLst>
                                          <p:attrName>ppt_x</p:attrName>
                                          <p:attrName>ppt_y</p:attrName>
                                        </p:attrNameLst>
                                      </p:cBhvr>
                                    </p:animMotion>
                                    <p:animEffect transition="in" filter="fade">
                                      <p:cBhvr>
                                        <p:cTn id="74" dur="1000"/>
                                        <p:tgtEl>
                                          <p:spTgt spid="32"/>
                                        </p:tgtEl>
                                      </p:cBhvr>
                                    </p:animEffect>
                                  </p:childTnLst>
                                </p:cTn>
                              </p:par>
                            </p:childTnLst>
                          </p:cTn>
                        </p:par>
                      </p:childTnLst>
                    </p:cTn>
                  </p:par>
                  <p:par>
                    <p:cTn id="75" fill="hold">
                      <p:stCondLst>
                        <p:cond delay="indefinite"/>
                      </p:stCondLst>
                      <p:childTnLst>
                        <p:par>
                          <p:cTn id="76" fill="hold">
                            <p:stCondLst>
                              <p:cond delay="0"/>
                            </p:stCondLst>
                            <p:childTnLst>
                              <p:par>
                                <p:cTn id="77" presetID="52" presetClass="entr" presetSubtype="0" fill="hold" nodeType="clickEffect">
                                  <p:stCondLst>
                                    <p:cond delay="0"/>
                                  </p:stCondLst>
                                  <p:childTnLst>
                                    <p:set>
                                      <p:cBhvr>
                                        <p:cTn id="78" dur="1" fill="hold">
                                          <p:stCondLst>
                                            <p:cond delay="0"/>
                                          </p:stCondLst>
                                        </p:cTn>
                                        <p:tgtEl>
                                          <p:spTgt spid="35"/>
                                        </p:tgtEl>
                                        <p:attrNameLst>
                                          <p:attrName>style.visibility</p:attrName>
                                        </p:attrNameLst>
                                      </p:cBhvr>
                                      <p:to>
                                        <p:strVal val="visible"/>
                                      </p:to>
                                    </p:set>
                                    <p:animScale>
                                      <p:cBhvr>
                                        <p:cTn id="79" dur="1000" decel="50000" fill="hold">
                                          <p:stCondLst>
                                            <p:cond delay="0"/>
                                          </p:stCondLst>
                                        </p:cTn>
                                        <p:tgtEl>
                                          <p:spTgt spid="3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0" dur="1000" decel="50000" fill="hold">
                                          <p:stCondLst>
                                            <p:cond delay="0"/>
                                          </p:stCondLst>
                                        </p:cTn>
                                        <p:tgtEl>
                                          <p:spTgt spid="35"/>
                                        </p:tgtEl>
                                        <p:attrNameLst>
                                          <p:attrName>ppt_x</p:attrName>
                                          <p:attrName>ppt_y</p:attrName>
                                        </p:attrNameLst>
                                      </p:cBhvr>
                                    </p:animMotion>
                                    <p:animEffect transition="in" filter="fade">
                                      <p:cBhvr>
                                        <p:cTn id="81" dur="1000"/>
                                        <p:tgtEl>
                                          <p:spTgt spid="35"/>
                                        </p:tgtEl>
                                      </p:cBhvr>
                                    </p:animEffect>
                                  </p:childTnLst>
                                </p:cTn>
                              </p:par>
                            </p:childTnLst>
                          </p:cTn>
                        </p:par>
                      </p:childTnLst>
                    </p:cTn>
                  </p:par>
                  <p:par>
                    <p:cTn id="82" fill="hold">
                      <p:stCondLst>
                        <p:cond delay="indefinite"/>
                      </p:stCondLst>
                      <p:childTnLst>
                        <p:par>
                          <p:cTn id="83" fill="hold">
                            <p:stCondLst>
                              <p:cond delay="0"/>
                            </p:stCondLst>
                            <p:childTnLst>
                              <p:par>
                                <p:cTn id="84" presetID="52" presetClass="entr" presetSubtype="0" fill="hold" nodeType="clickEffect">
                                  <p:stCondLst>
                                    <p:cond delay="0"/>
                                  </p:stCondLst>
                                  <p:childTnLst>
                                    <p:set>
                                      <p:cBhvr>
                                        <p:cTn id="85" dur="1" fill="hold">
                                          <p:stCondLst>
                                            <p:cond delay="0"/>
                                          </p:stCondLst>
                                        </p:cTn>
                                        <p:tgtEl>
                                          <p:spTgt spid="38"/>
                                        </p:tgtEl>
                                        <p:attrNameLst>
                                          <p:attrName>style.visibility</p:attrName>
                                        </p:attrNameLst>
                                      </p:cBhvr>
                                      <p:to>
                                        <p:strVal val="visible"/>
                                      </p:to>
                                    </p:set>
                                    <p:animScale>
                                      <p:cBhvr>
                                        <p:cTn id="86" dur="1000" decel="50000" fill="hold">
                                          <p:stCondLst>
                                            <p:cond delay="0"/>
                                          </p:stCondLst>
                                        </p:cTn>
                                        <p:tgtEl>
                                          <p:spTgt spid="3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7" dur="1000" decel="50000" fill="hold">
                                          <p:stCondLst>
                                            <p:cond delay="0"/>
                                          </p:stCondLst>
                                        </p:cTn>
                                        <p:tgtEl>
                                          <p:spTgt spid="38"/>
                                        </p:tgtEl>
                                        <p:attrNameLst>
                                          <p:attrName>ppt_x</p:attrName>
                                          <p:attrName>ppt_y</p:attrName>
                                        </p:attrNameLst>
                                      </p:cBhvr>
                                    </p:animMotion>
                                    <p:animEffect transition="in" filter="fade">
                                      <p:cBhvr>
                                        <p:cTn id="88" dur="1000"/>
                                        <p:tgtEl>
                                          <p:spTgt spid="38"/>
                                        </p:tgtEl>
                                      </p:cBhvr>
                                    </p:animEffect>
                                  </p:childTnLst>
                                </p:cTn>
                              </p:par>
                            </p:childTnLst>
                          </p:cTn>
                        </p:par>
                      </p:childTnLst>
                    </p:cTn>
                  </p:par>
                  <p:par>
                    <p:cTn id="89" fill="hold">
                      <p:stCondLst>
                        <p:cond delay="indefinite"/>
                      </p:stCondLst>
                      <p:childTnLst>
                        <p:par>
                          <p:cTn id="90" fill="hold">
                            <p:stCondLst>
                              <p:cond delay="0"/>
                            </p:stCondLst>
                            <p:childTnLst>
                              <p:par>
                                <p:cTn id="91" presetID="52" presetClass="entr" presetSubtype="0" fill="hold" nodeType="clickEffect">
                                  <p:stCondLst>
                                    <p:cond delay="0"/>
                                  </p:stCondLst>
                                  <p:childTnLst>
                                    <p:set>
                                      <p:cBhvr>
                                        <p:cTn id="92" dur="1" fill="hold">
                                          <p:stCondLst>
                                            <p:cond delay="0"/>
                                          </p:stCondLst>
                                        </p:cTn>
                                        <p:tgtEl>
                                          <p:spTgt spid="41"/>
                                        </p:tgtEl>
                                        <p:attrNameLst>
                                          <p:attrName>style.visibility</p:attrName>
                                        </p:attrNameLst>
                                      </p:cBhvr>
                                      <p:to>
                                        <p:strVal val="visible"/>
                                      </p:to>
                                    </p:set>
                                    <p:animScale>
                                      <p:cBhvr>
                                        <p:cTn id="93" dur="1000" decel="50000" fill="hold">
                                          <p:stCondLst>
                                            <p:cond delay="0"/>
                                          </p:stCondLst>
                                        </p:cTn>
                                        <p:tgtEl>
                                          <p:spTgt spid="4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4" dur="1000" decel="50000" fill="hold">
                                          <p:stCondLst>
                                            <p:cond delay="0"/>
                                          </p:stCondLst>
                                        </p:cTn>
                                        <p:tgtEl>
                                          <p:spTgt spid="41"/>
                                        </p:tgtEl>
                                        <p:attrNameLst>
                                          <p:attrName>ppt_x</p:attrName>
                                          <p:attrName>ppt_y</p:attrName>
                                        </p:attrNameLst>
                                      </p:cBhvr>
                                    </p:animMotion>
                                    <p:animEffect transition="in" filter="fade">
                                      <p:cBhvr>
                                        <p:cTn id="95"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p:bldP spid="12"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500042"/>
          </a:xfrm>
          <a:prstGeom prst="rect">
            <a:avLst/>
          </a:prstGeom>
          <a:noFill/>
          <a:ln w="9525">
            <a:noFill/>
            <a:miter lim="800000"/>
            <a:headEnd/>
            <a:tailEnd/>
          </a:ln>
          <a:effectLst/>
        </p:spPr>
      </p:pic>
      <p:pic>
        <p:nvPicPr>
          <p:cNvPr id="10" name="Picture 2"/>
          <p:cNvPicPr>
            <a:picLocks noChangeAspect="1" noChangeArrowheads="1"/>
          </p:cNvPicPr>
          <p:nvPr/>
        </p:nvPicPr>
        <p:blipFill>
          <a:blip r:embed="rId2" cstate="print"/>
          <a:srcRect/>
          <a:stretch>
            <a:fillRect/>
          </a:stretch>
        </p:blipFill>
        <p:spPr bwMode="auto">
          <a:xfrm rot="10800000">
            <a:off x="0" y="6500834"/>
            <a:ext cx="9144000" cy="357166"/>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785787" y="285728"/>
            <a:ext cx="1675102" cy="571505"/>
          </a:xfrm>
          <a:prstGeom prst="rect">
            <a:avLst/>
          </a:prstGeom>
          <a:noFill/>
          <a:ln w="9525">
            <a:noFill/>
            <a:miter lim="800000"/>
            <a:headEnd/>
            <a:tailEnd/>
          </a:ln>
          <a:effectLst/>
        </p:spPr>
      </p:pic>
      <p:sp>
        <p:nvSpPr>
          <p:cNvPr id="24" name="6 Título"/>
          <p:cNvSpPr txBox="1">
            <a:spLocks/>
          </p:cNvSpPr>
          <p:nvPr/>
        </p:nvSpPr>
        <p:spPr>
          <a:xfrm>
            <a:off x="285721" y="1714487"/>
            <a:ext cx="1000132" cy="285752"/>
          </a:xfrm>
          <a:prstGeom prst="rect">
            <a:avLst/>
          </a:prstGeom>
        </p:spPr>
        <p:txBody>
          <a:bodyPr vert="horz" lIns="91440" tIns="45720" rIns="91440" bIns="45720" rtlCol="0" anchor="ctr">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VE" sz="1400" b="1" i="0" u="none" strike="noStrike" kern="1200" cap="none" spc="0" normalizeH="0" baseline="0" noProof="0" dirty="0">
              <a:ln>
                <a:noFill/>
              </a:ln>
              <a:solidFill>
                <a:srgbClr val="FFC000"/>
              </a:solidFill>
              <a:effectLst/>
              <a:uLnTx/>
              <a:uFillTx/>
              <a:latin typeface="Times New Roman" pitchFamily="18" charset="0"/>
              <a:ea typeface="+mj-ea"/>
              <a:cs typeface="Times New Roman" pitchFamily="18" charset="0"/>
            </a:endParaRPr>
          </a:p>
        </p:txBody>
      </p:sp>
      <p:sp>
        <p:nvSpPr>
          <p:cNvPr id="9" name="6 Título"/>
          <p:cNvSpPr txBox="1">
            <a:spLocks/>
          </p:cNvSpPr>
          <p:nvPr/>
        </p:nvSpPr>
        <p:spPr>
          <a:xfrm>
            <a:off x="714348" y="1000107"/>
            <a:ext cx="7772400" cy="5000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1800" b="1" i="0" u="none" strike="noStrike" kern="1200" cap="none" spc="0" normalizeH="0" baseline="0" noProof="0" dirty="0" smtClean="0">
                <a:ln>
                  <a:noFill/>
                </a:ln>
                <a:solidFill>
                  <a:srgbClr val="FFC000"/>
                </a:solidFill>
                <a:effectLst/>
                <a:uLnTx/>
                <a:uFillTx/>
                <a:latin typeface="Times New Roman" pitchFamily="18" charset="0"/>
                <a:ea typeface="+mj-ea"/>
                <a:cs typeface="Times New Roman" pitchFamily="18" charset="0"/>
              </a:rPr>
              <a:t>■  </a:t>
            </a:r>
            <a:r>
              <a:rPr lang="es-ES" b="1" dirty="0" smtClean="0">
                <a:solidFill>
                  <a:schemeClr val="tx2"/>
                </a:solidFill>
                <a:latin typeface="Arial" pitchFamily="34" charset="0"/>
                <a:ea typeface="+mj-ea"/>
                <a:cs typeface="Arial" pitchFamily="34" charset="0"/>
              </a:rPr>
              <a:t>Reseña del Hotel </a:t>
            </a:r>
            <a:endParaRPr kumimoji="0" lang="es-VE" sz="1800" b="1" i="0" u="none" strike="noStrike" kern="1200" cap="none" spc="0" normalizeH="0" baseline="0" noProof="0" dirty="0">
              <a:ln>
                <a:noFill/>
              </a:ln>
              <a:solidFill>
                <a:schemeClr val="tx2"/>
              </a:solidFill>
              <a:effectLst/>
              <a:uLnTx/>
              <a:uFillTx/>
              <a:latin typeface="Arial" pitchFamily="34" charset="0"/>
              <a:ea typeface="+mj-ea"/>
              <a:cs typeface="Arial" pitchFamily="34" charset="0"/>
            </a:endParaRPr>
          </a:p>
        </p:txBody>
      </p:sp>
      <p:sp>
        <p:nvSpPr>
          <p:cNvPr id="8" name="7 Rectángulo"/>
          <p:cNvSpPr/>
          <p:nvPr/>
        </p:nvSpPr>
        <p:spPr>
          <a:xfrm>
            <a:off x="785787" y="1678511"/>
            <a:ext cx="8143932" cy="830997"/>
          </a:xfrm>
          <a:prstGeom prst="rect">
            <a:avLst/>
          </a:prstGeom>
        </p:spPr>
        <p:txBody>
          <a:bodyPr wrap="square">
            <a:spAutoFit/>
          </a:bodyPr>
          <a:lstStyle/>
          <a:p>
            <a:pPr algn="just"/>
            <a:r>
              <a:rPr lang="es-ES" sz="1600" dirty="0" smtClean="0">
                <a:latin typeface="Arial" pitchFamily="34" charset="0"/>
                <a:cs typeface="Arial" pitchFamily="34" charset="0"/>
              </a:rPr>
              <a:t>Para identificar los peligros y riesgos presentados en el área de calentamiento de agua del hotel hemos utilizado la evaluación de riesgos de la Matriz de Triple Criterio Vs la Matriz de la NTP 330.</a:t>
            </a:r>
            <a:endParaRPr lang="es-VE" sz="1600" dirty="0">
              <a:latin typeface="Arial" pitchFamily="34" charset="0"/>
              <a:cs typeface="Arial" pitchFamily="34" charset="0"/>
            </a:endParaRPr>
          </a:p>
        </p:txBody>
      </p:sp>
      <p:sp>
        <p:nvSpPr>
          <p:cNvPr id="15" name="Rectángulo redondeado 14"/>
          <p:cNvSpPr/>
          <p:nvPr/>
        </p:nvSpPr>
        <p:spPr>
          <a:xfrm>
            <a:off x="3249216" y="4660036"/>
            <a:ext cx="847725" cy="104284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ES" sz="800" b="1">
                <a:solidFill>
                  <a:sysClr val="windowText" lastClr="000000"/>
                </a:solidFill>
                <a:effectLst/>
                <a:latin typeface="+mn-lt"/>
                <a:ea typeface="+mn-ea"/>
                <a:cs typeface="+mn-cs"/>
              </a:rPr>
              <a:t>NIVEL DE RIESGO 3 CORREGIR Y ADOPTAR MEDIDAS DE CONTROL</a:t>
            </a:r>
            <a:endParaRPr lang="es-EC" sz="800" b="1">
              <a:solidFill>
                <a:sysClr val="windowText" lastClr="000000"/>
              </a:solidFill>
            </a:endParaRPr>
          </a:p>
        </p:txBody>
      </p:sp>
      <p:sp>
        <p:nvSpPr>
          <p:cNvPr id="16" name="Rectángulo redondeado 15"/>
          <p:cNvSpPr/>
          <p:nvPr/>
        </p:nvSpPr>
        <p:spPr>
          <a:xfrm>
            <a:off x="5449491" y="5060085"/>
            <a:ext cx="847725" cy="7050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ES" sz="800" b="1">
                <a:solidFill>
                  <a:sysClr val="windowText" lastClr="000000"/>
                </a:solidFill>
                <a:effectLst/>
                <a:latin typeface="+mn-lt"/>
                <a:ea typeface="+mn-ea"/>
                <a:cs typeface="+mn-cs"/>
              </a:rPr>
              <a:t>NIVEL DE RIESGO 2 RIESGO IMPORTANTE</a:t>
            </a:r>
            <a:endParaRPr lang="es-EC" sz="800" b="1">
              <a:solidFill>
                <a:sysClr val="windowText" lastClr="000000"/>
              </a:solidFill>
            </a:endParaRPr>
          </a:p>
        </p:txBody>
      </p:sp>
      <p:sp>
        <p:nvSpPr>
          <p:cNvPr id="17" name="Rectángulo redondeado 16"/>
          <p:cNvSpPr/>
          <p:nvPr/>
        </p:nvSpPr>
        <p:spPr>
          <a:xfrm>
            <a:off x="6325791" y="4726711"/>
            <a:ext cx="847725" cy="104284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ES" sz="800" b="1">
                <a:solidFill>
                  <a:sysClr val="windowText" lastClr="000000"/>
                </a:solidFill>
                <a:effectLst/>
                <a:latin typeface="+mn-lt"/>
                <a:ea typeface="+mn-ea"/>
                <a:cs typeface="+mn-cs"/>
              </a:rPr>
              <a:t>NIVEL DE RIESGO 3 CORREGIR Y ADOPTAR MEDIDAS DE CONTROL</a:t>
            </a:r>
            <a:endParaRPr lang="es-EC" sz="800" b="1">
              <a:solidFill>
                <a:sysClr val="windowText" lastClr="000000"/>
              </a:solidFill>
            </a:endParaRPr>
          </a:p>
        </p:txBody>
      </p:sp>
      <p:graphicFrame>
        <p:nvGraphicFramePr>
          <p:cNvPr id="18" name="10 Gráfico"/>
          <p:cNvGraphicFramePr>
            <a:graphicFrameLocks/>
          </p:cNvGraphicFramePr>
          <p:nvPr>
            <p:extLst>
              <p:ext uri="{D42A27DB-BD31-4B8C-83A1-F6EECF244321}">
                <p14:modId xmlns:p14="http://schemas.microsoft.com/office/powerpoint/2010/main" val="3557484862"/>
              </p:ext>
            </p:extLst>
          </p:nvPr>
        </p:nvGraphicFramePr>
        <p:xfrm>
          <a:off x="1115616" y="2471759"/>
          <a:ext cx="7143799" cy="4029075"/>
        </p:xfrm>
        <a:graphic>
          <a:graphicData uri="http://schemas.openxmlformats.org/drawingml/2006/chart">
            <c:chart xmlns:c="http://schemas.openxmlformats.org/drawingml/2006/chart" xmlns:r="http://schemas.openxmlformats.org/officeDocument/2006/relationships" r:id="rId4"/>
          </a:graphicData>
        </a:graphic>
      </p:graphicFrame>
      <p:sp>
        <p:nvSpPr>
          <p:cNvPr id="19" name="Rectángulo redondeado 18"/>
          <p:cNvSpPr/>
          <p:nvPr/>
        </p:nvSpPr>
        <p:spPr>
          <a:xfrm>
            <a:off x="3258741" y="4462485"/>
            <a:ext cx="1095376" cy="109537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ES" sz="800" b="1">
                <a:solidFill>
                  <a:sysClr val="windowText" lastClr="000000"/>
                </a:solidFill>
                <a:effectLst/>
                <a:latin typeface="+mn-lt"/>
                <a:ea typeface="+mn-ea"/>
                <a:cs typeface="+mn-cs"/>
              </a:rPr>
              <a:t>NIVEL DE RIESGO 3 </a:t>
            </a:r>
          </a:p>
          <a:p>
            <a:pPr algn="ctr"/>
            <a:endParaRPr lang="es-ES" sz="800" b="1">
              <a:solidFill>
                <a:sysClr val="windowText" lastClr="000000"/>
              </a:solidFill>
              <a:effectLst/>
              <a:latin typeface="+mn-lt"/>
              <a:ea typeface="+mn-ea"/>
              <a:cs typeface="+mn-cs"/>
            </a:endParaRPr>
          </a:p>
          <a:p>
            <a:pPr algn="ctr"/>
            <a:r>
              <a:rPr lang="es-ES" sz="800" b="1">
                <a:solidFill>
                  <a:sysClr val="windowText" lastClr="000000"/>
                </a:solidFill>
                <a:effectLst/>
                <a:latin typeface="+mn-lt"/>
                <a:ea typeface="+mn-ea"/>
                <a:cs typeface="+mn-cs"/>
              </a:rPr>
              <a:t>CORREGIR Y ADOPTAR MEDIDAS DE CONTROL</a:t>
            </a:r>
            <a:endParaRPr lang="es-EC" sz="800" b="1">
              <a:solidFill>
                <a:sysClr val="windowText" lastClr="000000"/>
              </a:solidFill>
            </a:endParaRPr>
          </a:p>
        </p:txBody>
      </p:sp>
      <p:sp>
        <p:nvSpPr>
          <p:cNvPr id="20" name="Rectángulo redondeado 19"/>
          <p:cNvSpPr/>
          <p:nvPr/>
        </p:nvSpPr>
        <p:spPr>
          <a:xfrm>
            <a:off x="5135167" y="4986360"/>
            <a:ext cx="1162050" cy="7405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ES" sz="800" b="1">
                <a:solidFill>
                  <a:sysClr val="windowText" lastClr="000000"/>
                </a:solidFill>
                <a:effectLst/>
                <a:latin typeface="+mn-lt"/>
                <a:ea typeface="+mn-ea"/>
                <a:cs typeface="+mn-cs"/>
              </a:rPr>
              <a:t>NIVEL DE RIESGO 2</a:t>
            </a:r>
          </a:p>
          <a:p>
            <a:pPr algn="ctr"/>
            <a:endParaRPr lang="es-ES" sz="800" b="1">
              <a:solidFill>
                <a:sysClr val="windowText" lastClr="000000"/>
              </a:solidFill>
              <a:effectLst/>
              <a:latin typeface="+mn-lt"/>
              <a:ea typeface="+mn-ea"/>
              <a:cs typeface="+mn-cs"/>
            </a:endParaRPr>
          </a:p>
          <a:p>
            <a:pPr algn="ctr"/>
            <a:r>
              <a:rPr lang="es-ES" sz="800" b="1">
                <a:solidFill>
                  <a:sysClr val="windowText" lastClr="000000"/>
                </a:solidFill>
                <a:effectLst/>
                <a:latin typeface="+mn-lt"/>
                <a:ea typeface="+mn-ea"/>
                <a:cs typeface="+mn-cs"/>
              </a:rPr>
              <a:t> RIESGO IMPORTANTE</a:t>
            </a:r>
            <a:endParaRPr lang="es-EC" sz="800" b="1">
              <a:solidFill>
                <a:sysClr val="windowText" lastClr="000000"/>
              </a:solidFill>
            </a:endParaRPr>
          </a:p>
        </p:txBody>
      </p:sp>
      <p:sp>
        <p:nvSpPr>
          <p:cNvPr id="21" name="Rectángulo redondeado 20"/>
          <p:cNvSpPr/>
          <p:nvPr/>
        </p:nvSpPr>
        <p:spPr>
          <a:xfrm>
            <a:off x="6325791" y="4491061"/>
            <a:ext cx="1123950" cy="12573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ES" sz="800" b="1">
                <a:solidFill>
                  <a:sysClr val="windowText" lastClr="000000"/>
                </a:solidFill>
                <a:effectLst/>
                <a:latin typeface="+mn-lt"/>
                <a:ea typeface="+mn-ea"/>
                <a:cs typeface="+mn-cs"/>
              </a:rPr>
              <a:t>NIVEL DE RIESGO 3</a:t>
            </a:r>
          </a:p>
          <a:p>
            <a:pPr algn="ctr"/>
            <a:endParaRPr lang="es-ES" sz="800" b="1">
              <a:solidFill>
                <a:sysClr val="windowText" lastClr="000000"/>
              </a:solidFill>
              <a:effectLst/>
              <a:latin typeface="+mn-lt"/>
              <a:ea typeface="+mn-ea"/>
              <a:cs typeface="+mn-cs"/>
            </a:endParaRPr>
          </a:p>
          <a:p>
            <a:pPr algn="ctr"/>
            <a:r>
              <a:rPr lang="es-ES" sz="800" b="1">
                <a:solidFill>
                  <a:sysClr val="windowText" lastClr="000000"/>
                </a:solidFill>
                <a:effectLst/>
                <a:latin typeface="+mn-lt"/>
                <a:ea typeface="+mn-ea"/>
                <a:cs typeface="+mn-cs"/>
              </a:rPr>
              <a:t> CORREGIR Y ADOPTAR MEDIDAS DE CONTROL</a:t>
            </a:r>
            <a:endParaRPr lang="es-EC" sz="800" b="1">
              <a:solidFill>
                <a:sysClr val="windowText" lastClr="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500042"/>
          </a:xfrm>
          <a:prstGeom prst="rect">
            <a:avLst/>
          </a:prstGeom>
          <a:noFill/>
          <a:ln w="9525">
            <a:noFill/>
            <a:miter lim="800000"/>
            <a:headEnd/>
            <a:tailEnd/>
          </a:ln>
          <a:effectLst/>
        </p:spPr>
      </p:pic>
      <p:pic>
        <p:nvPicPr>
          <p:cNvPr id="10" name="Picture 2"/>
          <p:cNvPicPr>
            <a:picLocks noChangeAspect="1" noChangeArrowheads="1"/>
          </p:cNvPicPr>
          <p:nvPr/>
        </p:nvPicPr>
        <p:blipFill>
          <a:blip r:embed="rId2" cstate="print"/>
          <a:srcRect/>
          <a:stretch>
            <a:fillRect/>
          </a:stretch>
        </p:blipFill>
        <p:spPr bwMode="auto">
          <a:xfrm rot="10800000">
            <a:off x="0" y="6500834"/>
            <a:ext cx="9144000" cy="357166"/>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785787" y="285728"/>
            <a:ext cx="1675102" cy="571505"/>
          </a:xfrm>
          <a:prstGeom prst="rect">
            <a:avLst/>
          </a:prstGeom>
          <a:noFill/>
          <a:ln w="9525">
            <a:noFill/>
            <a:miter lim="800000"/>
            <a:headEnd/>
            <a:tailEnd/>
          </a:ln>
          <a:effectLst/>
        </p:spPr>
      </p:pic>
      <p:sp>
        <p:nvSpPr>
          <p:cNvPr id="24" name="6 Título"/>
          <p:cNvSpPr txBox="1">
            <a:spLocks/>
          </p:cNvSpPr>
          <p:nvPr/>
        </p:nvSpPr>
        <p:spPr>
          <a:xfrm>
            <a:off x="214282" y="1357298"/>
            <a:ext cx="1000132" cy="285752"/>
          </a:xfrm>
          <a:prstGeom prst="rect">
            <a:avLst/>
          </a:prstGeom>
        </p:spPr>
        <p:txBody>
          <a:bodyPr vert="horz" lIns="91440" tIns="45720" rIns="91440" bIns="45720" rtlCol="0" anchor="ctr">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VE" sz="1400" b="1" i="0" u="none" strike="noStrike" kern="1200" cap="none" spc="0" normalizeH="0" baseline="0" noProof="0" dirty="0">
              <a:ln>
                <a:noFill/>
              </a:ln>
              <a:solidFill>
                <a:srgbClr val="FFC000"/>
              </a:solidFill>
              <a:effectLst/>
              <a:uLnTx/>
              <a:uFillTx/>
              <a:latin typeface="Times New Roman" pitchFamily="18" charset="0"/>
              <a:ea typeface="+mj-ea"/>
              <a:cs typeface="Times New Roman" pitchFamily="18" charset="0"/>
            </a:endParaRPr>
          </a:p>
        </p:txBody>
      </p:sp>
      <p:sp>
        <p:nvSpPr>
          <p:cNvPr id="9" name="6 Título"/>
          <p:cNvSpPr txBox="1">
            <a:spLocks/>
          </p:cNvSpPr>
          <p:nvPr/>
        </p:nvSpPr>
        <p:spPr>
          <a:xfrm>
            <a:off x="755576" y="1268760"/>
            <a:ext cx="7772400" cy="5000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1800" b="1" i="0" u="none" strike="noStrike" kern="1200" cap="none" spc="0" normalizeH="0" baseline="0" noProof="0" dirty="0" smtClean="0">
                <a:ln>
                  <a:noFill/>
                </a:ln>
                <a:solidFill>
                  <a:srgbClr val="FFC000"/>
                </a:solidFill>
                <a:effectLst/>
                <a:uLnTx/>
                <a:uFillTx/>
                <a:latin typeface="Times New Roman" pitchFamily="18" charset="0"/>
                <a:ea typeface="+mj-ea"/>
                <a:cs typeface="Times New Roman" pitchFamily="18" charset="0"/>
              </a:rPr>
              <a:t>■  </a:t>
            </a:r>
            <a:r>
              <a:rPr kumimoji="0" lang="es-ES" sz="1800" b="1" i="0" u="none" strike="noStrike" kern="1200" cap="none" spc="0" normalizeH="0" noProof="0" dirty="0" smtClean="0">
                <a:ln>
                  <a:noFill/>
                </a:ln>
                <a:solidFill>
                  <a:schemeClr val="tx2"/>
                </a:solidFill>
                <a:effectLst/>
                <a:uLnTx/>
                <a:uFillTx/>
                <a:latin typeface="Arial" pitchFamily="34" charset="0"/>
                <a:ea typeface="+mj-ea"/>
                <a:cs typeface="Arial" pitchFamily="34" charset="0"/>
              </a:rPr>
              <a:t>Descripción general del Hotel</a:t>
            </a:r>
            <a:endParaRPr kumimoji="0" lang="es-VE" sz="1800" b="1" i="0" u="none" strike="noStrike" kern="1200" cap="none" spc="0" normalizeH="0" baseline="0" noProof="0" dirty="0">
              <a:ln>
                <a:noFill/>
              </a:ln>
              <a:solidFill>
                <a:schemeClr val="tx2"/>
              </a:solidFill>
              <a:effectLst/>
              <a:uLnTx/>
              <a:uFillTx/>
              <a:latin typeface="Arial" pitchFamily="34" charset="0"/>
              <a:ea typeface="+mj-ea"/>
              <a:cs typeface="Arial" pitchFamily="34" charset="0"/>
            </a:endParaRPr>
          </a:p>
        </p:txBody>
      </p:sp>
      <p:sp>
        <p:nvSpPr>
          <p:cNvPr id="12" name="11 Rectángulo"/>
          <p:cNvSpPr/>
          <p:nvPr/>
        </p:nvSpPr>
        <p:spPr>
          <a:xfrm>
            <a:off x="1259632" y="2204864"/>
            <a:ext cx="7488832" cy="646331"/>
          </a:xfrm>
          <a:prstGeom prst="rect">
            <a:avLst/>
          </a:prstGeom>
        </p:spPr>
        <p:txBody>
          <a:bodyPr wrap="square">
            <a:spAutoFit/>
          </a:bodyPr>
          <a:lstStyle/>
          <a:p>
            <a:pPr algn="just">
              <a:buClr>
                <a:srgbClr val="FFC000"/>
              </a:buClr>
              <a:buFont typeface="Wingdings" pitchFamily="2" charset="2"/>
              <a:buChar char="q"/>
            </a:pPr>
            <a:r>
              <a:rPr lang="es-VE" dirty="0" smtClean="0">
                <a:latin typeface="Arial" pitchFamily="34" charset="0"/>
                <a:cs typeface="Arial" pitchFamily="34" charset="0"/>
              </a:rPr>
              <a:t> Necesidad de adecuaciones en tuberías e instalaciones de recipientes de agua y GLP.</a:t>
            </a:r>
          </a:p>
        </p:txBody>
      </p:sp>
      <p:sp>
        <p:nvSpPr>
          <p:cNvPr id="13" name="12 Rectángulo"/>
          <p:cNvSpPr/>
          <p:nvPr/>
        </p:nvSpPr>
        <p:spPr>
          <a:xfrm>
            <a:off x="1403648" y="3429000"/>
            <a:ext cx="7488832" cy="646331"/>
          </a:xfrm>
          <a:prstGeom prst="rect">
            <a:avLst/>
          </a:prstGeom>
        </p:spPr>
        <p:txBody>
          <a:bodyPr wrap="square">
            <a:spAutoFit/>
          </a:bodyPr>
          <a:lstStyle/>
          <a:p>
            <a:pPr algn="just">
              <a:buClr>
                <a:srgbClr val="FFC000"/>
              </a:buClr>
              <a:buFont typeface="Wingdings" pitchFamily="2" charset="2"/>
              <a:buChar char="q"/>
            </a:pPr>
            <a:r>
              <a:rPr lang="es-VE" dirty="0" smtClean="0">
                <a:latin typeface="Arial" pitchFamily="34" charset="0"/>
                <a:cs typeface="Arial" pitchFamily="34" charset="0"/>
              </a:rPr>
              <a:t> Probabilidad de incendios y explosiones por mal diseño en sus instalaciones tanto a gas como del calefón.  </a:t>
            </a:r>
          </a:p>
        </p:txBody>
      </p:sp>
      <p:sp>
        <p:nvSpPr>
          <p:cNvPr id="14" name="13 Rectángulo"/>
          <p:cNvSpPr/>
          <p:nvPr/>
        </p:nvSpPr>
        <p:spPr>
          <a:xfrm>
            <a:off x="1655168" y="4797152"/>
            <a:ext cx="7488832" cy="369332"/>
          </a:xfrm>
          <a:prstGeom prst="rect">
            <a:avLst/>
          </a:prstGeom>
        </p:spPr>
        <p:txBody>
          <a:bodyPr wrap="square">
            <a:spAutoFit/>
          </a:bodyPr>
          <a:lstStyle/>
          <a:p>
            <a:pPr algn="just">
              <a:buClr>
                <a:srgbClr val="FFC000"/>
              </a:buClr>
              <a:buFont typeface="Wingdings" pitchFamily="2" charset="2"/>
              <a:buChar char="q"/>
            </a:pPr>
            <a:r>
              <a:rPr lang="es-VE" dirty="0" smtClean="0">
                <a:latin typeface="Arial" pitchFamily="34" charset="0"/>
                <a:cs typeface="Arial" pitchFamily="34" charset="0"/>
              </a:rPr>
              <a:t> Exposición a intoxicación por gases y vapores.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Scale>
                                      <p:cBhvr>
                                        <p:cTn id="14" dur="1000" decel="50000" fill="hold">
                                          <p:stCondLst>
                                            <p:cond delay="0"/>
                                          </p:stCondLst>
                                        </p:cTn>
                                        <p:tgtEl>
                                          <p:spTgt spid="1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12"/>
                                        </p:tgtEl>
                                        <p:attrNameLst>
                                          <p:attrName>ppt_x</p:attrName>
                                          <p:attrName>ppt_y</p:attrName>
                                        </p:attrNameLst>
                                      </p:cBhvr>
                                    </p:animMotion>
                                    <p:animEffect transition="in" filter="fade">
                                      <p:cBhvr>
                                        <p:cTn id="16" dur="10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strips(downLeft)">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strips(downLeft)">
                                      <p:cBhvr>
                                        <p:cTn id="2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500042"/>
          </a:xfrm>
          <a:prstGeom prst="rect">
            <a:avLst/>
          </a:prstGeom>
          <a:noFill/>
          <a:ln w="9525">
            <a:noFill/>
            <a:miter lim="800000"/>
            <a:headEnd/>
            <a:tailEnd/>
          </a:ln>
          <a:effectLst/>
        </p:spPr>
      </p:pic>
      <p:pic>
        <p:nvPicPr>
          <p:cNvPr id="10" name="Picture 2"/>
          <p:cNvPicPr>
            <a:picLocks noChangeAspect="1" noChangeArrowheads="1"/>
          </p:cNvPicPr>
          <p:nvPr/>
        </p:nvPicPr>
        <p:blipFill>
          <a:blip r:embed="rId2" cstate="print"/>
          <a:srcRect/>
          <a:stretch>
            <a:fillRect/>
          </a:stretch>
        </p:blipFill>
        <p:spPr bwMode="auto">
          <a:xfrm rot="10800000">
            <a:off x="0" y="6500834"/>
            <a:ext cx="9144000" cy="357166"/>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785787" y="285728"/>
            <a:ext cx="1675102" cy="571505"/>
          </a:xfrm>
          <a:prstGeom prst="rect">
            <a:avLst/>
          </a:prstGeom>
          <a:noFill/>
          <a:ln w="9525">
            <a:noFill/>
            <a:miter lim="800000"/>
            <a:headEnd/>
            <a:tailEnd/>
          </a:ln>
          <a:effectLst/>
        </p:spPr>
      </p:pic>
      <p:sp>
        <p:nvSpPr>
          <p:cNvPr id="24" name="6 Título"/>
          <p:cNvSpPr txBox="1">
            <a:spLocks/>
          </p:cNvSpPr>
          <p:nvPr/>
        </p:nvSpPr>
        <p:spPr>
          <a:xfrm>
            <a:off x="214282" y="1357298"/>
            <a:ext cx="1000132" cy="285752"/>
          </a:xfrm>
          <a:prstGeom prst="rect">
            <a:avLst/>
          </a:prstGeom>
        </p:spPr>
        <p:txBody>
          <a:bodyPr vert="horz" lIns="91440" tIns="45720" rIns="91440" bIns="45720" rtlCol="0" anchor="ctr">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VE" sz="1400" b="1" i="0" u="none" strike="noStrike" kern="1200" cap="none" spc="0" normalizeH="0" baseline="0" noProof="0" dirty="0">
              <a:ln>
                <a:noFill/>
              </a:ln>
              <a:solidFill>
                <a:srgbClr val="FFC000"/>
              </a:solidFill>
              <a:effectLst/>
              <a:uLnTx/>
              <a:uFillTx/>
              <a:latin typeface="Times New Roman" pitchFamily="18" charset="0"/>
              <a:ea typeface="+mj-ea"/>
              <a:cs typeface="Times New Roman" pitchFamily="18" charset="0"/>
            </a:endParaRPr>
          </a:p>
        </p:txBody>
      </p:sp>
      <p:sp>
        <p:nvSpPr>
          <p:cNvPr id="9" name="6 Título"/>
          <p:cNvSpPr txBox="1">
            <a:spLocks/>
          </p:cNvSpPr>
          <p:nvPr/>
        </p:nvSpPr>
        <p:spPr>
          <a:xfrm>
            <a:off x="683568" y="1268760"/>
            <a:ext cx="7772400" cy="5000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1800" b="1" i="0" u="none" strike="noStrike" kern="1200" cap="none" spc="0" normalizeH="0" baseline="0" noProof="0" dirty="0" smtClean="0">
                <a:ln>
                  <a:noFill/>
                </a:ln>
                <a:solidFill>
                  <a:srgbClr val="FFC000"/>
                </a:solidFill>
                <a:effectLst/>
                <a:uLnTx/>
                <a:uFillTx/>
                <a:latin typeface="Times New Roman" pitchFamily="18" charset="0"/>
                <a:ea typeface="+mj-ea"/>
                <a:cs typeface="Times New Roman" pitchFamily="18" charset="0"/>
              </a:rPr>
              <a:t>■  </a:t>
            </a:r>
            <a:r>
              <a:rPr kumimoji="0" lang="es-ES" sz="1800" b="1" i="0" u="none" strike="noStrike" kern="1200" cap="none" spc="0" normalizeH="0" noProof="0" dirty="0" smtClean="0">
                <a:ln>
                  <a:noFill/>
                </a:ln>
                <a:solidFill>
                  <a:schemeClr val="tx2"/>
                </a:solidFill>
                <a:effectLst/>
                <a:uLnTx/>
                <a:uFillTx/>
                <a:latin typeface="Arial" pitchFamily="34" charset="0"/>
                <a:ea typeface="+mj-ea"/>
                <a:cs typeface="Arial" pitchFamily="34" charset="0"/>
              </a:rPr>
              <a:t>Conclusiones</a:t>
            </a:r>
            <a:endParaRPr kumimoji="0" lang="es-VE" sz="1800" b="1" i="0" u="none" strike="noStrike" kern="1200" cap="none" spc="0" normalizeH="0" baseline="0" noProof="0" dirty="0">
              <a:ln>
                <a:noFill/>
              </a:ln>
              <a:solidFill>
                <a:schemeClr val="tx2"/>
              </a:solidFill>
              <a:effectLst/>
              <a:uLnTx/>
              <a:uFillTx/>
              <a:latin typeface="Arial" pitchFamily="34" charset="0"/>
              <a:ea typeface="+mj-ea"/>
              <a:cs typeface="Arial" pitchFamily="34" charset="0"/>
            </a:endParaRPr>
          </a:p>
        </p:txBody>
      </p:sp>
      <p:sp>
        <p:nvSpPr>
          <p:cNvPr id="7" name="6 CuadroTexto"/>
          <p:cNvSpPr txBox="1"/>
          <p:nvPr/>
        </p:nvSpPr>
        <p:spPr>
          <a:xfrm>
            <a:off x="755576" y="2060848"/>
            <a:ext cx="7715304" cy="646331"/>
          </a:xfrm>
          <a:prstGeom prst="rect">
            <a:avLst/>
          </a:prstGeom>
          <a:noFill/>
        </p:spPr>
        <p:txBody>
          <a:bodyPr wrap="square" rtlCol="0">
            <a:spAutoFit/>
          </a:bodyPr>
          <a:lstStyle/>
          <a:p>
            <a:pPr algn="just">
              <a:buClr>
                <a:srgbClr val="FFC000"/>
              </a:buClr>
              <a:buFont typeface="Wingdings" pitchFamily="2" charset="2"/>
              <a:buChar char="q"/>
            </a:pPr>
            <a:r>
              <a:rPr lang="es-ES" dirty="0" smtClean="0">
                <a:latin typeface="Arial" pitchFamily="34" charset="0"/>
                <a:cs typeface="Arial" pitchFamily="34" charset="0"/>
              </a:rPr>
              <a:t>  Alto riesgo de incendio de explosión en el área de calentamiento de agua.</a:t>
            </a:r>
          </a:p>
        </p:txBody>
      </p:sp>
      <p:sp>
        <p:nvSpPr>
          <p:cNvPr id="8" name="7 Rectángulo"/>
          <p:cNvSpPr/>
          <p:nvPr/>
        </p:nvSpPr>
        <p:spPr>
          <a:xfrm>
            <a:off x="971600" y="3070701"/>
            <a:ext cx="7992888" cy="646331"/>
          </a:xfrm>
          <a:prstGeom prst="rect">
            <a:avLst/>
          </a:prstGeom>
        </p:spPr>
        <p:txBody>
          <a:bodyPr wrap="square">
            <a:spAutoFit/>
          </a:bodyPr>
          <a:lstStyle/>
          <a:p>
            <a:pPr algn="just">
              <a:buClr>
                <a:srgbClr val="FFC000"/>
              </a:buClr>
              <a:buFont typeface="Wingdings" pitchFamily="2" charset="2"/>
              <a:buChar char="q"/>
            </a:pPr>
            <a:r>
              <a:rPr lang="es-ES" dirty="0" smtClean="0">
                <a:latin typeface="Arial" pitchFamily="34" charset="0"/>
                <a:cs typeface="Arial" pitchFamily="34" charset="0"/>
              </a:rPr>
              <a:t>El área de calentamiento del agua del hotel presenta procesos de intolerable o muy grave dependiendo de la matriz establecida. </a:t>
            </a:r>
          </a:p>
        </p:txBody>
      </p:sp>
      <p:sp>
        <p:nvSpPr>
          <p:cNvPr id="11" name="10 Rectángulo"/>
          <p:cNvSpPr/>
          <p:nvPr/>
        </p:nvSpPr>
        <p:spPr>
          <a:xfrm>
            <a:off x="1331640" y="4221088"/>
            <a:ext cx="7776864" cy="369332"/>
          </a:xfrm>
          <a:prstGeom prst="rect">
            <a:avLst/>
          </a:prstGeom>
        </p:spPr>
        <p:txBody>
          <a:bodyPr wrap="square">
            <a:spAutoFit/>
          </a:bodyPr>
          <a:lstStyle/>
          <a:p>
            <a:pPr algn="just">
              <a:buClr>
                <a:srgbClr val="FFC000"/>
              </a:buClr>
              <a:buFont typeface="Wingdings" pitchFamily="2" charset="2"/>
              <a:buChar char="q"/>
            </a:pPr>
            <a:r>
              <a:rPr lang="es-ES" dirty="0" smtClean="0">
                <a:latin typeface="Arial" pitchFamily="34" charset="0"/>
                <a:cs typeface="Arial" pitchFamily="34" charset="0"/>
              </a:rPr>
              <a:t>Alto riesgo de incendio y explosión.</a:t>
            </a:r>
          </a:p>
        </p:txBody>
      </p:sp>
      <p:sp>
        <p:nvSpPr>
          <p:cNvPr id="12" name="11 Rectángulo"/>
          <p:cNvSpPr/>
          <p:nvPr/>
        </p:nvSpPr>
        <p:spPr>
          <a:xfrm>
            <a:off x="2051720" y="5013176"/>
            <a:ext cx="7560840" cy="369332"/>
          </a:xfrm>
          <a:prstGeom prst="rect">
            <a:avLst/>
          </a:prstGeom>
        </p:spPr>
        <p:txBody>
          <a:bodyPr wrap="square">
            <a:spAutoFit/>
          </a:bodyPr>
          <a:lstStyle/>
          <a:p>
            <a:pPr algn="just">
              <a:buClr>
                <a:srgbClr val="FFC000"/>
              </a:buClr>
              <a:buFont typeface="Wingdings" pitchFamily="2" charset="2"/>
              <a:buChar char="q"/>
            </a:pPr>
            <a:r>
              <a:rPr lang="es-ES" dirty="0" smtClean="0">
                <a:latin typeface="Arial" pitchFamily="34" charset="0"/>
                <a:cs typeface="Arial" pitchFamily="34" charset="0"/>
              </a:rPr>
              <a:t>Instalación incorrecta de la centralita de GLP de 3 bocas.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5"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7" dur="1000" fill="hold"/>
                                        <p:tgtEl>
                                          <p:spTgt spid="7"/>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1000"/>
                                        <p:tgtEl>
                                          <p:spTgt spid="12"/>
                                        </p:tgtEl>
                                      </p:cBhvr>
                                    </p:animEffect>
                                    <p:anim calcmode="lin" valueType="num">
                                      <p:cBhvr>
                                        <p:cTn id="41" dur="1000" fill="hold"/>
                                        <p:tgtEl>
                                          <p:spTgt spid="12"/>
                                        </p:tgtEl>
                                        <p:attrNameLst>
                                          <p:attrName>ppt_x</p:attrName>
                                        </p:attrNameLst>
                                      </p:cBhvr>
                                      <p:tavLst>
                                        <p:tav tm="0">
                                          <p:val>
                                            <p:strVal val="#ppt_x"/>
                                          </p:val>
                                        </p:tav>
                                        <p:tav tm="100000">
                                          <p:val>
                                            <p:strVal val="#ppt_x"/>
                                          </p:val>
                                        </p:tav>
                                      </p:tavLst>
                                    </p:anim>
                                    <p:anim calcmode="lin" valueType="num">
                                      <p:cBhvr>
                                        <p:cTn id="4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7" grpId="0"/>
      <p:bldP spid="8"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500042"/>
          </a:xfrm>
          <a:prstGeom prst="rect">
            <a:avLst/>
          </a:prstGeom>
          <a:noFill/>
          <a:ln w="9525">
            <a:noFill/>
            <a:miter lim="800000"/>
            <a:headEnd/>
            <a:tailEnd/>
          </a:ln>
          <a:effectLst/>
        </p:spPr>
      </p:pic>
      <p:pic>
        <p:nvPicPr>
          <p:cNvPr id="10" name="Picture 2"/>
          <p:cNvPicPr>
            <a:picLocks noChangeAspect="1" noChangeArrowheads="1"/>
          </p:cNvPicPr>
          <p:nvPr/>
        </p:nvPicPr>
        <p:blipFill>
          <a:blip r:embed="rId2" cstate="print"/>
          <a:srcRect/>
          <a:stretch>
            <a:fillRect/>
          </a:stretch>
        </p:blipFill>
        <p:spPr bwMode="auto">
          <a:xfrm rot="10800000">
            <a:off x="0" y="6500834"/>
            <a:ext cx="9144000" cy="357166"/>
          </a:xfrm>
          <a:prstGeom prst="rect">
            <a:avLst/>
          </a:prstGeom>
          <a:noFill/>
          <a:ln w="9525">
            <a:noFill/>
            <a:miter lim="800000"/>
            <a:headEnd/>
            <a:tailEnd/>
          </a:ln>
          <a:effectLst/>
        </p:spPr>
      </p:pic>
      <p:pic>
        <p:nvPicPr>
          <p:cNvPr id="1026" name="Picture 2"/>
          <p:cNvPicPr>
            <a:picLocks noChangeAspect="1" noChangeArrowheads="1"/>
          </p:cNvPicPr>
          <p:nvPr/>
        </p:nvPicPr>
        <p:blipFill>
          <a:blip r:embed="rId3" cstate="print"/>
          <a:srcRect/>
          <a:stretch>
            <a:fillRect/>
          </a:stretch>
        </p:blipFill>
        <p:spPr bwMode="auto">
          <a:xfrm>
            <a:off x="785787" y="285728"/>
            <a:ext cx="1675102" cy="571505"/>
          </a:xfrm>
          <a:prstGeom prst="rect">
            <a:avLst/>
          </a:prstGeom>
          <a:noFill/>
          <a:ln w="9525">
            <a:noFill/>
            <a:miter lim="800000"/>
            <a:headEnd/>
            <a:tailEnd/>
          </a:ln>
          <a:effectLst/>
        </p:spPr>
      </p:pic>
      <p:sp>
        <p:nvSpPr>
          <p:cNvPr id="24" name="6 Título"/>
          <p:cNvSpPr txBox="1">
            <a:spLocks/>
          </p:cNvSpPr>
          <p:nvPr/>
        </p:nvSpPr>
        <p:spPr>
          <a:xfrm>
            <a:off x="214282" y="1357298"/>
            <a:ext cx="1000132" cy="285752"/>
          </a:xfrm>
          <a:prstGeom prst="rect">
            <a:avLst/>
          </a:prstGeom>
        </p:spPr>
        <p:txBody>
          <a:bodyPr vert="horz" lIns="91440" tIns="45720" rIns="91440" bIns="45720" rtlCol="0" anchor="ctr">
            <a:normAutofit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s-VE" sz="1400" b="1" i="0" u="none" strike="noStrike" kern="1200" cap="none" spc="0" normalizeH="0" baseline="0" noProof="0" dirty="0">
              <a:ln>
                <a:noFill/>
              </a:ln>
              <a:solidFill>
                <a:srgbClr val="FFC000"/>
              </a:solidFill>
              <a:effectLst/>
              <a:uLnTx/>
              <a:uFillTx/>
              <a:latin typeface="Times New Roman" pitchFamily="18" charset="0"/>
              <a:ea typeface="+mj-ea"/>
              <a:cs typeface="Times New Roman" pitchFamily="18" charset="0"/>
            </a:endParaRPr>
          </a:p>
        </p:txBody>
      </p:sp>
      <p:sp>
        <p:nvSpPr>
          <p:cNvPr id="9" name="6 Título"/>
          <p:cNvSpPr txBox="1">
            <a:spLocks/>
          </p:cNvSpPr>
          <p:nvPr/>
        </p:nvSpPr>
        <p:spPr>
          <a:xfrm>
            <a:off x="714348" y="1000107"/>
            <a:ext cx="7772400" cy="5000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ES" sz="1800" b="1" i="0" u="none" strike="noStrike" kern="1200" cap="none" spc="0" normalizeH="0" baseline="0" noProof="0" dirty="0" smtClean="0">
                <a:ln>
                  <a:noFill/>
                </a:ln>
                <a:solidFill>
                  <a:srgbClr val="FFC000"/>
                </a:solidFill>
                <a:effectLst/>
                <a:uLnTx/>
                <a:uFillTx/>
                <a:latin typeface="Times New Roman" pitchFamily="18" charset="0"/>
                <a:ea typeface="+mj-ea"/>
                <a:cs typeface="Times New Roman" pitchFamily="18" charset="0"/>
              </a:rPr>
              <a:t>■  </a:t>
            </a:r>
            <a:r>
              <a:rPr kumimoji="0" lang="es-ES" sz="1800" b="1" i="0" u="none" strike="noStrike" kern="1200" cap="none" spc="0" normalizeH="0" noProof="0" dirty="0" smtClean="0">
                <a:ln>
                  <a:noFill/>
                </a:ln>
                <a:solidFill>
                  <a:schemeClr val="tx2"/>
                </a:solidFill>
                <a:effectLst/>
                <a:uLnTx/>
                <a:uFillTx/>
                <a:latin typeface="Arial" pitchFamily="34" charset="0"/>
                <a:ea typeface="+mj-ea"/>
                <a:cs typeface="Arial" pitchFamily="34" charset="0"/>
              </a:rPr>
              <a:t>Conclusiones</a:t>
            </a:r>
            <a:endParaRPr kumimoji="0" lang="es-VE" sz="1800" b="1" i="0" u="none" strike="noStrike" kern="1200" cap="none" spc="0" normalizeH="0" baseline="0" noProof="0" dirty="0">
              <a:ln>
                <a:noFill/>
              </a:ln>
              <a:solidFill>
                <a:schemeClr val="tx2"/>
              </a:solidFill>
              <a:effectLst/>
              <a:uLnTx/>
              <a:uFillTx/>
              <a:latin typeface="Arial" pitchFamily="34" charset="0"/>
              <a:ea typeface="+mj-ea"/>
              <a:cs typeface="Arial" pitchFamily="34" charset="0"/>
            </a:endParaRPr>
          </a:p>
        </p:txBody>
      </p:sp>
      <p:sp>
        <p:nvSpPr>
          <p:cNvPr id="7" name="6 CuadroTexto"/>
          <p:cNvSpPr txBox="1"/>
          <p:nvPr/>
        </p:nvSpPr>
        <p:spPr>
          <a:xfrm>
            <a:off x="785786" y="1861315"/>
            <a:ext cx="7715304" cy="923330"/>
          </a:xfrm>
          <a:prstGeom prst="rect">
            <a:avLst/>
          </a:prstGeom>
          <a:noFill/>
        </p:spPr>
        <p:txBody>
          <a:bodyPr wrap="square" rtlCol="0">
            <a:spAutoFit/>
          </a:bodyPr>
          <a:lstStyle/>
          <a:p>
            <a:pPr algn="just">
              <a:buClr>
                <a:srgbClr val="FFC000"/>
              </a:buClr>
              <a:buFont typeface="Wingdings" pitchFamily="2" charset="2"/>
              <a:buChar char="q"/>
            </a:pPr>
            <a:r>
              <a:rPr lang="es-ES" dirty="0" smtClean="0">
                <a:latin typeface="Arial" pitchFamily="34" charset="0"/>
                <a:cs typeface="Arial" pitchFamily="34" charset="0"/>
              </a:rPr>
              <a:t>  Inseguridad de diferentes áreas que no cuentan con protección contra incendios y explosiones. </a:t>
            </a:r>
          </a:p>
          <a:p>
            <a:pPr algn="just">
              <a:buClr>
                <a:srgbClr val="FFC000"/>
              </a:buClr>
            </a:pPr>
            <a:endParaRPr lang="es-ES" dirty="0" smtClean="0">
              <a:latin typeface="Arial" pitchFamily="34" charset="0"/>
              <a:cs typeface="Arial" pitchFamily="34" charset="0"/>
            </a:endParaRPr>
          </a:p>
        </p:txBody>
      </p:sp>
      <p:sp>
        <p:nvSpPr>
          <p:cNvPr id="8" name="7 Rectángulo"/>
          <p:cNvSpPr/>
          <p:nvPr/>
        </p:nvSpPr>
        <p:spPr>
          <a:xfrm>
            <a:off x="1979712" y="4521894"/>
            <a:ext cx="6552728" cy="923330"/>
          </a:xfrm>
          <a:prstGeom prst="rect">
            <a:avLst/>
          </a:prstGeom>
        </p:spPr>
        <p:txBody>
          <a:bodyPr wrap="square">
            <a:spAutoFit/>
          </a:bodyPr>
          <a:lstStyle/>
          <a:p>
            <a:pPr algn="just">
              <a:buClr>
                <a:srgbClr val="FFC000"/>
              </a:buClr>
            </a:pPr>
            <a:endParaRPr lang="es-ES" dirty="0" smtClean="0">
              <a:latin typeface="Arial" pitchFamily="34" charset="0"/>
              <a:cs typeface="Arial" pitchFamily="34" charset="0"/>
            </a:endParaRPr>
          </a:p>
          <a:p>
            <a:pPr algn="just">
              <a:buClr>
                <a:srgbClr val="FFC000"/>
              </a:buClr>
              <a:buFont typeface="Wingdings" pitchFamily="2" charset="2"/>
              <a:buChar char="q"/>
            </a:pPr>
            <a:r>
              <a:rPr lang="es-ES" dirty="0" smtClean="0">
                <a:latin typeface="Arial" pitchFamily="34" charset="0"/>
                <a:cs typeface="Arial" pitchFamily="34" charset="0"/>
              </a:rPr>
              <a:t>  El hotel no cuenta con un reglamento guía o normas de seguridad industrial. </a:t>
            </a:r>
          </a:p>
        </p:txBody>
      </p:sp>
      <p:sp>
        <p:nvSpPr>
          <p:cNvPr id="11" name="10 Rectángulo"/>
          <p:cNvSpPr/>
          <p:nvPr/>
        </p:nvSpPr>
        <p:spPr>
          <a:xfrm>
            <a:off x="1115616" y="2854677"/>
            <a:ext cx="7344816" cy="646331"/>
          </a:xfrm>
          <a:prstGeom prst="rect">
            <a:avLst/>
          </a:prstGeom>
        </p:spPr>
        <p:txBody>
          <a:bodyPr wrap="square">
            <a:spAutoFit/>
          </a:bodyPr>
          <a:lstStyle/>
          <a:p>
            <a:pPr algn="just">
              <a:buClr>
                <a:srgbClr val="FFC000"/>
              </a:buClr>
              <a:buFont typeface="Wingdings" pitchFamily="2" charset="2"/>
              <a:buChar char="q"/>
            </a:pPr>
            <a:r>
              <a:rPr lang="es-ES" dirty="0" smtClean="0">
                <a:latin typeface="Arial" pitchFamily="34" charset="0"/>
                <a:cs typeface="Arial" pitchFamily="34" charset="0"/>
              </a:rPr>
              <a:t>Junto al área de calentamiento de agua se encuentra una bodega con materiales inflamables.</a:t>
            </a:r>
          </a:p>
        </p:txBody>
      </p:sp>
      <p:sp>
        <p:nvSpPr>
          <p:cNvPr id="12" name="11 Rectángulo"/>
          <p:cNvSpPr/>
          <p:nvPr/>
        </p:nvSpPr>
        <p:spPr>
          <a:xfrm>
            <a:off x="1619672" y="3513782"/>
            <a:ext cx="6768752" cy="923330"/>
          </a:xfrm>
          <a:prstGeom prst="rect">
            <a:avLst/>
          </a:prstGeom>
        </p:spPr>
        <p:txBody>
          <a:bodyPr wrap="square">
            <a:spAutoFit/>
          </a:bodyPr>
          <a:lstStyle/>
          <a:p>
            <a:pPr algn="just">
              <a:buClr>
                <a:srgbClr val="FFC000"/>
              </a:buClr>
            </a:pPr>
            <a:endParaRPr lang="es-VE" dirty="0" smtClean="0">
              <a:latin typeface="Arial" pitchFamily="34" charset="0"/>
              <a:cs typeface="Arial" pitchFamily="34" charset="0"/>
            </a:endParaRPr>
          </a:p>
          <a:p>
            <a:pPr algn="just">
              <a:buClr>
                <a:srgbClr val="FFC000"/>
              </a:buClr>
              <a:buFont typeface="Wingdings" pitchFamily="2" charset="2"/>
              <a:buChar char="q"/>
            </a:pPr>
            <a:r>
              <a:rPr lang="es-ES" dirty="0" smtClean="0">
                <a:latin typeface="Arial" pitchFamily="34" charset="0"/>
                <a:cs typeface="Arial" pitchFamily="34" charset="0"/>
              </a:rPr>
              <a:t>Las puertas no disponen de protección contra incendio y explosión.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style.rotation</p:attrName>
                                        </p:attrNameLst>
                                      </p:cBhvr>
                                      <p:tavLst>
                                        <p:tav tm="0">
                                          <p:val>
                                            <p:fltVal val="720"/>
                                          </p:val>
                                        </p:tav>
                                        <p:tav tm="100000">
                                          <p:val>
                                            <p:fltVal val="0"/>
                                          </p:val>
                                        </p:tav>
                                      </p:tavLst>
                                    </p:anim>
                                    <p:anim calcmode="lin" valueType="num">
                                      <p:cBhvr>
                                        <p:cTn id="9" dur="2000" fill="hold"/>
                                        <p:tgtEl>
                                          <p:spTgt spid="7"/>
                                        </p:tgtEl>
                                        <p:attrNameLst>
                                          <p:attrName>ppt_h</p:attrName>
                                        </p:attrNameLst>
                                      </p:cBhvr>
                                      <p:tavLst>
                                        <p:tav tm="0">
                                          <p:val>
                                            <p:fltVal val="0"/>
                                          </p:val>
                                        </p:tav>
                                        <p:tav tm="100000">
                                          <p:val>
                                            <p:strVal val="#ppt_h"/>
                                          </p:val>
                                        </p:tav>
                                      </p:tavLst>
                                    </p:anim>
                                    <p:anim calcmode="lin" valueType="num">
                                      <p:cBhvr>
                                        <p:cTn id="10" dur="2000" fill="hold"/>
                                        <p:tgtEl>
                                          <p:spTgt spid="7"/>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52"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Scale>
                                      <p:cBhvr>
                                        <p:cTn id="20" dur="1000" decel="50000" fill="hold">
                                          <p:stCondLst>
                                            <p:cond delay="0"/>
                                          </p:stCondLst>
                                        </p:cTn>
                                        <p:tgtEl>
                                          <p:spTgt spid="1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1" dur="1000" decel="50000" fill="hold">
                                          <p:stCondLst>
                                            <p:cond delay="0"/>
                                          </p:stCondLst>
                                        </p:cTn>
                                        <p:tgtEl>
                                          <p:spTgt spid="12"/>
                                        </p:tgtEl>
                                        <p:attrNameLst>
                                          <p:attrName>ppt_x</p:attrName>
                                          <p:attrName>ppt_y</p:attrName>
                                        </p:attrNameLst>
                                      </p:cBhvr>
                                    </p:animMotion>
                                    <p:animEffect transition="in" filter="fade">
                                      <p:cBhvr>
                                        <p:cTn id="22" dur="10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54" presetClass="entr" presetSubtype="0" accel="10000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strVal val="#ppt_w*0.05"/>
                                          </p:val>
                                        </p:tav>
                                        <p:tav tm="100000">
                                          <p:val>
                                            <p:strVal val="#ppt_w"/>
                                          </p:val>
                                        </p:tav>
                                      </p:tavLst>
                                    </p:anim>
                                    <p:anim calcmode="lin" valueType="num">
                                      <p:cBhvr>
                                        <p:cTn id="28" dur="500" fill="hold"/>
                                        <p:tgtEl>
                                          <p:spTgt spid="8"/>
                                        </p:tgtEl>
                                        <p:attrNameLst>
                                          <p:attrName>ppt_h</p:attrName>
                                        </p:attrNameLst>
                                      </p:cBhvr>
                                      <p:tavLst>
                                        <p:tav tm="0">
                                          <p:val>
                                            <p:strVal val="#ppt_h"/>
                                          </p:val>
                                        </p:tav>
                                        <p:tav tm="100000">
                                          <p:val>
                                            <p:strVal val="#ppt_h"/>
                                          </p:val>
                                        </p:tav>
                                      </p:tavLst>
                                    </p:anim>
                                    <p:anim calcmode="lin" valueType="num">
                                      <p:cBhvr>
                                        <p:cTn id="29" dur="500" fill="hold"/>
                                        <p:tgtEl>
                                          <p:spTgt spid="8"/>
                                        </p:tgtEl>
                                        <p:attrNameLst>
                                          <p:attrName>ppt_x</p:attrName>
                                        </p:attrNameLst>
                                      </p:cBhvr>
                                      <p:tavLst>
                                        <p:tav tm="0">
                                          <p:val>
                                            <p:strVal val="#ppt_x-.2"/>
                                          </p:val>
                                        </p:tav>
                                        <p:tav tm="100000">
                                          <p:val>
                                            <p:strVal val="#ppt_x"/>
                                          </p:val>
                                        </p:tav>
                                      </p:tavLst>
                                    </p:anim>
                                    <p:anim calcmode="lin" valueType="num">
                                      <p:cBhvr>
                                        <p:cTn id="30" dur="500" fill="hold"/>
                                        <p:tgtEl>
                                          <p:spTgt spid="8"/>
                                        </p:tgtEl>
                                        <p:attrNameLst>
                                          <p:attrName>ppt_y</p:attrName>
                                        </p:attrNameLst>
                                      </p:cBhvr>
                                      <p:tavLst>
                                        <p:tav tm="0">
                                          <p:val>
                                            <p:strVal val="#ppt_y"/>
                                          </p:val>
                                        </p:tav>
                                        <p:tav tm="100000">
                                          <p:val>
                                            <p:strVal val="#ppt_y"/>
                                          </p:val>
                                        </p:tav>
                                      </p:tavLst>
                                    </p:anim>
                                    <p:animEffect transition="in" filter="fade">
                                      <p:cBhvr>
                                        <p:cTn id="3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P spid="12"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516</TotalTime>
  <Words>984</Words>
  <Application>Microsoft Office PowerPoint</Application>
  <PresentationFormat>Presentación en pantalla (4:3)</PresentationFormat>
  <Paragraphs>124</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Calibri</vt:lpstr>
      <vt:lpstr>Times New Roman</vt:lpstr>
      <vt:lpstr>Wingdings</vt:lpstr>
      <vt:lpstr>Tema de Office</vt:lpstr>
      <vt:lpstr>FACULTAD DE CIENCIAS DEL TRABAJO Y COMPORTAMIENTO HUMANO  INGENIERIA DE SEGURIDAD Y SALUD OCUPACIONAL   </vt:lpstr>
      <vt:lpstr>■ Problema de Investigación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uso personal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UserXP</dc:creator>
  <cp:lastModifiedBy>Windows_8_1</cp:lastModifiedBy>
  <cp:revision>86</cp:revision>
  <dcterms:created xsi:type="dcterms:W3CDTF">2016-07-24T01:04:48Z</dcterms:created>
  <dcterms:modified xsi:type="dcterms:W3CDTF">2016-07-15T20:59:06Z</dcterms:modified>
</cp:coreProperties>
</file>