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custShowLst>
    <p:custShow name="Presentación personalizada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</p:sldLst>
    </p:custShow>
  </p:custShow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2" autoAdjust="0"/>
    <p:restoredTop sz="94702" autoAdjust="0"/>
  </p:normalViewPr>
  <p:slideViewPr>
    <p:cSldViewPr>
      <p:cViewPr varScale="1">
        <p:scale>
          <a:sx n="71" d="100"/>
          <a:sy n="71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858DA-FAD9-4221-B8B0-6F78356CDF18}" type="datetimeFigureOut">
              <a:rPr lang="es-ES" smtClean="0"/>
              <a:t>23/07/2009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00F47-343D-41E5-8F2C-AB8161643E0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00F47-343D-41E5-8F2C-AB8161643E0C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7F41552-38DF-4634-9DE3-1ACEFB337086}" type="datetimeFigureOut">
              <a:rPr lang="es-ES" smtClean="0"/>
              <a:t>23/07/2009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D8F4FE-7E27-4D8E-BB59-877EAE559C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1552-38DF-4634-9DE3-1ACEFB337086}" type="datetimeFigureOut">
              <a:rPr lang="es-ES" smtClean="0"/>
              <a:t>23/07/2009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F4FE-7E27-4D8E-BB59-877EAE559C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1552-38DF-4634-9DE3-1ACEFB337086}" type="datetimeFigureOut">
              <a:rPr lang="es-ES" smtClean="0"/>
              <a:t>23/07/2009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F4FE-7E27-4D8E-BB59-877EAE559C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7F41552-38DF-4634-9DE3-1ACEFB337086}" type="datetimeFigureOut">
              <a:rPr lang="es-ES" smtClean="0"/>
              <a:t>23/07/2009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F4FE-7E27-4D8E-BB59-877EAE559C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7F41552-38DF-4634-9DE3-1ACEFB337086}" type="datetimeFigureOut">
              <a:rPr lang="es-ES" smtClean="0"/>
              <a:t>23/07/2009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D8F4FE-7E27-4D8E-BB59-877EAE559CB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F41552-38DF-4634-9DE3-1ACEFB337086}" type="datetimeFigureOut">
              <a:rPr lang="es-ES" smtClean="0"/>
              <a:t>23/07/2009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D8F4FE-7E27-4D8E-BB59-877EAE559C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7F41552-38DF-4634-9DE3-1ACEFB337086}" type="datetimeFigureOut">
              <a:rPr lang="es-ES" smtClean="0"/>
              <a:t>23/07/2009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D8F4FE-7E27-4D8E-BB59-877EAE559CB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1552-38DF-4634-9DE3-1ACEFB337086}" type="datetimeFigureOut">
              <a:rPr lang="es-ES" smtClean="0"/>
              <a:t>23/07/2009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F4FE-7E27-4D8E-BB59-877EAE559C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F41552-38DF-4634-9DE3-1ACEFB337086}" type="datetimeFigureOut">
              <a:rPr lang="es-ES" smtClean="0"/>
              <a:t>23/07/2009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D8F4FE-7E27-4D8E-BB59-877EAE559C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7F41552-38DF-4634-9DE3-1ACEFB337086}" type="datetimeFigureOut">
              <a:rPr lang="es-ES" smtClean="0"/>
              <a:t>23/07/2009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D8F4FE-7E27-4D8E-BB59-877EAE559CB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7F41552-38DF-4634-9DE3-1ACEFB337086}" type="datetimeFigureOut">
              <a:rPr lang="es-ES" smtClean="0"/>
              <a:t>23/07/2009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D8F4FE-7E27-4D8E-BB59-877EAE559CB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F41552-38DF-4634-9DE3-1ACEFB337086}" type="datetimeFigureOut">
              <a:rPr lang="es-ES" smtClean="0"/>
              <a:t>23/07/2009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D8F4FE-7E27-4D8E-BB59-877EAE559CB1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2000">
    <p:fad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rabajo_in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14000" cy="782320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laneta_cultivado_nin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10629900" cy="781812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4068_trabajo%20infant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0"/>
            <a:ext cx="100584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hildhelp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62"/>
            <a:ext cx="9144000" cy="7072362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852_NpAdvSingle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443803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raba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164"/>
            <a:ext cx="9144000" cy="13951248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668_det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-214338"/>
            <a:ext cx="10652894" cy="7072338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735502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400X_p4140006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untitleduuu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47522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041n1es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0"/>
            <a:ext cx="10953750" cy="727329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hildlabo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1602" y="-500090"/>
            <a:ext cx="12192000" cy="810768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357214"/>
            <a:ext cx="12192000" cy="914400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rabajo_Infantil_Tel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-1"/>
            <a:ext cx="11984355" cy="7020878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ustrabot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8990" y="-2143164"/>
            <a:ext cx="12700000" cy="952500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525000" cy="714375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trabin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12" y="-2357478"/>
            <a:ext cx="10050840" cy="1511405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untitled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3071858"/>
            <a:ext cx="9805715" cy="14795239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</TotalTime>
  <Words>1</Words>
  <Application>Microsoft Office PowerPoint</Application>
  <PresentationFormat>Presentación en pantalla (4:3)</PresentationFormat>
  <Paragraphs>1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  <vt:variant>
        <vt:lpstr>Presentaciones personalizadas</vt:lpstr>
      </vt:variant>
      <vt:variant>
        <vt:i4>1</vt:i4>
      </vt:variant>
    </vt:vector>
  </HeadingPairs>
  <TitlesOfParts>
    <vt:vector size="20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Presentación personalizada 1</vt:lpstr>
    </vt:vector>
  </TitlesOfParts>
  <Company>ARQGARCES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</dc:creator>
  <cp:lastModifiedBy>Stefan</cp:lastModifiedBy>
  <cp:revision>2</cp:revision>
  <dcterms:created xsi:type="dcterms:W3CDTF">2009-07-23T16:28:26Z</dcterms:created>
  <dcterms:modified xsi:type="dcterms:W3CDTF">2009-07-23T17:06:09Z</dcterms:modified>
</cp:coreProperties>
</file>