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60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POBLACIÓN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Hoja1!$B$5:$B$6</c:f>
              <c:strCache>
                <c:ptCount val="2"/>
                <c:pt idx="0">
                  <c:v>MUJER </c:v>
                </c:pt>
                <c:pt idx="1">
                  <c:v>HOMBRE</c:v>
                </c:pt>
              </c:strCache>
            </c:strRef>
          </c:cat>
          <c:val>
            <c:numRef>
              <c:f>Hoja1!$C$5:$C$6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2F79-D6B1-4FC2-B2C0-09B212082F8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A242678-E07A-4532-A7DE-5CAE6B9ABA06}">
      <dgm:prSet phldrT="[Texto]" custT="1"/>
      <dgm:spPr/>
      <dgm:t>
        <a:bodyPr/>
        <a:lstStyle/>
        <a:p>
          <a:pPr algn="ctr"/>
          <a:r>
            <a:rPr lang="es-EC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Evaluar los riesgos psicosociales en el personal paramédico del Hospital IESS Quito Sur en tiempos de coronavirus 19, Sars Cov 2.</a:t>
          </a:r>
          <a:endParaRPr lang="es-EC" sz="28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8FD3422-627B-4009-9A39-2CD93291C9FB}" type="parTrans" cxnId="{F1AC343C-6278-4005-8808-B0C96C47B792}">
      <dgm:prSet/>
      <dgm:spPr/>
      <dgm:t>
        <a:bodyPr/>
        <a:lstStyle/>
        <a:p>
          <a:endParaRPr lang="es-EC"/>
        </a:p>
      </dgm:t>
    </dgm:pt>
    <dgm:pt modelId="{674EE03B-90F6-4727-8B5B-5DB49D348697}" type="sibTrans" cxnId="{F1AC343C-6278-4005-8808-B0C96C47B79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s-EC"/>
        </a:p>
      </dgm:t>
    </dgm:pt>
    <dgm:pt modelId="{5BEC119F-964E-4441-A40E-7B24D7EB3651}">
      <dgm:prSet phldrT="[Texto]"/>
      <dgm:spPr/>
      <dgm:t>
        <a:bodyPr/>
        <a:lstStyle/>
        <a:p>
          <a:pPr algn="just"/>
          <a:r>
            <a:rPr lang="es-EC" dirty="0" smtClean="0"/>
            <a:t>Identificar los factores de riesgo psicosociales del personal paramédico durante la Pandemia Sars Cov 2. </a:t>
          </a:r>
          <a:endParaRPr lang="es-EC" dirty="0"/>
        </a:p>
      </dgm:t>
    </dgm:pt>
    <dgm:pt modelId="{9D567529-F76F-4FD5-BB78-1A42D45E5E45}" type="parTrans" cxnId="{1E9B966E-C1E5-4481-9723-F14E6277AC73}">
      <dgm:prSet/>
      <dgm:spPr/>
      <dgm:t>
        <a:bodyPr/>
        <a:lstStyle/>
        <a:p>
          <a:endParaRPr lang="es-EC"/>
        </a:p>
      </dgm:t>
    </dgm:pt>
    <dgm:pt modelId="{89435FED-21A9-4D02-A3E2-608F61BDC1FD}" type="sibTrans" cxnId="{1E9B966E-C1E5-4481-9723-F14E6277AC73}">
      <dgm:prSet/>
      <dgm:spPr/>
      <dgm:t>
        <a:bodyPr/>
        <a:lstStyle/>
        <a:p>
          <a:endParaRPr lang="es-EC"/>
        </a:p>
      </dgm:t>
    </dgm:pt>
    <dgm:pt modelId="{77534F7F-DA53-4F55-BA91-1DBF576E0186}">
      <dgm:prSet phldrT="[Texto]"/>
      <dgm:spPr/>
      <dgm:t>
        <a:bodyPr/>
        <a:lstStyle/>
        <a:p>
          <a:pPr algn="just"/>
          <a:r>
            <a:rPr lang="es-EC" dirty="0" smtClean="0"/>
            <a:t>Valorar los factores de riesgos psicosociales del personal paramédico, en el manejo de la pandemia del Sars Cov 2, mediante la utilización de la herramienta F </a:t>
          </a:r>
          <a:r>
            <a:rPr lang="es-EC" dirty="0" err="1" smtClean="0"/>
            <a:t>Psico</a:t>
          </a:r>
          <a:r>
            <a:rPr lang="es-EC" dirty="0" smtClean="0"/>
            <a:t> 4.0.</a:t>
          </a:r>
          <a:endParaRPr lang="es-EC" dirty="0"/>
        </a:p>
      </dgm:t>
    </dgm:pt>
    <dgm:pt modelId="{BD3EC36B-5CC4-45D1-B772-90B7AFB965E7}" type="parTrans" cxnId="{DFDD9F67-A6A3-422C-A917-F47E795A3A5F}">
      <dgm:prSet/>
      <dgm:spPr/>
      <dgm:t>
        <a:bodyPr/>
        <a:lstStyle/>
        <a:p>
          <a:endParaRPr lang="es-EC"/>
        </a:p>
      </dgm:t>
    </dgm:pt>
    <dgm:pt modelId="{8C3682F0-0DE0-4E15-8FF4-5FB6DE2AC2EC}" type="sibTrans" cxnId="{DFDD9F67-A6A3-422C-A917-F47E795A3A5F}">
      <dgm:prSet/>
      <dgm:spPr/>
      <dgm:t>
        <a:bodyPr/>
        <a:lstStyle/>
        <a:p>
          <a:endParaRPr lang="es-EC"/>
        </a:p>
      </dgm:t>
    </dgm:pt>
    <dgm:pt modelId="{DD295F4B-284C-443B-8843-0C370465E54C}">
      <dgm:prSet/>
      <dgm:spPr/>
      <dgm:t>
        <a:bodyPr/>
        <a:lstStyle/>
        <a:p>
          <a:pPr algn="just"/>
          <a:r>
            <a:rPr lang="es-EC" dirty="0" smtClean="0"/>
            <a:t>Elaborar un plan de prevención e intervención de riesgo psicosocial en el personal paramédico de Hospital IESS “Quito Sur”.</a:t>
          </a:r>
          <a:endParaRPr lang="es-EC" dirty="0"/>
        </a:p>
      </dgm:t>
    </dgm:pt>
    <dgm:pt modelId="{1A7F4D6E-E600-4799-A9D2-899063342CA4}" type="parTrans" cxnId="{42F156F2-16EA-4129-8422-DADA00676E98}">
      <dgm:prSet/>
      <dgm:spPr/>
      <dgm:t>
        <a:bodyPr/>
        <a:lstStyle/>
        <a:p>
          <a:endParaRPr lang="es-EC"/>
        </a:p>
      </dgm:t>
    </dgm:pt>
    <dgm:pt modelId="{96974111-FF1B-4A6B-9D6F-5176E7EB73B2}" type="sibTrans" cxnId="{42F156F2-16EA-4129-8422-DADA00676E98}">
      <dgm:prSet/>
      <dgm:spPr/>
      <dgm:t>
        <a:bodyPr/>
        <a:lstStyle/>
        <a:p>
          <a:endParaRPr lang="es-EC"/>
        </a:p>
      </dgm:t>
    </dgm:pt>
    <dgm:pt modelId="{37CFB689-2375-4AFE-A20F-D0C92FB92B75}" type="pres">
      <dgm:prSet presAssocID="{43E32F79-D6B1-4FC2-B2C0-09B212082F8F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1DAF1514-5C1C-4115-9094-458E37C50F26}" type="pres">
      <dgm:prSet presAssocID="{674EE03B-90F6-4727-8B5B-5DB49D348697}" presName="picture_1" presStyleLbl="bgImgPlace1" presStyleIdx="0" presStyleCnt="1" custLinFactNeighborX="-3372" custLinFactNeighborY="3219"/>
      <dgm:spPr/>
      <dgm:t>
        <a:bodyPr/>
        <a:lstStyle/>
        <a:p>
          <a:endParaRPr lang="es-EC"/>
        </a:p>
      </dgm:t>
    </dgm:pt>
    <dgm:pt modelId="{1DF7B073-402D-4288-A71A-B20650C09AFA}" type="pres">
      <dgm:prSet presAssocID="{EA242678-E07A-4532-A7DE-5CAE6B9ABA06}" presName="text_1" presStyleLbl="node1" presStyleIdx="0" presStyleCnt="0" custLinFactNeighborX="5361" custLinFactNeighborY="16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ED9DA1-A065-4E32-BFA6-17E26EE65598}" type="pres">
      <dgm:prSet presAssocID="{43E32F79-D6B1-4FC2-B2C0-09B212082F8F}" presName="linV" presStyleCnt="0"/>
      <dgm:spPr/>
    </dgm:pt>
    <dgm:pt modelId="{2820D1DF-EFF8-43D1-9359-5F4ECD8FEAA6}" type="pres">
      <dgm:prSet presAssocID="{5BEC119F-964E-4441-A40E-7B24D7EB3651}" presName="pair" presStyleCnt="0"/>
      <dgm:spPr/>
    </dgm:pt>
    <dgm:pt modelId="{E0DC4109-58F8-46D9-8219-6878C01B34B3}" type="pres">
      <dgm:prSet presAssocID="{5BEC119F-964E-4441-A40E-7B24D7EB3651}" presName="spaceH" presStyleLbl="node1" presStyleIdx="0" presStyleCnt="0"/>
      <dgm:spPr/>
    </dgm:pt>
    <dgm:pt modelId="{431E44F0-054D-40C8-B458-C26F5AC5DA28}" type="pres">
      <dgm:prSet presAssocID="{5BEC119F-964E-4441-A40E-7B24D7EB3651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FCD2BC7E-787E-4EA4-B1AE-327E566F35A5}" type="pres">
      <dgm:prSet presAssocID="{5BEC119F-964E-4441-A40E-7B24D7EB3651}" presName="desTextWrapper" presStyleCnt="0"/>
      <dgm:spPr/>
    </dgm:pt>
    <dgm:pt modelId="{05F436E4-22B6-44FC-8912-BEEAA724C1C2}" type="pres">
      <dgm:prSet presAssocID="{5BEC119F-964E-4441-A40E-7B24D7EB3651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D5BB8F-47B6-4C18-B4B2-026362D0BAB4}" type="pres">
      <dgm:prSet presAssocID="{89435FED-21A9-4D02-A3E2-608F61BDC1FD}" presName="spaceV" presStyleCnt="0"/>
      <dgm:spPr/>
    </dgm:pt>
    <dgm:pt modelId="{4EEA718D-1A56-475B-B57A-D7A6DE29784A}" type="pres">
      <dgm:prSet presAssocID="{77534F7F-DA53-4F55-BA91-1DBF576E0186}" presName="pair" presStyleCnt="0"/>
      <dgm:spPr/>
    </dgm:pt>
    <dgm:pt modelId="{42A4BE34-E719-4208-86FC-202707503DC4}" type="pres">
      <dgm:prSet presAssocID="{77534F7F-DA53-4F55-BA91-1DBF576E0186}" presName="spaceH" presStyleLbl="node1" presStyleIdx="0" presStyleCnt="0"/>
      <dgm:spPr/>
    </dgm:pt>
    <dgm:pt modelId="{F58BAC49-FB95-432B-8AE1-F0C38196673D}" type="pres">
      <dgm:prSet presAssocID="{77534F7F-DA53-4F55-BA91-1DBF576E0186}" presName="desPictures" presStyleLbl="align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0F247F4-EF96-4524-91C8-D41EA4876E03}" type="pres">
      <dgm:prSet presAssocID="{77534F7F-DA53-4F55-BA91-1DBF576E0186}" presName="desTextWrapper" presStyleCnt="0"/>
      <dgm:spPr/>
    </dgm:pt>
    <dgm:pt modelId="{2496204F-AE0B-4D44-929B-327318BFA600}" type="pres">
      <dgm:prSet presAssocID="{77534F7F-DA53-4F55-BA91-1DBF576E0186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6856EE-F5D6-44AB-B5F1-B9CA47C9EC1F}" type="pres">
      <dgm:prSet presAssocID="{8C3682F0-0DE0-4E15-8FF4-5FB6DE2AC2EC}" presName="spaceV" presStyleCnt="0"/>
      <dgm:spPr/>
    </dgm:pt>
    <dgm:pt modelId="{833A5189-8BC7-472F-BE49-51AB3797B016}" type="pres">
      <dgm:prSet presAssocID="{DD295F4B-284C-443B-8843-0C370465E54C}" presName="pair" presStyleCnt="0"/>
      <dgm:spPr/>
    </dgm:pt>
    <dgm:pt modelId="{9FFC3151-F832-46FC-A378-2A5D4D3247E9}" type="pres">
      <dgm:prSet presAssocID="{DD295F4B-284C-443B-8843-0C370465E54C}" presName="spaceH" presStyleLbl="node1" presStyleIdx="0" presStyleCnt="0"/>
      <dgm:spPr/>
    </dgm:pt>
    <dgm:pt modelId="{174340B1-CF20-454C-9B7D-0DD78355E3E6}" type="pres">
      <dgm:prSet presAssocID="{DD295F4B-284C-443B-8843-0C370465E54C}" presName="desPictures" presStyleLbl="align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4923945-C0CD-45D6-B127-19B5C9836623}" type="pres">
      <dgm:prSet presAssocID="{DD295F4B-284C-443B-8843-0C370465E54C}" presName="desTextWrapper" presStyleCnt="0"/>
      <dgm:spPr/>
    </dgm:pt>
    <dgm:pt modelId="{940C6F66-4DB6-41E2-B7B8-8B42B06E04BE}" type="pres">
      <dgm:prSet presAssocID="{DD295F4B-284C-443B-8843-0C370465E54C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74E86A-98E0-45C2-99C8-0E24A3CD81E9}" type="pres">
      <dgm:prSet presAssocID="{43E32F79-D6B1-4FC2-B2C0-09B212082F8F}" presName="maxNode" presStyleCnt="0"/>
      <dgm:spPr/>
    </dgm:pt>
    <dgm:pt modelId="{052CA62F-FE9E-4733-A056-0EB317BCA9E6}" type="pres">
      <dgm:prSet presAssocID="{43E32F79-D6B1-4FC2-B2C0-09B212082F8F}" presName="Name33" presStyleCnt="0"/>
      <dgm:spPr/>
    </dgm:pt>
  </dgm:ptLst>
  <dgm:cxnLst>
    <dgm:cxn modelId="{F8DF986A-BD81-4388-8531-D45FA1D1CFE7}" type="presOf" srcId="{DD295F4B-284C-443B-8843-0C370465E54C}" destId="{940C6F66-4DB6-41E2-B7B8-8B42B06E04BE}" srcOrd="0" destOrd="0" presId="urn:microsoft.com/office/officeart/2008/layout/AccentedPicture"/>
    <dgm:cxn modelId="{DFDD9F67-A6A3-422C-A917-F47E795A3A5F}" srcId="{43E32F79-D6B1-4FC2-B2C0-09B212082F8F}" destId="{77534F7F-DA53-4F55-BA91-1DBF576E0186}" srcOrd="2" destOrd="0" parTransId="{BD3EC36B-5CC4-45D1-B772-90B7AFB965E7}" sibTransId="{8C3682F0-0DE0-4E15-8FF4-5FB6DE2AC2EC}"/>
    <dgm:cxn modelId="{9A4AC126-C6FE-4BE0-9A68-BADD96F573AC}" type="presOf" srcId="{5BEC119F-964E-4441-A40E-7B24D7EB3651}" destId="{05F436E4-22B6-44FC-8912-BEEAA724C1C2}" srcOrd="0" destOrd="0" presId="urn:microsoft.com/office/officeart/2008/layout/AccentedPicture"/>
    <dgm:cxn modelId="{F1AC343C-6278-4005-8808-B0C96C47B792}" srcId="{43E32F79-D6B1-4FC2-B2C0-09B212082F8F}" destId="{EA242678-E07A-4532-A7DE-5CAE6B9ABA06}" srcOrd="0" destOrd="0" parTransId="{28FD3422-627B-4009-9A39-2CD93291C9FB}" sibTransId="{674EE03B-90F6-4727-8B5B-5DB49D348697}"/>
    <dgm:cxn modelId="{4901653A-D4B3-401E-B8A8-1AB9B560FA87}" type="presOf" srcId="{77534F7F-DA53-4F55-BA91-1DBF576E0186}" destId="{2496204F-AE0B-4D44-929B-327318BFA600}" srcOrd="0" destOrd="0" presId="urn:microsoft.com/office/officeart/2008/layout/AccentedPicture"/>
    <dgm:cxn modelId="{44AC7CC8-C3DE-46AA-A759-EA0AE73F9F78}" type="presOf" srcId="{674EE03B-90F6-4727-8B5B-5DB49D348697}" destId="{1DAF1514-5C1C-4115-9094-458E37C50F26}" srcOrd="0" destOrd="0" presId="urn:microsoft.com/office/officeart/2008/layout/AccentedPicture"/>
    <dgm:cxn modelId="{7F9D275F-0518-4645-86EC-405FA19F2FF1}" type="presOf" srcId="{EA242678-E07A-4532-A7DE-5CAE6B9ABA06}" destId="{1DF7B073-402D-4288-A71A-B20650C09AFA}" srcOrd="0" destOrd="0" presId="urn:microsoft.com/office/officeart/2008/layout/AccentedPicture"/>
    <dgm:cxn modelId="{1E9B966E-C1E5-4481-9723-F14E6277AC73}" srcId="{43E32F79-D6B1-4FC2-B2C0-09B212082F8F}" destId="{5BEC119F-964E-4441-A40E-7B24D7EB3651}" srcOrd="1" destOrd="0" parTransId="{9D567529-F76F-4FD5-BB78-1A42D45E5E45}" sibTransId="{89435FED-21A9-4D02-A3E2-608F61BDC1FD}"/>
    <dgm:cxn modelId="{DA09F723-2502-4A63-990C-B520566827E1}" type="presOf" srcId="{43E32F79-D6B1-4FC2-B2C0-09B212082F8F}" destId="{37CFB689-2375-4AFE-A20F-D0C92FB92B75}" srcOrd="0" destOrd="0" presId="urn:microsoft.com/office/officeart/2008/layout/AccentedPicture"/>
    <dgm:cxn modelId="{42F156F2-16EA-4129-8422-DADA00676E98}" srcId="{43E32F79-D6B1-4FC2-B2C0-09B212082F8F}" destId="{DD295F4B-284C-443B-8843-0C370465E54C}" srcOrd="3" destOrd="0" parTransId="{1A7F4D6E-E600-4799-A9D2-899063342CA4}" sibTransId="{96974111-FF1B-4A6B-9D6F-5176E7EB73B2}"/>
    <dgm:cxn modelId="{844D9F36-EA0B-49FE-8888-E97F1457C645}" type="presParOf" srcId="{37CFB689-2375-4AFE-A20F-D0C92FB92B75}" destId="{1DAF1514-5C1C-4115-9094-458E37C50F26}" srcOrd="0" destOrd="0" presId="urn:microsoft.com/office/officeart/2008/layout/AccentedPicture"/>
    <dgm:cxn modelId="{C65B2530-1B46-40BD-B08F-0B3B49AE31B5}" type="presParOf" srcId="{37CFB689-2375-4AFE-A20F-D0C92FB92B75}" destId="{1DF7B073-402D-4288-A71A-B20650C09AFA}" srcOrd="1" destOrd="0" presId="urn:microsoft.com/office/officeart/2008/layout/AccentedPicture"/>
    <dgm:cxn modelId="{066A6596-4100-48F2-B54B-B3CC85757A94}" type="presParOf" srcId="{37CFB689-2375-4AFE-A20F-D0C92FB92B75}" destId="{3EED9DA1-A065-4E32-BFA6-17E26EE65598}" srcOrd="2" destOrd="0" presId="urn:microsoft.com/office/officeart/2008/layout/AccentedPicture"/>
    <dgm:cxn modelId="{7647AB97-CBF7-49AF-A40D-47D0EB7D1757}" type="presParOf" srcId="{3EED9DA1-A065-4E32-BFA6-17E26EE65598}" destId="{2820D1DF-EFF8-43D1-9359-5F4ECD8FEAA6}" srcOrd="0" destOrd="0" presId="urn:microsoft.com/office/officeart/2008/layout/AccentedPicture"/>
    <dgm:cxn modelId="{15401DF1-BA01-4264-940E-24C5A5DA45E6}" type="presParOf" srcId="{2820D1DF-EFF8-43D1-9359-5F4ECD8FEAA6}" destId="{E0DC4109-58F8-46D9-8219-6878C01B34B3}" srcOrd="0" destOrd="0" presId="urn:microsoft.com/office/officeart/2008/layout/AccentedPicture"/>
    <dgm:cxn modelId="{B89B4C25-3505-4EC6-98F8-5141F27296F8}" type="presParOf" srcId="{2820D1DF-EFF8-43D1-9359-5F4ECD8FEAA6}" destId="{431E44F0-054D-40C8-B458-C26F5AC5DA28}" srcOrd="1" destOrd="0" presId="urn:microsoft.com/office/officeart/2008/layout/AccentedPicture"/>
    <dgm:cxn modelId="{6EEF1D6F-29CA-4FF3-954A-0117BC66C110}" type="presParOf" srcId="{2820D1DF-EFF8-43D1-9359-5F4ECD8FEAA6}" destId="{FCD2BC7E-787E-4EA4-B1AE-327E566F35A5}" srcOrd="2" destOrd="0" presId="urn:microsoft.com/office/officeart/2008/layout/AccentedPicture"/>
    <dgm:cxn modelId="{B47A89FC-B536-4757-9809-B2C251638462}" type="presParOf" srcId="{FCD2BC7E-787E-4EA4-B1AE-327E566F35A5}" destId="{05F436E4-22B6-44FC-8912-BEEAA724C1C2}" srcOrd="0" destOrd="0" presId="urn:microsoft.com/office/officeart/2008/layout/AccentedPicture"/>
    <dgm:cxn modelId="{93472D13-F676-4F5A-A7B2-91E2FF1309A4}" type="presParOf" srcId="{3EED9DA1-A065-4E32-BFA6-17E26EE65598}" destId="{9FD5BB8F-47B6-4C18-B4B2-026362D0BAB4}" srcOrd="1" destOrd="0" presId="urn:microsoft.com/office/officeart/2008/layout/AccentedPicture"/>
    <dgm:cxn modelId="{B41FCD74-B5CD-4BD8-99ED-8BB8175F571C}" type="presParOf" srcId="{3EED9DA1-A065-4E32-BFA6-17E26EE65598}" destId="{4EEA718D-1A56-475B-B57A-D7A6DE29784A}" srcOrd="2" destOrd="0" presId="urn:microsoft.com/office/officeart/2008/layout/AccentedPicture"/>
    <dgm:cxn modelId="{540B631E-07FF-4889-B848-24867E571AFD}" type="presParOf" srcId="{4EEA718D-1A56-475B-B57A-D7A6DE29784A}" destId="{42A4BE34-E719-4208-86FC-202707503DC4}" srcOrd="0" destOrd="0" presId="urn:microsoft.com/office/officeart/2008/layout/AccentedPicture"/>
    <dgm:cxn modelId="{272817DE-8B38-47C5-BF20-B237A7AA7C3D}" type="presParOf" srcId="{4EEA718D-1A56-475B-B57A-D7A6DE29784A}" destId="{F58BAC49-FB95-432B-8AE1-F0C38196673D}" srcOrd="1" destOrd="0" presId="urn:microsoft.com/office/officeart/2008/layout/AccentedPicture"/>
    <dgm:cxn modelId="{2EFAE3B0-B61B-42F8-8F08-6568B0B4AC29}" type="presParOf" srcId="{4EEA718D-1A56-475B-B57A-D7A6DE29784A}" destId="{00F247F4-EF96-4524-91C8-D41EA4876E03}" srcOrd="2" destOrd="0" presId="urn:microsoft.com/office/officeart/2008/layout/AccentedPicture"/>
    <dgm:cxn modelId="{8CF32EE4-740D-47A4-BDE4-A5CA59D7F5EB}" type="presParOf" srcId="{00F247F4-EF96-4524-91C8-D41EA4876E03}" destId="{2496204F-AE0B-4D44-929B-327318BFA600}" srcOrd="0" destOrd="0" presId="urn:microsoft.com/office/officeart/2008/layout/AccentedPicture"/>
    <dgm:cxn modelId="{3BF9AF31-AF89-4959-912B-62D954AC002D}" type="presParOf" srcId="{3EED9DA1-A065-4E32-BFA6-17E26EE65598}" destId="{536856EE-F5D6-44AB-B5F1-B9CA47C9EC1F}" srcOrd="3" destOrd="0" presId="urn:microsoft.com/office/officeart/2008/layout/AccentedPicture"/>
    <dgm:cxn modelId="{FE21E902-FCB4-48A2-A271-CC334DB1175A}" type="presParOf" srcId="{3EED9DA1-A065-4E32-BFA6-17E26EE65598}" destId="{833A5189-8BC7-472F-BE49-51AB3797B016}" srcOrd="4" destOrd="0" presId="urn:microsoft.com/office/officeart/2008/layout/AccentedPicture"/>
    <dgm:cxn modelId="{4112421F-8AF9-414E-ACFF-7C788DE0D220}" type="presParOf" srcId="{833A5189-8BC7-472F-BE49-51AB3797B016}" destId="{9FFC3151-F832-46FC-A378-2A5D4D3247E9}" srcOrd="0" destOrd="0" presId="urn:microsoft.com/office/officeart/2008/layout/AccentedPicture"/>
    <dgm:cxn modelId="{DFE77E57-C8BC-483F-9871-EAC9F7D9EC04}" type="presParOf" srcId="{833A5189-8BC7-472F-BE49-51AB3797B016}" destId="{174340B1-CF20-454C-9B7D-0DD78355E3E6}" srcOrd="1" destOrd="0" presId="urn:microsoft.com/office/officeart/2008/layout/AccentedPicture"/>
    <dgm:cxn modelId="{589B9DC9-7AB8-4940-AA8D-8CBC40651000}" type="presParOf" srcId="{833A5189-8BC7-472F-BE49-51AB3797B016}" destId="{94923945-C0CD-45D6-B127-19B5C9836623}" srcOrd="2" destOrd="0" presId="urn:microsoft.com/office/officeart/2008/layout/AccentedPicture"/>
    <dgm:cxn modelId="{74A7C3C4-B011-43B7-8FE2-6DC827A78292}" type="presParOf" srcId="{94923945-C0CD-45D6-B127-19B5C9836623}" destId="{940C6F66-4DB6-41E2-B7B8-8B42B06E04BE}" srcOrd="0" destOrd="0" presId="urn:microsoft.com/office/officeart/2008/layout/AccentedPicture"/>
    <dgm:cxn modelId="{65E5A170-CD34-4A65-9A6F-A8E42C0703C3}" type="presParOf" srcId="{37CFB689-2375-4AFE-A20F-D0C92FB92B75}" destId="{7E74E86A-98E0-45C2-99C8-0E24A3CD81E9}" srcOrd="3" destOrd="0" presId="urn:microsoft.com/office/officeart/2008/layout/AccentedPicture"/>
    <dgm:cxn modelId="{69553E8E-F28C-4224-9E46-BB0E4DFA9762}" type="presParOf" srcId="{7E74E86A-98E0-45C2-99C8-0E24A3CD81E9}" destId="{052CA62F-FE9E-4733-A056-0EB317BCA9E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980B1-F697-4A60-A443-4D3C254462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04A2FF-D9C0-4B5F-9E3D-F39C34728A63}">
      <dgm:prSet/>
      <dgm:spPr/>
      <dgm:t>
        <a:bodyPr/>
        <a:lstStyle/>
        <a:p>
          <a:pPr rtl="0"/>
          <a:r>
            <a:rPr lang="es-EC" b="0" i="0" smtClean="0"/>
            <a:t>Minimización de exposición al factor de riesgo psicosocial del personal; </a:t>
          </a:r>
          <a:endParaRPr lang="es-EC"/>
        </a:p>
      </dgm:t>
    </dgm:pt>
    <dgm:pt modelId="{6BC67C28-E6E2-41C9-9640-7DC161FCBBA5}" type="parTrans" cxnId="{20A0A80A-A536-4530-B6F3-C464EC00486E}">
      <dgm:prSet/>
      <dgm:spPr/>
      <dgm:t>
        <a:bodyPr/>
        <a:lstStyle/>
        <a:p>
          <a:endParaRPr lang="es-EC"/>
        </a:p>
      </dgm:t>
    </dgm:pt>
    <dgm:pt modelId="{546BC8B0-49DB-4867-99EE-0E3087BB92D3}" type="sibTrans" cxnId="{20A0A80A-A536-4530-B6F3-C464EC00486E}">
      <dgm:prSet/>
      <dgm:spPr/>
      <dgm:t>
        <a:bodyPr/>
        <a:lstStyle/>
        <a:p>
          <a:endParaRPr lang="es-EC"/>
        </a:p>
      </dgm:t>
    </dgm:pt>
    <dgm:pt modelId="{387B5B00-C502-4870-97C4-FCC6CEC09079}">
      <dgm:prSet/>
      <dgm:spPr/>
      <dgm:t>
        <a:bodyPr/>
        <a:lstStyle/>
        <a:p>
          <a:pPr rtl="0"/>
          <a:r>
            <a:rPr lang="es-EC" b="0" i="0" dirty="0" smtClean="0"/>
            <a:t>Esta investigación busca sustentar la relación que existe entre el paramédico y los factores de riesgos psicosociales, debido a la asistencia médica  que dan a pacientes que están padeciendo Sars Cov 2,</a:t>
          </a:r>
          <a:endParaRPr lang="es-EC" dirty="0"/>
        </a:p>
      </dgm:t>
    </dgm:pt>
    <dgm:pt modelId="{7E6CABD2-01D6-4BF7-870A-7878C2329736}" type="parTrans" cxnId="{BFC9AE5C-62B8-4CFA-8A97-087606694073}">
      <dgm:prSet/>
      <dgm:spPr/>
      <dgm:t>
        <a:bodyPr/>
        <a:lstStyle/>
        <a:p>
          <a:endParaRPr lang="es-EC"/>
        </a:p>
      </dgm:t>
    </dgm:pt>
    <dgm:pt modelId="{4E4A8695-AFBA-460B-96BD-08C2332931F1}" type="sibTrans" cxnId="{BFC9AE5C-62B8-4CFA-8A97-087606694073}">
      <dgm:prSet/>
      <dgm:spPr/>
      <dgm:t>
        <a:bodyPr/>
        <a:lstStyle/>
        <a:p>
          <a:endParaRPr lang="es-EC"/>
        </a:p>
      </dgm:t>
    </dgm:pt>
    <dgm:pt modelId="{12193ABA-83A8-423D-95AB-3A5478D8D4D5}">
      <dgm:prSet/>
      <dgm:spPr/>
      <dgm:t>
        <a:bodyPr/>
        <a:lstStyle/>
        <a:p>
          <a:pPr rtl="0"/>
          <a:r>
            <a:rPr lang="es-EC" b="0" i="0" dirty="0" smtClean="0"/>
            <a:t>Consecuencias</a:t>
          </a:r>
        </a:p>
        <a:p>
          <a:pPr rtl="0"/>
          <a:r>
            <a:rPr lang="es-EC" b="0" i="0" dirty="0" smtClean="0"/>
            <a:t>presencia de trabajo bajo presión.</a:t>
          </a:r>
          <a:endParaRPr lang="es-EC" dirty="0"/>
        </a:p>
      </dgm:t>
    </dgm:pt>
    <dgm:pt modelId="{78DEF7F2-3CB1-4435-9FCA-068165FCFCB2}" type="parTrans" cxnId="{CAA64BB5-C9CC-4F40-91D8-D5A480DEBEC8}">
      <dgm:prSet/>
      <dgm:spPr/>
      <dgm:t>
        <a:bodyPr/>
        <a:lstStyle/>
        <a:p>
          <a:endParaRPr lang="es-EC"/>
        </a:p>
      </dgm:t>
    </dgm:pt>
    <dgm:pt modelId="{BADC0364-D73D-4FBA-9355-7A873B581EEB}" type="sibTrans" cxnId="{CAA64BB5-C9CC-4F40-91D8-D5A480DEBEC8}">
      <dgm:prSet/>
      <dgm:spPr/>
      <dgm:t>
        <a:bodyPr/>
        <a:lstStyle/>
        <a:p>
          <a:endParaRPr lang="es-EC"/>
        </a:p>
      </dgm:t>
    </dgm:pt>
    <dgm:pt modelId="{203A3C67-3B22-4C5F-8BD7-F299D867EFA3}">
      <dgm:prSet/>
      <dgm:spPr/>
      <dgm:t>
        <a:bodyPr/>
        <a:lstStyle/>
        <a:p>
          <a:pPr rtl="0"/>
          <a:r>
            <a:rPr lang="es-EC" b="0" i="0" dirty="0" smtClean="0"/>
            <a:t>Alta probabilidad de contagio del virus y a contagiar a su familia, esto puede afectar psicosocialmente a su entorno en general.</a:t>
          </a:r>
          <a:endParaRPr lang="es-EC" dirty="0"/>
        </a:p>
      </dgm:t>
    </dgm:pt>
    <dgm:pt modelId="{987A6065-4D2B-431B-9E1C-7322CAC2E05F}" type="parTrans" cxnId="{021BF48C-8EB8-499E-8056-E699213C9406}">
      <dgm:prSet/>
      <dgm:spPr/>
      <dgm:t>
        <a:bodyPr/>
        <a:lstStyle/>
        <a:p>
          <a:endParaRPr lang="es-EC"/>
        </a:p>
      </dgm:t>
    </dgm:pt>
    <dgm:pt modelId="{9437E858-3159-48FA-ABB6-7BF4D6A4C180}" type="sibTrans" cxnId="{021BF48C-8EB8-499E-8056-E699213C9406}">
      <dgm:prSet/>
      <dgm:spPr/>
      <dgm:t>
        <a:bodyPr/>
        <a:lstStyle/>
        <a:p>
          <a:endParaRPr lang="es-EC"/>
        </a:p>
      </dgm:t>
    </dgm:pt>
    <dgm:pt modelId="{4C992443-E29B-4DDC-94A2-C28A694755C4}" type="pres">
      <dgm:prSet presAssocID="{361980B1-F697-4A60-A443-4D3C254462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0D63E4-7722-422D-9E69-3859193A349D}" type="pres">
      <dgm:prSet presAssocID="{361980B1-F697-4A60-A443-4D3C254462E2}" presName="arrow" presStyleLbl="bgShp" presStyleIdx="0" presStyleCnt="1"/>
      <dgm:spPr/>
    </dgm:pt>
    <dgm:pt modelId="{E84E6A17-1AFB-496D-A89C-5F4453EB9B8B}" type="pres">
      <dgm:prSet presAssocID="{361980B1-F697-4A60-A443-4D3C254462E2}" presName="linearProcess" presStyleCnt="0"/>
      <dgm:spPr/>
    </dgm:pt>
    <dgm:pt modelId="{A74BAA05-D73D-451E-89E9-CCAC6BFB37C3}" type="pres">
      <dgm:prSet presAssocID="{5F04A2FF-D9C0-4B5F-9E3D-F39C34728A6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75AD87-B1D1-44C7-BB67-997EF620EAE2}" type="pres">
      <dgm:prSet presAssocID="{546BC8B0-49DB-4867-99EE-0E3087BB92D3}" presName="sibTrans" presStyleCnt="0"/>
      <dgm:spPr/>
    </dgm:pt>
    <dgm:pt modelId="{4A918D94-C9E5-4B6D-87D2-EF06B6CCB4EB}" type="pres">
      <dgm:prSet presAssocID="{387B5B00-C502-4870-97C4-FCC6CEC0907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953B5-A373-4869-9D4D-911680ACC054}" type="pres">
      <dgm:prSet presAssocID="{4E4A8695-AFBA-460B-96BD-08C2332931F1}" presName="sibTrans" presStyleCnt="0"/>
      <dgm:spPr/>
    </dgm:pt>
    <dgm:pt modelId="{54D4322B-12B0-421A-A27F-D5A60ABA7F36}" type="pres">
      <dgm:prSet presAssocID="{12193ABA-83A8-423D-95AB-3A5478D8D4D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0D881-B797-4E27-8A94-BD6BFD185A7C}" type="pres">
      <dgm:prSet presAssocID="{BADC0364-D73D-4FBA-9355-7A873B581EEB}" presName="sibTrans" presStyleCnt="0"/>
      <dgm:spPr/>
    </dgm:pt>
    <dgm:pt modelId="{D8217FB3-EFD3-4D1D-9BE6-0C906535593E}" type="pres">
      <dgm:prSet presAssocID="{203A3C67-3B22-4C5F-8BD7-F299D867EFA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514B99-DB79-446A-983D-106555989497}" type="presOf" srcId="{387B5B00-C502-4870-97C4-FCC6CEC09079}" destId="{4A918D94-C9E5-4B6D-87D2-EF06B6CCB4EB}" srcOrd="0" destOrd="0" presId="urn:microsoft.com/office/officeart/2005/8/layout/hProcess9"/>
    <dgm:cxn modelId="{C76260AC-99BA-46B1-B61B-0602A1141110}" type="presOf" srcId="{5F04A2FF-D9C0-4B5F-9E3D-F39C34728A63}" destId="{A74BAA05-D73D-451E-89E9-CCAC6BFB37C3}" srcOrd="0" destOrd="0" presId="urn:microsoft.com/office/officeart/2005/8/layout/hProcess9"/>
    <dgm:cxn modelId="{2A8CDFC9-E19E-4FB9-94A0-F1AF6A9E8E2B}" type="presOf" srcId="{361980B1-F697-4A60-A443-4D3C254462E2}" destId="{4C992443-E29B-4DDC-94A2-C28A694755C4}" srcOrd="0" destOrd="0" presId="urn:microsoft.com/office/officeart/2005/8/layout/hProcess9"/>
    <dgm:cxn modelId="{BFC9AE5C-62B8-4CFA-8A97-087606694073}" srcId="{361980B1-F697-4A60-A443-4D3C254462E2}" destId="{387B5B00-C502-4870-97C4-FCC6CEC09079}" srcOrd="1" destOrd="0" parTransId="{7E6CABD2-01D6-4BF7-870A-7878C2329736}" sibTransId="{4E4A8695-AFBA-460B-96BD-08C2332931F1}"/>
    <dgm:cxn modelId="{20A0A80A-A536-4530-B6F3-C464EC00486E}" srcId="{361980B1-F697-4A60-A443-4D3C254462E2}" destId="{5F04A2FF-D9C0-4B5F-9E3D-F39C34728A63}" srcOrd="0" destOrd="0" parTransId="{6BC67C28-E6E2-41C9-9640-7DC161FCBBA5}" sibTransId="{546BC8B0-49DB-4867-99EE-0E3087BB92D3}"/>
    <dgm:cxn modelId="{021BF48C-8EB8-499E-8056-E699213C9406}" srcId="{361980B1-F697-4A60-A443-4D3C254462E2}" destId="{203A3C67-3B22-4C5F-8BD7-F299D867EFA3}" srcOrd="3" destOrd="0" parTransId="{987A6065-4D2B-431B-9E1C-7322CAC2E05F}" sibTransId="{9437E858-3159-48FA-ABB6-7BF4D6A4C180}"/>
    <dgm:cxn modelId="{A79E54FC-AD43-4324-8727-3BB2021363BF}" type="presOf" srcId="{203A3C67-3B22-4C5F-8BD7-F299D867EFA3}" destId="{D8217FB3-EFD3-4D1D-9BE6-0C906535593E}" srcOrd="0" destOrd="0" presId="urn:microsoft.com/office/officeart/2005/8/layout/hProcess9"/>
    <dgm:cxn modelId="{CAA64BB5-C9CC-4F40-91D8-D5A480DEBEC8}" srcId="{361980B1-F697-4A60-A443-4D3C254462E2}" destId="{12193ABA-83A8-423D-95AB-3A5478D8D4D5}" srcOrd="2" destOrd="0" parTransId="{78DEF7F2-3CB1-4435-9FCA-068165FCFCB2}" sibTransId="{BADC0364-D73D-4FBA-9355-7A873B581EEB}"/>
    <dgm:cxn modelId="{6E127159-DED5-4EB8-AF5A-F513429A08C0}" type="presOf" srcId="{12193ABA-83A8-423D-95AB-3A5478D8D4D5}" destId="{54D4322B-12B0-421A-A27F-D5A60ABA7F36}" srcOrd="0" destOrd="0" presId="urn:microsoft.com/office/officeart/2005/8/layout/hProcess9"/>
    <dgm:cxn modelId="{6CADBDF7-C3A6-479C-A557-DE0F59B9D117}" type="presParOf" srcId="{4C992443-E29B-4DDC-94A2-C28A694755C4}" destId="{B10D63E4-7722-422D-9E69-3859193A349D}" srcOrd="0" destOrd="0" presId="urn:microsoft.com/office/officeart/2005/8/layout/hProcess9"/>
    <dgm:cxn modelId="{DB297220-297E-4554-B92E-9040356AEC6B}" type="presParOf" srcId="{4C992443-E29B-4DDC-94A2-C28A694755C4}" destId="{E84E6A17-1AFB-496D-A89C-5F4453EB9B8B}" srcOrd="1" destOrd="0" presId="urn:microsoft.com/office/officeart/2005/8/layout/hProcess9"/>
    <dgm:cxn modelId="{A8745A93-2FF2-4E69-8BB1-6EB2911C80F9}" type="presParOf" srcId="{E84E6A17-1AFB-496D-A89C-5F4453EB9B8B}" destId="{A74BAA05-D73D-451E-89E9-CCAC6BFB37C3}" srcOrd="0" destOrd="0" presId="urn:microsoft.com/office/officeart/2005/8/layout/hProcess9"/>
    <dgm:cxn modelId="{6DD29BA8-37DE-4121-8C04-6D2808681FE9}" type="presParOf" srcId="{E84E6A17-1AFB-496D-A89C-5F4453EB9B8B}" destId="{AA75AD87-B1D1-44C7-BB67-997EF620EAE2}" srcOrd="1" destOrd="0" presId="urn:microsoft.com/office/officeart/2005/8/layout/hProcess9"/>
    <dgm:cxn modelId="{E0C88D7D-492B-48F8-A2EE-BEE12427ABF9}" type="presParOf" srcId="{E84E6A17-1AFB-496D-A89C-5F4453EB9B8B}" destId="{4A918D94-C9E5-4B6D-87D2-EF06B6CCB4EB}" srcOrd="2" destOrd="0" presId="urn:microsoft.com/office/officeart/2005/8/layout/hProcess9"/>
    <dgm:cxn modelId="{DFD45714-BA57-4602-A0B6-11EFD87DC85F}" type="presParOf" srcId="{E84E6A17-1AFB-496D-A89C-5F4453EB9B8B}" destId="{F00953B5-A373-4869-9D4D-911680ACC054}" srcOrd="3" destOrd="0" presId="urn:microsoft.com/office/officeart/2005/8/layout/hProcess9"/>
    <dgm:cxn modelId="{4B96D5CF-1D4F-4171-BEF2-4812F7BF3A23}" type="presParOf" srcId="{E84E6A17-1AFB-496D-A89C-5F4453EB9B8B}" destId="{54D4322B-12B0-421A-A27F-D5A60ABA7F36}" srcOrd="4" destOrd="0" presId="urn:microsoft.com/office/officeart/2005/8/layout/hProcess9"/>
    <dgm:cxn modelId="{5C13DB62-BB41-4A57-80A5-258C9074DBA5}" type="presParOf" srcId="{E84E6A17-1AFB-496D-A89C-5F4453EB9B8B}" destId="{5960D881-B797-4E27-8A94-BD6BFD185A7C}" srcOrd="5" destOrd="0" presId="urn:microsoft.com/office/officeart/2005/8/layout/hProcess9"/>
    <dgm:cxn modelId="{A31C089F-2927-425C-80FD-13945BCB654D}" type="presParOf" srcId="{E84E6A17-1AFB-496D-A89C-5F4453EB9B8B}" destId="{D8217FB3-EFD3-4D1D-9BE6-0C90653559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979A3-9425-4609-AF9D-3A4C06C25DDE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21DD698-50C9-41BE-988C-DE7565BECA11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NIVEL DE ESTUDIO 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3A03FD6-8B34-4C7C-91A7-A20A7E918451}" type="parTrans" cxnId="{30D2DE8D-728C-44BD-BD1D-5C4EE3CA64F3}">
      <dgm:prSet/>
      <dgm:spPr/>
      <dgm:t>
        <a:bodyPr/>
        <a:lstStyle/>
        <a:p>
          <a:endParaRPr lang="es-EC"/>
        </a:p>
      </dgm:t>
    </dgm:pt>
    <dgm:pt modelId="{FFC1F883-A67C-4CDE-8E1F-D50D240CD61E}" type="sibTrans" cxnId="{30D2DE8D-728C-44BD-BD1D-5C4EE3CA64F3}">
      <dgm:prSet/>
      <dgm:spPr/>
      <dgm:t>
        <a:bodyPr/>
        <a:lstStyle/>
        <a:p>
          <a:endParaRPr lang="es-EC"/>
        </a:p>
      </dgm:t>
    </dgm:pt>
    <dgm:pt modelId="{B88D4C68-62ED-407B-ADB6-578D9BA8465E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MODALIDAD DE ESTUDIO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4015246-AF23-47EF-832C-B13929086D62}" type="parTrans" cxnId="{DC25F52B-D4FA-408E-82ED-EB43C668B623}">
      <dgm:prSet/>
      <dgm:spPr/>
      <dgm:t>
        <a:bodyPr/>
        <a:lstStyle/>
        <a:p>
          <a:endParaRPr lang="es-EC"/>
        </a:p>
      </dgm:t>
    </dgm:pt>
    <dgm:pt modelId="{438C2954-6DB4-4282-9AF1-05511B7A26DA}" type="sibTrans" cxnId="{DC25F52B-D4FA-408E-82ED-EB43C668B623}">
      <dgm:prSet/>
      <dgm:spPr/>
      <dgm:t>
        <a:bodyPr/>
        <a:lstStyle/>
        <a:p>
          <a:endParaRPr lang="es-EC"/>
        </a:p>
      </dgm:t>
    </dgm:pt>
    <dgm:pt modelId="{95830544-AD3F-48AD-8368-460EAE6103EB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METODO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77EABEB-BDC7-4342-937B-E5C5A53070BE}" type="parTrans" cxnId="{1F50F0F4-CB03-4B5D-8322-D1E273B935BA}">
      <dgm:prSet/>
      <dgm:spPr/>
      <dgm:t>
        <a:bodyPr/>
        <a:lstStyle/>
        <a:p>
          <a:endParaRPr lang="es-EC"/>
        </a:p>
      </dgm:t>
    </dgm:pt>
    <dgm:pt modelId="{6B3063F6-327F-487B-B01A-D6E4104E3F00}" type="sibTrans" cxnId="{1F50F0F4-CB03-4B5D-8322-D1E273B935BA}">
      <dgm:prSet/>
      <dgm:spPr/>
      <dgm:t>
        <a:bodyPr/>
        <a:lstStyle/>
        <a:p>
          <a:endParaRPr lang="es-EC"/>
        </a:p>
      </dgm:t>
    </dgm:pt>
    <dgm:pt modelId="{FEE07750-AE41-4241-B011-46FAC05F40AB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POBLACION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455EED6-CC18-4E29-A42C-223E7D3AE545}" type="parTrans" cxnId="{8D5990AD-D8F6-4AD0-918E-560E86D98609}">
      <dgm:prSet/>
      <dgm:spPr/>
      <dgm:t>
        <a:bodyPr/>
        <a:lstStyle/>
        <a:p>
          <a:endParaRPr lang="es-EC"/>
        </a:p>
      </dgm:t>
    </dgm:pt>
    <dgm:pt modelId="{4FDED94C-F691-4E34-9727-F21C288416BF}" type="sibTrans" cxnId="{8D5990AD-D8F6-4AD0-918E-560E86D98609}">
      <dgm:prSet/>
      <dgm:spPr/>
      <dgm:t>
        <a:bodyPr/>
        <a:lstStyle/>
        <a:p>
          <a:endParaRPr lang="es-EC"/>
        </a:p>
      </dgm:t>
    </dgm:pt>
    <dgm:pt modelId="{44693115-9E3C-470A-89E0-7CED3FF3141E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INSTRUMENTO DE INVESTIGACION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CB433C5-026A-4F79-AEBA-77EE1D8C503C}" type="parTrans" cxnId="{B65B6DBE-99CF-4666-A159-F0BC2E18EC45}">
      <dgm:prSet/>
      <dgm:spPr/>
      <dgm:t>
        <a:bodyPr/>
        <a:lstStyle/>
        <a:p>
          <a:endParaRPr lang="es-EC"/>
        </a:p>
      </dgm:t>
    </dgm:pt>
    <dgm:pt modelId="{31992415-C216-4CB9-9E19-CBEB85D5B0B4}" type="sibTrans" cxnId="{B65B6DBE-99CF-4666-A159-F0BC2E18EC45}">
      <dgm:prSet/>
      <dgm:spPr/>
      <dgm:t>
        <a:bodyPr/>
        <a:lstStyle/>
        <a:p>
          <a:endParaRPr lang="es-EC"/>
        </a:p>
      </dgm:t>
    </dgm:pt>
    <dgm:pt modelId="{F71F3FF3-0B66-4F69-AD44-95B11518E938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DEFINICON DE  RESULTADOS 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9BEE36E-B70D-432D-B8D1-0EDD48559DE1}" type="parTrans" cxnId="{A2264946-0046-4DEF-BFA2-F4B99EC17A53}">
      <dgm:prSet/>
      <dgm:spPr/>
      <dgm:t>
        <a:bodyPr/>
        <a:lstStyle/>
        <a:p>
          <a:endParaRPr lang="es-EC"/>
        </a:p>
      </dgm:t>
    </dgm:pt>
    <dgm:pt modelId="{5F34110C-FBB3-486B-8CE8-DB7C952D3E7A}" type="sibTrans" cxnId="{A2264946-0046-4DEF-BFA2-F4B99EC17A53}">
      <dgm:prSet/>
      <dgm:spPr/>
      <dgm:t>
        <a:bodyPr/>
        <a:lstStyle/>
        <a:p>
          <a:endParaRPr lang="es-EC"/>
        </a:p>
      </dgm:t>
    </dgm:pt>
    <dgm:pt modelId="{F5832D9A-65B4-41BF-BE98-5D729E70B8A5}" type="pres">
      <dgm:prSet presAssocID="{E46979A3-9425-4609-AF9D-3A4C06C25DDE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EA284983-4294-4DB1-B442-B1344898AA1F}" type="pres">
      <dgm:prSet presAssocID="{321DD698-50C9-41BE-988C-DE7565BECA11}" presName="parComposite" presStyleCnt="0"/>
      <dgm:spPr/>
    </dgm:pt>
    <dgm:pt modelId="{A315CC35-5740-4B13-BFB6-8DA0586E1D76}" type="pres">
      <dgm:prSet presAssocID="{321DD698-50C9-41BE-988C-DE7565BECA11}" presName="parBigCircle" presStyleLbl="node0" presStyleIdx="0" presStyleCnt="2"/>
      <dgm:spPr/>
    </dgm:pt>
    <dgm:pt modelId="{DB52770F-EEA4-43FB-91D7-2F5DB6818571}" type="pres">
      <dgm:prSet presAssocID="{321DD698-50C9-41BE-988C-DE7565BECA11}" presName="parTx" presStyleLbl="revTx" presStyleIdx="0" presStyleCnt="10"/>
      <dgm:spPr/>
      <dgm:t>
        <a:bodyPr/>
        <a:lstStyle/>
        <a:p>
          <a:endParaRPr lang="es-EC"/>
        </a:p>
      </dgm:t>
    </dgm:pt>
    <dgm:pt modelId="{E6BB3428-F001-41DA-AF61-0F50EEAF0830}" type="pres">
      <dgm:prSet presAssocID="{321DD698-50C9-41BE-988C-DE7565BECA11}" presName="bSpace" presStyleCnt="0"/>
      <dgm:spPr/>
    </dgm:pt>
    <dgm:pt modelId="{F0CC67B3-16F0-4392-AA47-BCEF4AA19B75}" type="pres">
      <dgm:prSet presAssocID="{321DD698-50C9-41BE-988C-DE7565BECA11}" presName="parBackupNorm" presStyleCnt="0"/>
      <dgm:spPr/>
    </dgm:pt>
    <dgm:pt modelId="{69F77A73-FC43-45FF-80E9-2A44456C2F50}" type="pres">
      <dgm:prSet presAssocID="{FFC1F883-A67C-4CDE-8E1F-D50D240CD61E}" presName="parSpace" presStyleCnt="0"/>
      <dgm:spPr/>
    </dgm:pt>
    <dgm:pt modelId="{FA31AAE2-E9C0-49C9-9134-D86EAC272566}" type="pres">
      <dgm:prSet presAssocID="{B88D4C68-62ED-407B-ADB6-578D9BA8465E}" presName="desBackupLeftNorm" presStyleCnt="0"/>
      <dgm:spPr/>
    </dgm:pt>
    <dgm:pt modelId="{1C5C9D84-96ED-44C6-B3AA-F4C9CD1766C3}" type="pres">
      <dgm:prSet presAssocID="{B88D4C68-62ED-407B-ADB6-578D9BA8465E}" presName="desComposite" presStyleCnt="0"/>
      <dgm:spPr/>
    </dgm:pt>
    <dgm:pt modelId="{ACC3E9B4-EE88-446E-950E-D800FFAC1BE3}" type="pres">
      <dgm:prSet presAssocID="{B88D4C68-62ED-407B-ADB6-578D9BA8465E}" presName="desCircle" presStyleLbl="node1" presStyleIdx="0" presStyleCnt="4"/>
      <dgm:spPr/>
    </dgm:pt>
    <dgm:pt modelId="{D5E360DA-0D4A-4171-8998-81BC388F0BA0}" type="pres">
      <dgm:prSet presAssocID="{B88D4C68-62ED-407B-ADB6-578D9BA8465E}" presName="chTx" presStyleLbl="revTx" presStyleIdx="1" presStyleCnt="10"/>
      <dgm:spPr/>
      <dgm:t>
        <a:bodyPr/>
        <a:lstStyle/>
        <a:p>
          <a:endParaRPr lang="es-EC"/>
        </a:p>
      </dgm:t>
    </dgm:pt>
    <dgm:pt modelId="{1FA8AEC6-BC7F-4C87-BA81-9C486E195997}" type="pres">
      <dgm:prSet presAssocID="{B88D4C68-62ED-407B-ADB6-578D9BA8465E}" presName="desTx" presStyleLbl="revTx" presStyleIdx="2" presStyleCnt="10">
        <dgm:presLayoutVars>
          <dgm:bulletEnabled val="1"/>
        </dgm:presLayoutVars>
      </dgm:prSet>
      <dgm:spPr/>
    </dgm:pt>
    <dgm:pt modelId="{228A5A58-9662-4305-8D33-F5AB65297963}" type="pres">
      <dgm:prSet presAssocID="{B88D4C68-62ED-407B-ADB6-578D9BA8465E}" presName="desBackupRightNorm" presStyleCnt="0"/>
      <dgm:spPr/>
    </dgm:pt>
    <dgm:pt modelId="{94955AF4-FFB6-4888-BED1-86037C7838EB}" type="pres">
      <dgm:prSet presAssocID="{438C2954-6DB4-4282-9AF1-05511B7A26DA}" presName="desSpace" presStyleCnt="0"/>
      <dgm:spPr/>
    </dgm:pt>
    <dgm:pt modelId="{DBF071A0-4465-4E6D-A417-453D754F350F}" type="pres">
      <dgm:prSet presAssocID="{95830544-AD3F-48AD-8368-460EAE6103EB}" presName="desBackupLeftNorm" presStyleCnt="0"/>
      <dgm:spPr/>
    </dgm:pt>
    <dgm:pt modelId="{4CD42B9E-791F-42E2-8CC9-450F1FA858E8}" type="pres">
      <dgm:prSet presAssocID="{95830544-AD3F-48AD-8368-460EAE6103EB}" presName="desComposite" presStyleCnt="0"/>
      <dgm:spPr/>
    </dgm:pt>
    <dgm:pt modelId="{47205B88-F9D7-41AC-806E-09766BA87A20}" type="pres">
      <dgm:prSet presAssocID="{95830544-AD3F-48AD-8368-460EAE6103EB}" presName="desCircle" presStyleLbl="node1" presStyleIdx="1" presStyleCnt="4"/>
      <dgm:spPr/>
    </dgm:pt>
    <dgm:pt modelId="{F64472A5-E6C0-4825-8002-152F3892843A}" type="pres">
      <dgm:prSet presAssocID="{95830544-AD3F-48AD-8368-460EAE6103EB}" presName="chTx" presStyleLbl="revTx" presStyleIdx="3" presStyleCnt="10"/>
      <dgm:spPr/>
      <dgm:t>
        <a:bodyPr/>
        <a:lstStyle/>
        <a:p>
          <a:endParaRPr lang="es-EC"/>
        </a:p>
      </dgm:t>
    </dgm:pt>
    <dgm:pt modelId="{F95D5EAB-F3A1-4E3C-B63F-C655659005A0}" type="pres">
      <dgm:prSet presAssocID="{95830544-AD3F-48AD-8368-460EAE6103EB}" presName="desTx" presStyleLbl="revTx" presStyleIdx="4" presStyleCnt="10">
        <dgm:presLayoutVars>
          <dgm:bulletEnabled val="1"/>
        </dgm:presLayoutVars>
      </dgm:prSet>
      <dgm:spPr/>
    </dgm:pt>
    <dgm:pt modelId="{0770AEBE-BEFA-492F-B391-3EAB5726B3A8}" type="pres">
      <dgm:prSet presAssocID="{95830544-AD3F-48AD-8368-460EAE6103EB}" presName="desBackupRightNorm" presStyleCnt="0"/>
      <dgm:spPr/>
    </dgm:pt>
    <dgm:pt modelId="{8152F9E1-5D09-4292-8B5F-3C8DC577FFF4}" type="pres">
      <dgm:prSet presAssocID="{6B3063F6-327F-487B-B01A-D6E4104E3F00}" presName="desSpace" presStyleCnt="0"/>
      <dgm:spPr/>
    </dgm:pt>
    <dgm:pt modelId="{6E531311-7C26-47A3-B400-462440827658}" type="pres">
      <dgm:prSet presAssocID="{FEE07750-AE41-4241-B011-46FAC05F40AB}" presName="parComposite" presStyleCnt="0"/>
      <dgm:spPr/>
    </dgm:pt>
    <dgm:pt modelId="{B1DD6D9B-070F-4B6D-90A8-84A106EF0E60}" type="pres">
      <dgm:prSet presAssocID="{FEE07750-AE41-4241-B011-46FAC05F40AB}" presName="parBigCircle" presStyleLbl="node0" presStyleIdx="1" presStyleCnt="2"/>
      <dgm:spPr/>
    </dgm:pt>
    <dgm:pt modelId="{3B6FBAEC-1E32-409E-BE66-648CFB18512F}" type="pres">
      <dgm:prSet presAssocID="{FEE07750-AE41-4241-B011-46FAC05F40AB}" presName="parTx" presStyleLbl="revTx" presStyleIdx="5" presStyleCnt="10"/>
      <dgm:spPr/>
      <dgm:t>
        <a:bodyPr/>
        <a:lstStyle/>
        <a:p>
          <a:endParaRPr lang="es-EC"/>
        </a:p>
      </dgm:t>
    </dgm:pt>
    <dgm:pt modelId="{1792EEF2-1110-42BF-A0DB-80EF7EF84368}" type="pres">
      <dgm:prSet presAssocID="{FEE07750-AE41-4241-B011-46FAC05F40AB}" presName="bSpace" presStyleCnt="0"/>
      <dgm:spPr/>
    </dgm:pt>
    <dgm:pt modelId="{1CE3A84B-C2AF-443E-8E3E-B49F3181379E}" type="pres">
      <dgm:prSet presAssocID="{FEE07750-AE41-4241-B011-46FAC05F40AB}" presName="parBackupNorm" presStyleCnt="0"/>
      <dgm:spPr/>
    </dgm:pt>
    <dgm:pt modelId="{F7159398-43B3-43FE-8B61-4F7C4222AC09}" type="pres">
      <dgm:prSet presAssocID="{4FDED94C-F691-4E34-9727-F21C288416BF}" presName="parSpace" presStyleCnt="0"/>
      <dgm:spPr/>
    </dgm:pt>
    <dgm:pt modelId="{BB6C0D07-1F5A-4C1C-8269-1218C92AE341}" type="pres">
      <dgm:prSet presAssocID="{44693115-9E3C-470A-89E0-7CED3FF3141E}" presName="desBackupLeftNorm" presStyleCnt="0"/>
      <dgm:spPr/>
    </dgm:pt>
    <dgm:pt modelId="{A6A02CD9-140B-4BF8-8353-0677A3D0B14E}" type="pres">
      <dgm:prSet presAssocID="{44693115-9E3C-470A-89E0-7CED3FF3141E}" presName="desComposite" presStyleCnt="0"/>
      <dgm:spPr/>
    </dgm:pt>
    <dgm:pt modelId="{F0F97324-A908-48B7-98BD-6761C2A9FB30}" type="pres">
      <dgm:prSet presAssocID="{44693115-9E3C-470A-89E0-7CED3FF3141E}" presName="desCircle" presStyleLbl="node1" presStyleIdx="2" presStyleCnt="4" custLinFactNeighborX="-998" custLinFactNeighborY="17389"/>
      <dgm:spPr/>
    </dgm:pt>
    <dgm:pt modelId="{0F917054-7C1A-49DA-B9BB-DDF8211F13F2}" type="pres">
      <dgm:prSet presAssocID="{44693115-9E3C-470A-89E0-7CED3FF3141E}" presName="chTx" presStyleLbl="revTx" presStyleIdx="6" presStyleCnt="10" custScaleX="114372" custLinFactNeighborX="26458" custLinFactNeighborY="-37394"/>
      <dgm:spPr/>
      <dgm:t>
        <a:bodyPr/>
        <a:lstStyle/>
        <a:p>
          <a:endParaRPr lang="es-EC"/>
        </a:p>
      </dgm:t>
    </dgm:pt>
    <dgm:pt modelId="{EC94AD2F-522C-4D3D-9B0E-D283B36D0F86}" type="pres">
      <dgm:prSet presAssocID="{44693115-9E3C-470A-89E0-7CED3FF3141E}" presName="desTx" presStyleLbl="revTx" presStyleIdx="7" presStyleCnt="10">
        <dgm:presLayoutVars>
          <dgm:bulletEnabled val="1"/>
        </dgm:presLayoutVars>
      </dgm:prSet>
      <dgm:spPr/>
    </dgm:pt>
    <dgm:pt modelId="{E784EF9E-6F10-48A1-8EEE-3852204581A5}" type="pres">
      <dgm:prSet presAssocID="{44693115-9E3C-470A-89E0-7CED3FF3141E}" presName="desBackupRightNorm" presStyleCnt="0"/>
      <dgm:spPr/>
    </dgm:pt>
    <dgm:pt modelId="{8EE77E9D-6B9E-4C3C-98E1-26D9ADAFF004}" type="pres">
      <dgm:prSet presAssocID="{31992415-C216-4CB9-9E19-CBEB85D5B0B4}" presName="desSpace" presStyleCnt="0"/>
      <dgm:spPr/>
    </dgm:pt>
    <dgm:pt modelId="{707A9C2F-41F9-40F2-8474-448F9921D05E}" type="pres">
      <dgm:prSet presAssocID="{F71F3FF3-0B66-4F69-AD44-95B11518E938}" presName="desBackupLeftNorm" presStyleCnt="0"/>
      <dgm:spPr/>
    </dgm:pt>
    <dgm:pt modelId="{BCA996A0-E7B7-410B-A49F-3B48DA37BC9D}" type="pres">
      <dgm:prSet presAssocID="{F71F3FF3-0B66-4F69-AD44-95B11518E938}" presName="desComposite" presStyleCnt="0"/>
      <dgm:spPr/>
    </dgm:pt>
    <dgm:pt modelId="{970EF523-AD86-4145-95E2-907ED292C637}" type="pres">
      <dgm:prSet presAssocID="{F71F3FF3-0B66-4F69-AD44-95B11518E938}" presName="desCircle" presStyleLbl="node1" presStyleIdx="3" presStyleCnt="4" custLinFactNeighborX="65916" custLinFactNeighborY="45"/>
      <dgm:spPr/>
    </dgm:pt>
    <dgm:pt modelId="{DD7397A3-275B-4C70-84CB-44E9EB9287A7}" type="pres">
      <dgm:prSet presAssocID="{F71F3FF3-0B66-4F69-AD44-95B11518E938}" presName="chTx" presStyleLbl="revTx" presStyleIdx="8" presStyleCnt="10" custAng="3900000" custLinFactX="56607" custLinFactNeighborX="100000" custLinFactNeighborY="-60502"/>
      <dgm:spPr/>
      <dgm:t>
        <a:bodyPr/>
        <a:lstStyle/>
        <a:p>
          <a:endParaRPr lang="es-EC"/>
        </a:p>
      </dgm:t>
    </dgm:pt>
    <dgm:pt modelId="{59CECC57-136C-48CE-92E4-A9D0BD6A122C}" type="pres">
      <dgm:prSet presAssocID="{F71F3FF3-0B66-4F69-AD44-95B11518E938}" presName="desTx" presStyleLbl="revTx" presStyleIdx="9" presStyleCnt="10">
        <dgm:presLayoutVars>
          <dgm:bulletEnabled val="1"/>
        </dgm:presLayoutVars>
      </dgm:prSet>
      <dgm:spPr/>
    </dgm:pt>
    <dgm:pt modelId="{C9133432-8B7C-4BD8-8427-20AC161CA7B3}" type="pres">
      <dgm:prSet presAssocID="{F71F3FF3-0B66-4F69-AD44-95B11518E938}" presName="desBackupRightNorm" presStyleCnt="0"/>
      <dgm:spPr/>
    </dgm:pt>
    <dgm:pt modelId="{F5F5CDF8-E17D-4F1B-B2F4-1BB2CDED4E77}" type="pres">
      <dgm:prSet presAssocID="{5F34110C-FBB3-486B-8CE8-DB7C952D3E7A}" presName="desSpace" presStyleCnt="0"/>
      <dgm:spPr/>
    </dgm:pt>
  </dgm:ptLst>
  <dgm:cxnLst>
    <dgm:cxn modelId="{14C30CE8-D6DE-4DBC-A3CB-EEF2EB159F53}" type="presOf" srcId="{E46979A3-9425-4609-AF9D-3A4C06C25DDE}" destId="{F5832D9A-65B4-41BF-BE98-5D729E70B8A5}" srcOrd="0" destOrd="0" presId="urn:microsoft.com/office/officeart/2008/layout/CircleAccentTimeline"/>
    <dgm:cxn modelId="{A2264946-0046-4DEF-BFA2-F4B99EC17A53}" srcId="{FEE07750-AE41-4241-B011-46FAC05F40AB}" destId="{F71F3FF3-0B66-4F69-AD44-95B11518E938}" srcOrd="1" destOrd="0" parTransId="{A9BEE36E-B70D-432D-B8D1-0EDD48559DE1}" sibTransId="{5F34110C-FBB3-486B-8CE8-DB7C952D3E7A}"/>
    <dgm:cxn modelId="{B65B6DBE-99CF-4666-A159-F0BC2E18EC45}" srcId="{FEE07750-AE41-4241-B011-46FAC05F40AB}" destId="{44693115-9E3C-470A-89E0-7CED3FF3141E}" srcOrd="0" destOrd="0" parTransId="{DCB433C5-026A-4F79-AEBA-77EE1D8C503C}" sibTransId="{31992415-C216-4CB9-9E19-CBEB85D5B0B4}"/>
    <dgm:cxn modelId="{4F28AE74-6121-447F-9DCA-E00CF01E1024}" type="presOf" srcId="{44693115-9E3C-470A-89E0-7CED3FF3141E}" destId="{0F917054-7C1A-49DA-B9BB-DDF8211F13F2}" srcOrd="0" destOrd="0" presId="urn:microsoft.com/office/officeart/2008/layout/CircleAccentTimeline"/>
    <dgm:cxn modelId="{DC25F52B-D4FA-408E-82ED-EB43C668B623}" srcId="{321DD698-50C9-41BE-988C-DE7565BECA11}" destId="{B88D4C68-62ED-407B-ADB6-578D9BA8465E}" srcOrd="0" destOrd="0" parTransId="{44015246-AF23-47EF-832C-B13929086D62}" sibTransId="{438C2954-6DB4-4282-9AF1-05511B7A26DA}"/>
    <dgm:cxn modelId="{A40927EA-D873-4FED-B0B8-941CDA60B45A}" type="presOf" srcId="{F71F3FF3-0B66-4F69-AD44-95B11518E938}" destId="{DD7397A3-275B-4C70-84CB-44E9EB9287A7}" srcOrd="0" destOrd="0" presId="urn:microsoft.com/office/officeart/2008/layout/CircleAccentTimeline"/>
    <dgm:cxn modelId="{F0A9DF4D-4547-4A98-BF58-0B6B8441EB53}" type="presOf" srcId="{95830544-AD3F-48AD-8368-460EAE6103EB}" destId="{F64472A5-E6C0-4825-8002-152F3892843A}" srcOrd="0" destOrd="0" presId="urn:microsoft.com/office/officeart/2008/layout/CircleAccentTimeline"/>
    <dgm:cxn modelId="{38025F4A-677E-4945-BD18-CB16F340E4B6}" type="presOf" srcId="{B88D4C68-62ED-407B-ADB6-578D9BA8465E}" destId="{D5E360DA-0D4A-4171-8998-81BC388F0BA0}" srcOrd="0" destOrd="0" presId="urn:microsoft.com/office/officeart/2008/layout/CircleAccentTimeline"/>
    <dgm:cxn modelId="{1F50F0F4-CB03-4B5D-8322-D1E273B935BA}" srcId="{321DD698-50C9-41BE-988C-DE7565BECA11}" destId="{95830544-AD3F-48AD-8368-460EAE6103EB}" srcOrd="1" destOrd="0" parTransId="{E77EABEB-BDC7-4342-937B-E5C5A53070BE}" sibTransId="{6B3063F6-327F-487B-B01A-D6E4104E3F00}"/>
    <dgm:cxn modelId="{2D50DB7C-5934-4A23-9416-F50A28ADF11A}" type="presOf" srcId="{321DD698-50C9-41BE-988C-DE7565BECA11}" destId="{DB52770F-EEA4-43FB-91D7-2F5DB6818571}" srcOrd="0" destOrd="0" presId="urn:microsoft.com/office/officeart/2008/layout/CircleAccentTimeline"/>
    <dgm:cxn modelId="{30D2DE8D-728C-44BD-BD1D-5C4EE3CA64F3}" srcId="{E46979A3-9425-4609-AF9D-3A4C06C25DDE}" destId="{321DD698-50C9-41BE-988C-DE7565BECA11}" srcOrd="0" destOrd="0" parTransId="{D3A03FD6-8B34-4C7C-91A7-A20A7E918451}" sibTransId="{FFC1F883-A67C-4CDE-8E1F-D50D240CD61E}"/>
    <dgm:cxn modelId="{ABF4A954-AD34-4924-9211-1E4AFB85B919}" type="presOf" srcId="{FEE07750-AE41-4241-B011-46FAC05F40AB}" destId="{3B6FBAEC-1E32-409E-BE66-648CFB18512F}" srcOrd="0" destOrd="0" presId="urn:microsoft.com/office/officeart/2008/layout/CircleAccentTimeline"/>
    <dgm:cxn modelId="{8D5990AD-D8F6-4AD0-918E-560E86D98609}" srcId="{E46979A3-9425-4609-AF9D-3A4C06C25DDE}" destId="{FEE07750-AE41-4241-B011-46FAC05F40AB}" srcOrd="1" destOrd="0" parTransId="{7455EED6-CC18-4E29-A42C-223E7D3AE545}" sibTransId="{4FDED94C-F691-4E34-9727-F21C288416BF}"/>
    <dgm:cxn modelId="{969B6ED1-A457-48AC-A349-81F9A7101771}" type="presParOf" srcId="{F5832D9A-65B4-41BF-BE98-5D729E70B8A5}" destId="{EA284983-4294-4DB1-B442-B1344898AA1F}" srcOrd="0" destOrd="0" presId="urn:microsoft.com/office/officeart/2008/layout/CircleAccentTimeline"/>
    <dgm:cxn modelId="{4C1DE169-C224-4EFE-AB3F-63920E46CFF3}" type="presParOf" srcId="{EA284983-4294-4DB1-B442-B1344898AA1F}" destId="{A315CC35-5740-4B13-BFB6-8DA0586E1D76}" srcOrd="0" destOrd="0" presId="urn:microsoft.com/office/officeart/2008/layout/CircleAccentTimeline"/>
    <dgm:cxn modelId="{31BD10C6-75C6-4A8E-ADC1-C458A9413BBB}" type="presParOf" srcId="{EA284983-4294-4DB1-B442-B1344898AA1F}" destId="{DB52770F-EEA4-43FB-91D7-2F5DB6818571}" srcOrd="1" destOrd="0" presId="urn:microsoft.com/office/officeart/2008/layout/CircleAccentTimeline"/>
    <dgm:cxn modelId="{E6B65D50-428B-4CF8-8E2A-851DA8DBF4C6}" type="presParOf" srcId="{EA284983-4294-4DB1-B442-B1344898AA1F}" destId="{E6BB3428-F001-41DA-AF61-0F50EEAF0830}" srcOrd="2" destOrd="0" presId="urn:microsoft.com/office/officeart/2008/layout/CircleAccentTimeline"/>
    <dgm:cxn modelId="{08083AFA-3DAF-46E4-8219-1CB4E7539D54}" type="presParOf" srcId="{F5832D9A-65B4-41BF-BE98-5D729E70B8A5}" destId="{F0CC67B3-16F0-4392-AA47-BCEF4AA19B75}" srcOrd="1" destOrd="0" presId="urn:microsoft.com/office/officeart/2008/layout/CircleAccentTimeline"/>
    <dgm:cxn modelId="{453E1982-EB01-4AC7-B665-D2827E7B70E4}" type="presParOf" srcId="{F5832D9A-65B4-41BF-BE98-5D729E70B8A5}" destId="{69F77A73-FC43-45FF-80E9-2A44456C2F50}" srcOrd="2" destOrd="0" presId="urn:microsoft.com/office/officeart/2008/layout/CircleAccentTimeline"/>
    <dgm:cxn modelId="{7FFAFF0C-0B85-4E66-8128-BEE21A3D4247}" type="presParOf" srcId="{F5832D9A-65B4-41BF-BE98-5D729E70B8A5}" destId="{FA31AAE2-E9C0-49C9-9134-D86EAC272566}" srcOrd="3" destOrd="0" presId="urn:microsoft.com/office/officeart/2008/layout/CircleAccentTimeline"/>
    <dgm:cxn modelId="{2B34E491-D8E9-4556-957B-038CC57A2E59}" type="presParOf" srcId="{F5832D9A-65B4-41BF-BE98-5D729E70B8A5}" destId="{1C5C9D84-96ED-44C6-B3AA-F4C9CD1766C3}" srcOrd="4" destOrd="0" presId="urn:microsoft.com/office/officeart/2008/layout/CircleAccentTimeline"/>
    <dgm:cxn modelId="{69BA92C5-BF24-4ECF-AC66-EACB0FBA3AD6}" type="presParOf" srcId="{1C5C9D84-96ED-44C6-B3AA-F4C9CD1766C3}" destId="{ACC3E9B4-EE88-446E-950E-D800FFAC1BE3}" srcOrd="0" destOrd="0" presId="urn:microsoft.com/office/officeart/2008/layout/CircleAccentTimeline"/>
    <dgm:cxn modelId="{3184986C-07B6-49E8-8B13-DD406FE97955}" type="presParOf" srcId="{1C5C9D84-96ED-44C6-B3AA-F4C9CD1766C3}" destId="{D5E360DA-0D4A-4171-8998-81BC388F0BA0}" srcOrd="1" destOrd="0" presId="urn:microsoft.com/office/officeart/2008/layout/CircleAccentTimeline"/>
    <dgm:cxn modelId="{C9BAC04F-6B1B-49B7-AE13-0348F092B1F3}" type="presParOf" srcId="{1C5C9D84-96ED-44C6-B3AA-F4C9CD1766C3}" destId="{1FA8AEC6-BC7F-4C87-BA81-9C486E195997}" srcOrd="2" destOrd="0" presId="urn:microsoft.com/office/officeart/2008/layout/CircleAccentTimeline"/>
    <dgm:cxn modelId="{4ED553E7-1500-4EEF-841C-06E91ACE9113}" type="presParOf" srcId="{F5832D9A-65B4-41BF-BE98-5D729E70B8A5}" destId="{228A5A58-9662-4305-8D33-F5AB65297963}" srcOrd="5" destOrd="0" presId="urn:microsoft.com/office/officeart/2008/layout/CircleAccentTimeline"/>
    <dgm:cxn modelId="{7F874E5A-16D7-4E04-8C4B-87BA1912E3B4}" type="presParOf" srcId="{F5832D9A-65B4-41BF-BE98-5D729E70B8A5}" destId="{94955AF4-FFB6-4888-BED1-86037C7838EB}" srcOrd="6" destOrd="0" presId="urn:microsoft.com/office/officeart/2008/layout/CircleAccentTimeline"/>
    <dgm:cxn modelId="{F871D480-CEEB-41F5-B70C-66CC9DF5FA27}" type="presParOf" srcId="{F5832D9A-65B4-41BF-BE98-5D729E70B8A5}" destId="{DBF071A0-4465-4E6D-A417-453D754F350F}" srcOrd="7" destOrd="0" presId="urn:microsoft.com/office/officeart/2008/layout/CircleAccentTimeline"/>
    <dgm:cxn modelId="{5B127683-A7CA-4CF0-8AF2-A306FA2E315E}" type="presParOf" srcId="{F5832D9A-65B4-41BF-BE98-5D729E70B8A5}" destId="{4CD42B9E-791F-42E2-8CC9-450F1FA858E8}" srcOrd="8" destOrd="0" presId="urn:microsoft.com/office/officeart/2008/layout/CircleAccentTimeline"/>
    <dgm:cxn modelId="{3B413150-10E0-4F3F-B85F-729A1CC3643D}" type="presParOf" srcId="{4CD42B9E-791F-42E2-8CC9-450F1FA858E8}" destId="{47205B88-F9D7-41AC-806E-09766BA87A20}" srcOrd="0" destOrd="0" presId="urn:microsoft.com/office/officeart/2008/layout/CircleAccentTimeline"/>
    <dgm:cxn modelId="{39EC6432-AEE4-4273-A677-79EAE9B254C2}" type="presParOf" srcId="{4CD42B9E-791F-42E2-8CC9-450F1FA858E8}" destId="{F64472A5-E6C0-4825-8002-152F3892843A}" srcOrd="1" destOrd="0" presId="urn:microsoft.com/office/officeart/2008/layout/CircleAccentTimeline"/>
    <dgm:cxn modelId="{337F4D38-527D-4CDE-BCE8-3B4152301B4A}" type="presParOf" srcId="{4CD42B9E-791F-42E2-8CC9-450F1FA858E8}" destId="{F95D5EAB-F3A1-4E3C-B63F-C655659005A0}" srcOrd="2" destOrd="0" presId="urn:microsoft.com/office/officeart/2008/layout/CircleAccentTimeline"/>
    <dgm:cxn modelId="{3248C936-5366-44A4-83C1-D3A0F874023B}" type="presParOf" srcId="{F5832D9A-65B4-41BF-BE98-5D729E70B8A5}" destId="{0770AEBE-BEFA-492F-B391-3EAB5726B3A8}" srcOrd="9" destOrd="0" presId="urn:microsoft.com/office/officeart/2008/layout/CircleAccentTimeline"/>
    <dgm:cxn modelId="{A906ED97-5B14-40A4-BD33-28EDDB2BA495}" type="presParOf" srcId="{F5832D9A-65B4-41BF-BE98-5D729E70B8A5}" destId="{8152F9E1-5D09-4292-8B5F-3C8DC577FFF4}" srcOrd="10" destOrd="0" presId="urn:microsoft.com/office/officeart/2008/layout/CircleAccentTimeline"/>
    <dgm:cxn modelId="{16583B7D-A5A8-45F0-83BC-E9D06F9B1209}" type="presParOf" srcId="{F5832D9A-65B4-41BF-BE98-5D729E70B8A5}" destId="{6E531311-7C26-47A3-B400-462440827658}" srcOrd="11" destOrd="0" presId="urn:microsoft.com/office/officeart/2008/layout/CircleAccentTimeline"/>
    <dgm:cxn modelId="{EAD2ACC4-5C42-4714-8105-EB8D52B7F71A}" type="presParOf" srcId="{6E531311-7C26-47A3-B400-462440827658}" destId="{B1DD6D9B-070F-4B6D-90A8-84A106EF0E60}" srcOrd="0" destOrd="0" presId="urn:microsoft.com/office/officeart/2008/layout/CircleAccentTimeline"/>
    <dgm:cxn modelId="{870F7A08-FE2D-4E7D-ABCF-633661E95B66}" type="presParOf" srcId="{6E531311-7C26-47A3-B400-462440827658}" destId="{3B6FBAEC-1E32-409E-BE66-648CFB18512F}" srcOrd="1" destOrd="0" presId="urn:microsoft.com/office/officeart/2008/layout/CircleAccentTimeline"/>
    <dgm:cxn modelId="{653583BF-8522-4FBE-95F3-EE2DF1B3B423}" type="presParOf" srcId="{6E531311-7C26-47A3-B400-462440827658}" destId="{1792EEF2-1110-42BF-A0DB-80EF7EF84368}" srcOrd="2" destOrd="0" presId="urn:microsoft.com/office/officeart/2008/layout/CircleAccentTimeline"/>
    <dgm:cxn modelId="{7F732028-A105-4849-8914-0E1AFB325996}" type="presParOf" srcId="{F5832D9A-65B4-41BF-BE98-5D729E70B8A5}" destId="{1CE3A84B-C2AF-443E-8E3E-B49F3181379E}" srcOrd="12" destOrd="0" presId="urn:microsoft.com/office/officeart/2008/layout/CircleAccentTimeline"/>
    <dgm:cxn modelId="{F4D564C5-3381-41A7-957E-117B8733B9D0}" type="presParOf" srcId="{F5832D9A-65B4-41BF-BE98-5D729E70B8A5}" destId="{F7159398-43B3-43FE-8B61-4F7C4222AC09}" srcOrd="13" destOrd="0" presId="urn:microsoft.com/office/officeart/2008/layout/CircleAccentTimeline"/>
    <dgm:cxn modelId="{75B21C1E-6E29-45EF-A66C-FC2AE7495E6A}" type="presParOf" srcId="{F5832D9A-65B4-41BF-BE98-5D729E70B8A5}" destId="{BB6C0D07-1F5A-4C1C-8269-1218C92AE341}" srcOrd="14" destOrd="0" presId="urn:microsoft.com/office/officeart/2008/layout/CircleAccentTimeline"/>
    <dgm:cxn modelId="{F5F1AE52-DF36-414E-93B3-9E0C9FD830DC}" type="presParOf" srcId="{F5832D9A-65B4-41BF-BE98-5D729E70B8A5}" destId="{A6A02CD9-140B-4BF8-8353-0677A3D0B14E}" srcOrd="15" destOrd="0" presId="urn:microsoft.com/office/officeart/2008/layout/CircleAccentTimeline"/>
    <dgm:cxn modelId="{163B9F5E-FEAD-4500-8BFE-409F9ECBAE59}" type="presParOf" srcId="{A6A02CD9-140B-4BF8-8353-0677A3D0B14E}" destId="{F0F97324-A908-48B7-98BD-6761C2A9FB30}" srcOrd="0" destOrd="0" presId="urn:microsoft.com/office/officeart/2008/layout/CircleAccentTimeline"/>
    <dgm:cxn modelId="{D6A1962A-14F7-4BBE-AFE2-4C270A9E159F}" type="presParOf" srcId="{A6A02CD9-140B-4BF8-8353-0677A3D0B14E}" destId="{0F917054-7C1A-49DA-B9BB-DDF8211F13F2}" srcOrd="1" destOrd="0" presId="urn:microsoft.com/office/officeart/2008/layout/CircleAccentTimeline"/>
    <dgm:cxn modelId="{287CD79F-77B3-4EC2-BC94-9F5FC48BB3BA}" type="presParOf" srcId="{A6A02CD9-140B-4BF8-8353-0677A3D0B14E}" destId="{EC94AD2F-522C-4D3D-9B0E-D283B36D0F86}" srcOrd="2" destOrd="0" presId="urn:microsoft.com/office/officeart/2008/layout/CircleAccentTimeline"/>
    <dgm:cxn modelId="{5A8BB7B8-54E8-4691-BF1D-561594B66AD8}" type="presParOf" srcId="{F5832D9A-65B4-41BF-BE98-5D729E70B8A5}" destId="{E784EF9E-6F10-48A1-8EEE-3852204581A5}" srcOrd="16" destOrd="0" presId="urn:microsoft.com/office/officeart/2008/layout/CircleAccentTimeline"/>
    <dgm:cxn modelId="{431D1B1C-FDE9-474C-A9B9-E5A12719273E}" type="presParOf" srcId="{F5832D9A-65B4-41BF-BE98-5D729E70B8A5}" destId="{8EE77E9D-6B9E-4C3C-98E1-26D9ADAFF004}" srcOrd="17" destOrd="0" presId="urn:microsoft.com/office/officeart/2008/layout/CircleAccentTimeline"/>
    <dgm:cxn modelId="{326473A0-752E-4F70-A8E0-A2E996356848}" type="presParOf" srcId="{F5832D9A-65B4-41BF-BE98-5D729E70B8A5}" destId="{707A9C2F-41F9-40F2-8474-448F9921D05E}" srcOrd="18" destOrd="0" presId="urn:microsoft.com/office/officeart/2008/layout/CircleAccentTimeline"/>
    <dgm:cxn modelId="{5313F792-39D0-4A57-916A-4786AC3F2DED}" type="presParOf" srcId="{F5832D9A-65B4-41BF-BE98-5D729E70B8A5}" destId="{BCA996A0-E7B7-410B-A49F-3B48DA37BC9D}" srcOrd="19" destOrd="0" presId="urn:microsoft.com/office/officeart/2008/layout/CircleAccentTimeline"/>
    <dgm:cxn modelId="{D3EDF8A0-C1CF-4B19-B7B7-50851B0DF371}" type="presParOf" srcId="{BCA996A0-E7B7-410B-A49F-3B48DA37BC9D}" destId="{970EF523-AD86-4145-95E2-907ED292C637}" srcOrd="0" destOrd="0" presId="urn:microsoft.com/office/officeart/2008/layout/CircleAccentTimeline"/>
    <dgm:cxn modelId="{4881C521-7870-4281-B242-FA87D8FC8ECE}" type="presParOf" srcId="{BCA996A0-E7B7-410B-A49F-3B48DA37BC9D}" destId="{DD7397A3-275B-4C70-84CB-44E9EB9287A7}" srcOrd="1" destOrd="0" presId="urn:microsoft.com/office/officeart/2008/layout/CircleAccentTimeline"/>
    <dgm:cxn modelId="{30466C48-FEC6-481C-B60E-6E108066DE8B}" type="presParOf" srcId="{BCA996A0-E7B7-410B-A49F-3B48DA37BC9D}" destId="{59CECC57-136C-48CE-92E4-A9D0BD6A122C}" srcOrd="2" destOrd="0" presId="urn:microsoft.com/office/officeart/2008/layout/CircleAccentTimeline"/>
    <dgm:cxn modelId="{2708735C-95C9-4B5B-A6EF-A03FE5196A28}" type="presParOf" srcId="{F5832D9A-65B4-41BF-BE98-5D729E70B8A5}" destId="{C9133432-8B7C-4BD8-8427-20AC161CA7B3}" srcOrd="20" destOrd="0" presId="urn:microsoft.com/office/officeart/2008/layout/CircleAccentTimeline"/>
    <dgm:cxn modelId="{ACF5B060-BA78-4442-8271-618CBDC5388E}" type="presParOf" srcId="{F5832D9A-65B4-41BF-BE98-5D729E70B8A5}" destId="{F5F5CDF8-E17D-4F1B-B2F4-1BB2CDED4E77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E54B0-C6CB-483C-A052-2718879BC50E}" type="doc">
      <dgm:prSet loTypeId="urn:microsoft.com/office/officeart/2005/8/layout/cycle4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D0D0D048-EBEB-46B1-B3F2-83B47552B160}">
      <dgm:prSet/>
      <dgm:spPr/>
      <dgm:t>
        <a:bodyPr/>
        <a:lstStyle/>
        <a:p>
          <a:pPr rtl="0"/>
          <a:r>
            <a:rPr lang="es-EC" b="0" i="0" dirty="0" smtClean="0"/>
            <a:t>Puesto de trabajo y relación con la Pandemia Sars Cov 2 </a:t>
          </a:r>
          <a:endParaRPr lang="es-EC" dirty="0"/>
        </a:p>
      </dgm:t>
    </dgm:pt>
    <dgm:pt modelId="{9754A97B-EFD8-4F6B-9107-FA217D2FABFD}" type="parTrans" cxnId="{B6F50C11-CBA4-4EDA-B77E-D98D6D6F95FD}">
      <dgm:prSet/>
      <dgm:spPr/>
      <dgm:t>
        <a:bodyPr/>
        <a:lstStyle/>
        <a:p>
          <a:endParaRPr lang="es-EC"/>
        </a:p>
      </dgm:t>
    </dgm:pt>
    <dgm:pt modelId="{97DE3801-36A0-44FA-AEEF-CE1C74DDB844}" type="sibTrans" cxnId="{B6F50C11-CBA4-4EDA-B77E-D98D6D6F95FD}">
      <dgm:prSet/>
      <dgm:spPr/>
      <dgm:t>
        <a:bodyPr/>
        <a:lstStyle/>
        <a:p>
          <a:endParaRPr lang="es-EC"/>
        </a:p>
      </dgm:t>
    </dgm:pt>
    <dgm:pt modelId="{2F0D2D4C-6B20-4DE9-BBE4-0234833C31CC}">
      <dgm:prSet/>
      <dgm:spPr/>
      <dgm:t>
        <a:bodyPr/>
        <a:lstStyle/>
        <a:p>
          <a:pPr rtl="0"/>
          <a:r>
            <a:rPr lang="es-EC" b="0" i="0" dirty="0" smtClean="0"/>
            <a:t>Cambios a nivel biológico</a:t>
          </a:r>
          <a:endParaRPr lang="es-EC" dirty="0"/>
        </a:p>
      </dgm:t>
    </dgm:pt>
    <dgm:pt modelId="{F93AD814-5D06-4228-B8CB-A4F493C1CC24}" type="parTrans" cxnId="{ACB644DF-D924-4056-BF01-53C36552E29B}">
      <dgm:prSet/>
      <dgm:spPr/>
      <dgm:t>
        <a:bodyPr/>
        <a:lstStyle/>
        <a:p>
          <a:endParaRPr lang="es-EC"/>
        </a:p>
      </dgm:t>
    </dgm:pt>
    <dgm:pt modelId="{52F525F2-537F-425E-BF97-B51BA3FC6F74}" type="sibTrans" cxnId="{ACB644DF-D924-4056-BF01-53C36552E29B}">
      <dgm:prSet/>
      <dgm:spPr/>
      <dgm:t>
        <a:bodyPr/>
        <a:lstStyle/>
        <a:p>
          <a:endParaRPr lang="es-EC"/>
        </a:p>
      </dgm:t>
    </dgm:pt>
    <dgm:pt modelId="{7C8833C7-046D-49F6-9AAA-6B685407EC7D}">
      <dgm:prSet/>
      <dgm:spPr/>
      <dgm:t>
        <a:bodyPr/>
        <a:lstStyle/>
        <a:p>
          <a:pPr rtl="0"/>
          <a:r>
            <a:rPr lang="es-EC" b="0" i="0" smtClean="0"/>
            <a:t>90% corresponde a cambios en el peso corporal</a:t>
          </a:r>
          <a:endParaRPr lang="es-EC"/>
        </a:p>
      </dgm:t>
    </dgm:pt>
    <dgm:pt modelId="{C4F17103-F433-436C-9310-06DB380A6352}" type="parTrans" cxnId="{622141C8-1267-44D3-A4E5-71734EB3D279}">
      <dgm:prSet/>
      <dgm:spPr/>
      <dgm:t>
        <a:bodyPr/>
        <a:lstStyle/>
        <a:p>
          <a:endParaRPr lang="es-EC"/>
        </a:p>
      </dgm:t>
    </dgm:pt>
    <dgm:pt modelId="{541947E7-EBF6-4A5D-A0D4-6CCAF9539879}" type="sibTrans" cxnId="{622141C8-1267-44D3-A4E5-71734EB3D279}">
      <dgm:prSet/>
      <dgm:spPr/>
      <dgm:t>
        <a:bodyPr/>
        <a:lstStyle/>
        <a:p>
          <a:endParaRPr lang="es-EC"/>
        </a:p>
      </dgm:t>
    </dgm:pt>
    <dgm:pt modelId="{07E91651-1066-451F-88C7-D07745C45D3E}">
      <dgm:prSet/>
      <dgm:spPr/>
      <dgm:t>
        <a:bodyPr/>
        <a:lstStyle/>
        <a:p>
          <a:pPr rtl="0"/>
          <a:r>
            <a:rPr lang="es-EC" b="0" i="0" dirty="0" smtClean="0"/>
            <a:t>Ansiedad lo cual aumenta que el nivel corporal se eleva o disminuye drásticamente.</a:t>
          </a:r>
          <a:endParaRPr lang="es-EC" dirty="0"/>
        </a:p>
      </dgm:t>
    </dgm:pt>
    <dgm:pt modelId="{E2B8095B-E56C-451F-83D9-ED84E9A52AB8}" type="parTrans" cxnId="{A34716A4-F0DF-4BBB-AA65-2BB2AD5C738C}">
      <dgm:prSet/>
      <dgm:spPr/>
      <dgm:t>
        <a:bodyPr/>
        <a:lstStyle/>
        <a:p>
          <a:endParaRPr lang="es-EC"/>
        </a:p>
      </dgm:t>
    </dgm:pt>
    <dgm:pt modelId="{B1EE9B41-C471-4751-8B9A-41FDE6857184}" type="sibTrans" cxnId="{A34716A4-F0DF-4BBB-AA65-2BB2AD5C738C}">
      <dgm:prSet/>
      <dgm:spPr/>
      <dgm:t>
        <a:bodyPr/>
        <a:lstStyle/>
        <a:p>
          <a:endParaRPr lang="es-EC"/>
        </a:p>
      </dgm:t>
    </dgm:pt>
    <dgm:pt modelId="{BF4E880F-3EC0-4630-9C90-CBB639AF7FFB}">
      <dgm:prSet/>
      <dgm:spPr/>
      <dgm:t>
        <a:bodyPr/>
        <a:lstStyle/>
        <a:p>
          <a:endParaRPr lang="es-EC"/>
        </a:p>
      </dgm:t>
    </dgm:pt>
    <dgm:pt modelId="{442ABA64-D72D-4C0B-8CA0-A5C2386FFDD4}" type="parTrans" cxnId="{6D2EB636-DBA5-466D-B275-A7566C1C5C28}">
      <dgm:prSet/>
      <dgm:spPr/>
      <dgm:t>
        <a:bodyPr/>
        <a:lstStyle/>
        <a:p>
          <a:endParaRPr lang="es-EC"/>
        </a:p>
      </dgm:t>
    </dgm:pt>
    <dgm:pt modelId="{8F262168-7A6F-48B1-BB16-B64A1CEDD98B}" type="sibTrans" cxnId="{6D2EB636-DBA5-466D-B275-A7566C1C5C28}">
      <dgm:prSet/>
      <dgm:spPr/>
      <dgm:t>
        <a:bodyPr/>
        <a:lstStyle/>
        <a:p>
          <a:endParaRPr lang="es-EC"/>
        </a:p>
      </dgm:t>
    </dgm:pt>
    <dgm:pt modelId="{E05A3148-5B07-48D7-A895-BE236DB91A57}" type="pres">
      <dgm:prSet presAssocID="{9F9E54B0-C6CB-483C-A052-2718879BC5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8A6A55-E087-4638-A38B-5FC4A2844103}" type="pres">
      <dgm:prSet presAssocID="{9F9E54B0-C6CB-483C-A052-2718879BC50E}" presName="children" presStyleCnt="0"/>
      <dgm:spPr/>
    </dgm:pt>
    <dgm:pt modelId="{00BEE760-0AC1-426E-91D4-ECE5ECADF36C}" type="pres">
      <dgm:prSet presAssocID="{9F9E54B0-C6CB-483C-A052-2718879BC50E}" presName="childPlaceholder" presStyleCnt="0"/>
      <dgm:spPr/>
    </dgm:pt>
    <dgm:pt modelId="{2D7278B0-BC37-404E-B1F7-7D8CFE162902}" type="pres">
      <dgm:prSet presAssocID="{9F9E54B0-C6CB-483C-A052-2718879BC50E}" presName="circle" presStyleCnt="0"/>
      <dgm:spPr/>
    </dgm:pt>
    <dgm:pt modelId="{F949208B-3CFE-4808-B44B-CB2F23A76773}" type="pres">
      <dgm:prSet presAssocID="{9F9E54B0-C6CB-483C-A052-2718879BC50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11A69-EB25-4D6F-BE05-F8F5C11B92F6}" type="pres">
      <dgm:prSet presAssocID="{9F9E54B0-C6CB-483C-A052-2718879BC50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D7BF21-A451-4C59-A4A8-5CA13B575B6D}" type="pres">
      <dgm:prSet presAssocID="{9F9E54B0-C6CB-483C-A052-2718879BC50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A6AAAB-1877-43AD-9DD9-745FCFCE5F70}" type="pres">
      <dgm:prSet presAssocID="{9F9E54B0-C6CB-483C-A052-2718879BC50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B13ADF-63B8-4A89-B338-F2881ABA02F1}" type="pres">
      <dgm:prSet presAssocID="{9F9E54B0-C6CB-483C-A052-2718879BC50E}" presName="quadrantPlaceholder" presStyleCnt="0"/>
      <dgm:spPr/>
    </dgm:pt>
    <dgm:pt modelId="{0080B11D-4440-4AB2-B7BC-3F1F34278236}" type="pres">
      <dgm:prSet presAssocID="{9F9E54B0-C6CB-483C-A052-2718879BC50E}" presName="center1" presStyleLbl="fgShp" presStyleIdx="0" presStyleCnt="2"/>
      <dgm:spPr/>
    </dgm:pt>
    <dgm:pt modelId="{869419D4-4E0E-4D96-AFF2-E7CF6DE9D624}" type="pres">
      <dgm:prSet presAssocID="{9F9E54B0-C6CB-483C-A052-2718879BC50E}" presName="center2" presStyleLbl="fgShp" presStyleIdx="1" presStyleCnt="2"/>
      <dgm:spPr/>
    </dgm:pt>
  </dgm:ptLst>
  <dgm:cxnLst>
    <dgm:cxn modelId="{A34716A4-F0DF-4BBB-AA65-2BB2AD5C738C}" srcId="{9F9E54B0-C6CB-483C-A052-2718879BC50E}" destId="{07E91651-1066-451F-88C7-D07745C45D3E}" srcOrd="3" destOrd="0" parTransId="{E2B8095B-E56C-451F-83D9-ED84E9A52AB8}" sibTransId="{B1EE9B41-C471-4751-8B9A-41FDE6857184}"/>
    <dgm:cxn modelId="{70F9529F-E2BE-447B-9F02-F97136B3548A}" type="presOf" srcId="{07E91651-1066-451F-88C7-D07745C45D3E}" destId="{B8A6AAAB-1877-43AD-9DD9-745FCFCE5F70}" srcOrd="0" destOrd="0" presId="urn:microsoft.com/office/officeart/2005/8/layout/cycle4"/>
    <dgm:cxn modelId="{A2EE9486-E939-4C80-972D-5021C1EF387D}" type="presOf" srcId="{7C8833C7-046D-49F6-9AAA-6B685407EC7D}" destId="{92D7BF21-A451-4C59-A4A8-5CA13B575B6D}" srcOrd="0" destOrd="0" presId="urn:microsoft.com/office/officeart/2005/8/layout/cycle4"/>
    <dgm:cxn modelId="{B7640917-CBF5-4475-8C9F-0369B28548E6}" type="presOf" srcId="{2F0D2D4C-6B20-4DE9-BBE4-0234833C31CC}" destId="{62811A69-EB25-4D6F-BE05-F8F5C11B92F6}" srcOrd="0" destOrd="0" presId="urn:microsoft.com/office/officeart/2005/8/layout/cycle4"/>
    <dgm:cxn modelId="{622141C8-1267-44D3-A4E5-71734EB3D279}" srcId="{9F9E54B0-C6CB-483C-A052-2718879BC50E}" destId="{7C8833C7-046D-49F6-9AAA-6B685407EC7D}" srcOrd="2" destOrd="0" parTransId="{C4F17103-F433-436C-9310-06DB380A6352}" sibTransId="{541947E7-EBF6-4A5D-A0D4-6CCAF9539879}"/>
    <dgm:cxn modelId="{008B4E67-196E-44A1-9290-AD41D85EA80D}" type="presOf" srcId="{D0D0D048-EBEB-46B1-B3F2-83B47552B160}" destId="{F949208B-3CFE-4808-B44B-CB2F23A76773}" srcOrd="0" destOrd="0" presId="urn:microsoft.com/office/officeart/2005/8/layout/cycle4"/>
    <dgm:cxn modelId="{B6F50C11-CBA4-4EDA-B77E-D98D6D6F95FD}" srcId="{9F9E54B0-C6CB-483C-A052-2718879BC50E}" destId="{D0D0D048-EBEB-46B1-B3F2-83B47552B160}" srcOrd="0" destOrd="0" parTransId="{9754A97B-EFD8-4F6B-9107-FA217D2FABFD}" sibTransId="{97DE3801-36A0-44FA-AEEF-CE1C74DDB844}"/>
    <dgm:cxn modelId="{6D2EB636-DBA5-466D-B275-A7566C1C5C28}" srcId="{9F9E54B0-C6CB-483C-A052-2718879BC50E}" destId="{BF4E880F-3EC0-4630-9C90-CBB639AF7FFB}" srcOrd="4" destOrd="0" parTransId="{442ABA64-D72D-4C0B-8CA0-A5C2386FFDD4}" sibTransId="{8F262168-7A6F-48B1-BB16-B64A1CEDD98B}"/>
    <dgm:cxn modelId="{E7948A6B-CFE0-4FAB-8666-4E3ADEC111AB}" type="presOf" srcId="{9F9E54B0-C6CB-483C-A052-2718879BC50E}" destId="{E05A3148-5B07-48D7-A895-BE236DB91A57}" srcOrd="0" destOrd="0" presId="urn:microsoft.com/office/officeart/2005/8/layout/cycle4"/>
    <dgm:cxn modelId="{ACB644DF-D924-4056-BF01-53C36552E29B}" srcId="{9F9E54B0-C6CB-483C-A052-2718879BC50E}" destId="{2F0D2D4C-6B20-4DE9-BBE4-0234833C31CC}" srcOrd="1" destOrd="0" parTransId="{F93AD814-5D06-4228-B8CB-A4F493C1CC24}" sibTransId="{52F525F2-537F-425E-BF97-B51BA3FC6F74}"/>
    <dgm:cxn modelId="{B907FFE0-8D9E-49BF-8357-03D487920CDF}" type="presParOf" srcId="{E05A3148-5B07-48D7-A895-BE236DB91A57}" destId="{F98A6A55-E087-4638-A38B-5FC4A2844103}" srcOrd="0" destOrd="0" presId="urn:microsoft.com/office/officeart/2005/8/layout/cycle4"/>
    <dgm:cxn modelId="{33D29997-1BBF-4C64-848A-F0B21EBE47B3}" type="presParOf" srcId="{F98A6A55-E087-4638-A38B-5FC4A2844103}" destId="{00BEE760-0AC1-426E-91D4-ECE5ECADF36C}" srcOrd="0" destOrd="0" presId="urn:microsoft.com/office/officeart/2005/8/layout/cycle4"/>
    <dgm:cxn modelId="{FA3E4F61-2F0E-498E-ABEB-AD62F9EFA83F}" type="presParOf" srcId="{E05A3148-5B07-48D7-A895-BE236DB91A57}" destId="{2D7278B0-BC37-404E-B1F7-7D8CFE162902}" srcOrd="1" destOrd="0" presId="urn:microsoft.com/office/officeart/2005/8/layout/cycle4"/>
    <dgm:cxn modelId="{ED0AACC8-673E-4D96-A7F9-063B4AF06220}" type="presParOf" srcId="{2D7278B0-BC37-404E-B1F7-7D8CFE162902}" destId="{F949208B-3CFE-4808-B44B-CB2F23A76773}" srcOrd="0" destOrd="0" presId="urn:microsoft.com/office/officeart/2005/8/layout/cycle4"/>
    <dgm:cxn modelId="{C448F98D-9CD9-48D8-A366-780A8906269D}" type="presParOf" srcId="{2D7278B0-BC37-404E-B1F7-7D8CFE162902}" destId="{62811A69-EB25-4D6F-BE05-F8F5C11B92F6}" srcOrd="1" destOrd="0" presId="urn:microsoft.com/office/officeart/2005/8/layout/cycle4"/>
    <dgm:cxn modelId="{0BF57C5E-D80F-4611-B58D-AC9E7220B8C2}" type="presParOf" srcId="{2D7278B0-BC37-404E-B1F7-7D8CFE162902}" destId="{92D7BF21-A451-4C59-A4A8-5CA13B575B6D}" srcOrd="2" destOrd="0" presId="urn:microsoft.com/office/officeart/2005/8/layout/cycle4"/>
    <dgm:cxn modelId="{17B97CD9-46AD-43DB-85C8-06B1DB39B693}" type="presParOf" srcId="{2D7278B0-BC37-404E-B1F7-7D8CFE162902}" destId="{B8A6AAAB-1877-43AD-9DD9-745FCFCE5F70}" srcOrd="3" destOrd="0" presId="urn:microsoft.com/office/officeart/2005/8/layout/cycle4"/>
    <dgm:cxn modelId="{403E3800-D37F-4124-BC4A-BC6CF774C8E5}" type="presParOf" srcId="{2D7278B0-BC37-404E-B1F7-7D8CFE162902}" destId="{11B13ADF-63B8-4A89-B338-F2881ABA02F1}" srcOrd="4" destOrd="0" presId="urn:microsoft.com/office/officeart/2005/8/layout/cycle4"/>
    <dgm:cxn modelId="{1B9B8243-9813-402F-A252-C35D4866154F}" type="presParOf" srcId="{E05A3148-5B07-48D7-A895-BE236DB91A57}" destId="{0080B11D-4440-4AB2-B7BC-3F1F34278236}" srcOrd="2" destOrd="0" presId="urn:microsoft.com/office/officeart/2005/8/layout/cycle4"/>
    <dgm:cxn modelId="{F39FBE11-3088-4C57-A2E4-C7154BA04446}" type="presParOf" srcId="{E05A3148-5B07-48D7-A895-BE236DB91A57}" destId="{869419D4-4E0E-4D96-AFF2-E7CF6DE9D62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C96FD-EEA4-43F4-BBA6-BC6BE8A7CD9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0E880E1-30AD-442C-93EB-B443E6F4842A}">
      <dgm:prSet/>
      <dgm:spPr/>
      <dgm:t>
        <a:bodyPr/>
        <a:lstStyle/>
        <a:p>
          <a:pPr algn="ctr" rtl="0"/>
          <a:r>
            <a:rPr lang="es-EC" b="1" i="0" dirty="0" smtClean="0">
              <a:solidFill>
                <a:srgbClr val="FFC000"/>
              </a:solidFill>
            </a:rPr>
            <a:t>Los riesgos psicosociales existen en cada lugar de trabajo, se encuentran presentes en cualquier situación laboral </a:t>
          </a:r>
          <a:endParaRPr lang="es-EC" b="1" dirty="0">
            <a:solidFill>
              <a:srgbClr val="FFC000"/>
            </a:solidFill>
          </a:endParaRPr>
        </a:p>
      </dgm:t>
    </dgm:pt>
    <dgm:pt modelId="{BCEFC68E-73A6-4B08-86BD-F09133F61029}" type="parTrans" cxnId="{67E641E4-8DB1-4E07-9DBE-603F488618C4}">
      <dgm:prSet/>
      <dgm:spPr/>
      <dgm:t>
        <a:bodyPr/>
        <a:lstStyle/>
        <a:p>
          <a:endParaRPr lang="es-EC"/>
        </a:p>
      </dgm:t>
    </dgm:pt>
    <dgm:pt modelId="{F8CA3D00-65A3-4620-AA68-D30AE8321F27}" type="sibTrans" cxnId="{67E641E4-8DB1-4E07-9DBE-603F488618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  <dgm:t>
        <a:bodyPr/>
        <a:lstStyle/>
        <a:p>
          <a:endParaRPr lang="es-EC"/>
        </a:p>
      </dgm:t>
    </dgm:pt>
    <dgm:pt modelId="{8C93D342-0ECA-4DD9-BD01-C7F5130D4112}">
      <dgm:prSet/>
      <dgm:spPr/>
      <dgm:t>
        <a:bodyPr/>
        <a:lstStyle/>
        <a:p>
          <a:pPr rtl="0"/>
          <a:r>
            <a:rPr lang="es-EC" b="0" i="0" dirty="0" smtClean="0"/>
            <a:t>Sars Cov 2 – Bajo nivel de productividad</a:t>
          </a:r>
          <a:endParaRPr lang="es-EC" dirty="0"/>
        </a:p>
      </dgm:t>
    </dgm:pt>
    <dgm:pt modelId="{3A41A49E-C30A-4B77-BF17-98BECBD5C6F5}" type="parTrans" cxnId="{02125A8F-5024-4252-A0DC-DDF7735F9545}">
      <dgm:prSet/>
      <dgm:spPr/>
      <dgm:t>
        <a:bodyPr/>
        <a:lstStyle/>
        <a:p>
          <a:endParaRPr lang="es-EC"/>
        </a:p>
      </dgm:t>
    </dgm:pt>
    <dgm:pt modelId="{99634EC9-D0E7-4B6B-97F1-0EDD3AEAF6E9}" type="sibTrans" cxnId="{02125A8F-5024-4252-A0DC-DDF7735F9545}">
      <dgm:prSet/>
      <dgm:spPr/>
      <dgm:t>
        <a:bodyPr/>
        <a:lstStyle/>
        <a:p>
          <a:endParaRPr lang="es-EC"/>
        </a:p>
      </dgm:t>
    </dgm:pt>
    <dgm:pt modelId="{23D06D8F-D713-4912-866C-CDBE96BF116B}">
      <dgm:prSet/>
      <dgm:spPr/>
      <dgm:t>
        <a:bodyPr/>
        <a:lstStyle/>
        <a:p>
          <a:pPr rtl="0"/>
          <a:r>
            <a:rPr lang="es-EC" b="0" i="0" dirty="0" smtClean="0"/>
            <a:t>Malestares de origen, osteomuscular, carga postural, o a posturas inadecuadas al momento de tratar pacientes con Sars Cov 2, patologías mentales, ansiedad, depresión.</a:t>
          </a:r>
          <a:endParaRPr lang="es-EC" dirty="0"/>
        </a:p>
      </dgm:t>
    </dgm:pt>
    <dgm:pt modelId="{5D4D0C3A-DDA8-437B-BFCF-3B35198BAED0}" type="parTrans" cxnId="{50531165-B23D-44C1-ADE5-A2DE1D96047B}">
      <dgm:prSet/>
      <dgm:spPr/>
      <dgm:t>
        <a:bodyPr/>
        <a:lstStyle/>
        <a:p>
          <a:endParaRPr lang="es-EC"/>
        </a:p>
      </dgm:t>
    </dgm:pt>
    <dgm:pt modelId="{AD33BF8A-9C6F-4375-BF91-817FF14A47D4}" type="sibTrans" cxnId="{50531165-B23D-44C1-ADE5-A2DE1D96047B}">
      <dgm:prSet/>
      <dgm:spPr/>
      <dgm:t>
        <a:bodyPr/>
        <a:lstStyle/>
        <a:p>
          <a:endParaRPr lang="es-EC"/>
        </a:p>
      </dgm:t>
    </dgm:pt>
    <dgm:pt modelId="{EB781B23-46D6-432D-B237-4EFB789A1284}">
      <dgm:prSet/>
      <dgm:spPr/>
      <dgm:t>
        <a:bodyPr/>
        <a:lstStyle/>
        <a:p>
          <a:pPr rtl="0"/>
          <a:r>
            <a:rPr lang="es-EC" b="0" i="0" dirty="0" smtClean="0"/>
            <a:t>Alto índice en el género  Existencia de tensión estrés</a:t>
          </a:r>
          <a:endParaRPr lang="es-EC" dirty="0"/>
        </a:p>
      </dgm:t>
    </dgm:pt>
    <dgm:pt modelId="{24AA7496-99D4-4123-8572-2B0048B12C33}" type="parTrans" cxnId="{083E9716-C5CC-4FCD-ADF3-14ED9FD748B7}">
      <dgm:prSet/>
      <dgm:spPr/>
      <dgm:t>
        <a:bodyPr/>
        <a:lstStyle/>
        <a:p>
          <a:endParaRPr lang="es-EC"/>
        </a:p>
      </dgm:t>
    </dgm:pt>
    <dgm:pt modelId="{59EF5E1E-C09B-4D65-BB92-229003BE0435}" type="sibTrans" cxnId="{083E9716-C5CC-4FCD-ADF3-14ED9FD748B7}">
      <dgm:prSet/>
      <dgm:spPr/>
      <dgm:t>
        <a:bodyPr/>
        <a:lstStyle/>
        <a:p>
          <a:endParaRPr lang="es-EC"/>
        </a:p>
      </dgm:t>
    </dgm:pt>
    <dgm:pt modelId="{A0D75F2B-B17E-4811-B6F8-B805EEEACE89}" type="pres">
      <dgm:prSet presAssocID="{F93C96FD-EEA4-43F4-BBA6-BC6BE8A7CD9E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D68334AD-4FF8-4010-B961-DDD8FC9CD6C5}" type="pres">
      <dgm:prSet presAssocID="{F8CA3D00-65A3-4620-AA68-D30AE8321F27}" presName="picture_1" presStyleLbl="bgImgPlace1" presStyleIdx="0" presStyleCnt="1" custLinFactNeighborX="-9855" custLinFactNeighborY="1751"/>
      <dgm:spPr/>
      <dgm:t>
        <a:bodyPr/>
        <a:lstStyle/>
        <a:p>
          <a:endParaRPr lang="es-EC"/>
        </a:p>
      </dgm:t>
    </dgm:pt>
    <dgm:pt modelId="{D4E14E30-6A5D-4547-8878-8DA21D6A8E93}" type="pres">
      <dgm:prSet presAssocID="{50E880E1-30AD-442C-93EB-B443E6F4842A}" presName="text_1" presStyleLbl="node1" presStyleIdx="0" presStyleCnt="0" custScaleX="102647" custScaleY="137906" custLinFactNeighborX="4884" custLinFactNeighborY="-22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07AA3-C794-41EC-91F8-7BFE8B88506E}" type="pres">
      <dgm:prSet presAssocID="{F93C96FD-EEA4-43F4-BBA6-BC6BE8A7CD9E}" presName="linV" presStyleCnt="0"/>
      <dgm:spPr/>
    </dgm:pt>
    <dgm:pt modelId="{1D1D1992-2D95-4C96-A9C9-90C33B28D3F8}" type="pres">
      <dgm:prSet presAssocID="{8C93D342-0ECA-4DD9-BD01-C7F5130D4112}" presName="pair" presStyleCnt="0"/>
      <dgm:spPr/>
    </dgm:pt>
    <dgm:pt modelId="{C266ABA8-16A4-4369-B9B1-086AF0299CFC}" type="pres">
      <dgm:prSet presAssocID="{8C93D342-0ECA-4DD9-BD01-C7F5130D4112}" presName="spaceH" presStyleLbl="node1" presStyleIdx="0" presStyleCnt="0"/>
      <dgm:spPr/>
    </dgm:pt>
    <dgm:pt modelId="{7839DCCD-AF9C-4169-8705-B798E8B395F1}" type="pres">
      <dgm:prSet presAssocID="{8C93D342-0ECA-4DD9-BD01-C7F5130D4112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3AC773C-D988-419F-8A60-9D67D5FACE97}" type="pres">
      <dgm:prSet presAssocID="{8C93D342-0ECA-4DD9-BD01-C7F5130D4112}" presName="desTextWrapper" presStyleCnt="0"/>
      <dgm:spPr/>
    </dgm:pt>
    <dgm:pt modelId="{E79445D0-EEDD-43EE-89B9-DCFACAF83FBB}" type="pres">
      <dgm:prSet presAssocID="{8C93D342-0ECA-4DD9-BD01-C7F5130D4112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803148-1ABD-4E77-A621-EDA59A69BA78}" type="pres">
      <dgm:prSet presAssocID="{99634EC9-D0E7-4B6B-97F1-0EDD3AEAF6E9}" presName="spaceV" presStyleCnt="0"/>
      <dgm:spPr/>
    </dgm:pt>
    <dgm:pt modelId="{8C50221F-F516-4A86-9050-9859CA875C8E}" type="pres">
      <dgm:prSet presAssocID="{23D06D8F-D713-4912-866C-CDBE96BF116B}" presName="pair" presStyleCnt="0"/>
      <dgm:spPr/>
    </dgm:pt>
    <dgm:pt modelId="{422DC309-FCD7-423E-A521-1B5D5256EBDA}" type="pres">
      <dgm:prSet presAssocID="{23D06D8F-D713-4912-866C-CDBE96BF116B}" presName="spaceH" presStyleLbl="node1" presStyleIdx="0" presStyleCnt="0"/>
      <dgm:spPr/>
    </dgm:pt>
    <dgm:pt modelId="{D329DD05-35F3-4C36-A947-D45AD15767DD}" type="pres">
      <dgm:prSet presAssocID="{23D06D8F-D713-4912-866C-CDBE96BF116B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3614887-ABC4-42E1-9563-785E6EF13547}" type="pres">
      <dgm:prSet presAssocID="{23D06D8F-D713-4912-866C-CDBE96BF116B}" presName="desTextWrapper" presStyleCnt="0"/>
      <dgm:spPr/>
    </dgm:pt>
    <dgm:pt modelId="{2E81E4DF-793D-4A2C-8FB6-4E922EFE8148}" type="pres">
      <dgm:prSet presAssocID="{23D06D8F-D713-4912-866C-CDBE96BF116B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E5A4DA-B926-49F9-8B9B-A8CCDD8FF35C}" type="pres">
      <dgm:prSet presAssocID="{AD33BF8A-9C6F-4375-BF91-817FF14A47D4}" presName="spaceV" presStyleCnt="0"/>
      <dgm:spPr/>
    </dgm:pt>
    <dgm:pt modelId="{905D251E-2684-4C2D-963F-B5D4AAB15724}" type="pres">
      <dgm:prSet presAssocID="{EB781B23-46D6-432D-B237-4EFB789A1284}" presName="pair" presStyleCnt="0"/>
      <dgm:spPr/>
    </dgm:pt>
    <dgm:pt modelId="{9F219353-8BDC-4299-A060-C4EF02D3176C}" type="pres">
      <dgm:prSet presAssocID="{EB781B23-46D6-432D-B237-4EFB789A1284}" presName="spaceH" presStyleLbl="node1" presStyleIdx="0" presStyleCnt="0"/>
      <dgm:spPr/>
    </dgm:pt>
    <dgm:pt modelId="{379AC59F-193F-4B0B-AE73-D8798690A5C0}" type="pres">
      <dgm:prSet presAssocID="{EB781B23-46D6-432D-B237-4EFB789A1284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EC"/>
        </a:p>
      </dgm:t>
    </dgm:pt>
    <dgm:pt modelId="{5909B037-E046-44BF-A894-C8E06495802D}" type="pres">
      <dgm:prSet presAssocID="{EB781B23-46D6-432D-B237-4EFB789A1284}" presName="desTextWrapper" presStyleCnt="0"/>
      <dgm:spPr/>
    </dgm:pt>
    <dgm:pt modelId="{20D7E4B4-C936-4EBA-A6E0-3D9FEF0DFC5E}" type="pres">
      <dgm:prSet presAssocID="{EB781B23-46D6-432D-B237-4EFB789A1284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D0E76F-E79A-4A14-BC10-62DD600A6C8A}" type="pres">
      <dgm:prSet presAssocID="{F93C96FD-EEA4-43F4-BBA6-BC6BE8A7CD9E}" presName="maxNode" presStyleCnt="0"/>
      <dgm:spPr/>
    </dgm:pt>
    <dgm:pt modelId="{45EE3AA6-F864-4BD3-909A-F34113496070}" type="pres">
      <dgm:prSet presAssocID="{F93C96FD-EEA4-43F4-BBA6-BC6BE8A7CD9E}" presName="Name33" presStyleCnt="0"/>
      <dgm:spPr/>
    </dgm:pt>
  </dgm:ptLst>
  <dgm:cxnLst>
    <dgm:cxn modelId="{8F33DCDE-2402-4ED2-A3DD-F7B4527C890F}" type="presOf" srcId="{F93C96FD-EEA4-43F4-BBA6-BC6BE8A7CD9E}" destId="{A0D75F2B-B17E-4811-B6F8-B805EEEACE89}" srcOrd="0" destOrd="0" presId="urn:microsoft.com/office/officeart/2008/layout/AccentedPicture"/>
    <dgm:cxn modelId="{92462AD3-5383-40B0-8312-8CC38BADEF5B}" type="presOf" srcId="{8C93D342-0ECA-4DD9-BD01-C7F5130D4112}" destId="{E79445D0-EEDD-43EE-89B9-DCFACAF83FBB}" srcOrd="0" destOrd="0" presId="urn:microsoft.com/office/officeart/2008/layout/AccentedPicture"/>
    <dgm:cxn modelId="{4AD8C258-C6DF-4D52-96D7-A22ED6E99E8A}" type="presOf" srcId="{23D06D8F-D713-4912-866C-CDBE96BF116B}" destId="{2E81E4DF-793D-4A2C-8FB6-4E922EFE8148}" srcOrd="0" destOrd="0" presId="urn:microsoft.com/office/officeart/2008/layout/AccentedPicture"/>
    <dgm:cxn modelId="{50531165-B23D-44C1-ADE5-A2DE1D96047B}" srcId="{F93C96FD-EEA4-43F4-BBA6-BC6BE8A7CD9E}" destId="{23D06D8F-D713-4912-866C-CDBE96BF116B}" srcOrd="2" destOrd="0" parTransId="{5D4D0C3A-DDA8-437B-BFCF-3B35198BAED0}" sibTransId="{AD33BF8A-9C6F-4375-BF91-817FF14A47D4}"/>
    <dgm:cxn modelId="{02125A8F-5024-4252-A0DC-DDF7735F9545}" srcId="{F93C96FD-EEA4-43F4-BBA6-BC6BE8A7CD9E}" destId="{8C93D342-0ECA-4DD9-BD01-C7F5130D4112}" srcOrd="1" destOrd="0" parTransId="{3A41A49E-C30A-4B77-BF17-98BECBD5C6F5}" sibTransId="{99634EC9-D0E7-4B6B-97F1-0EDD3AEAF6E9}"/>
    <dgm:cxn modelId="{AFD47D5D-3A35-4C85-B188-52605ED71A93}" type="presOf" srcId="{EB781B23-46D6-432D-B237-4EFB789A1284}" destId="{20D7E4B4-C936-4EBA-A6E0-3D9FEF0DFC5E}" srcOrd="0" destOrd="0" presId="urn:microsoft.com/office/officeart/2008/layout/AccentedPicture"/>
    <dgm:cxn modelId="{67E641E4-8DB1-4E07-9DBE-603F488618C4}" srcId="{F93C96FD-EEA4-43F4-BBA6-BC6BE8A7CD9E}" destId="{50E880E1-30AD-442C-93EB-B443E6F4842A}" srcOrd="0" destOrd="0" parTransId="{BCEFC68E-73A6-4B08-86BD-F09133F61029}" sibTransId="{F8CA3D00-65A3-4620-AA68-D30AE8321F27}"/>
    <dgm:cxn modelId="{D7A91B5B-6B4D-49ED-884D-0E8D2938E054}" type="presOf" srcId="{50E880E1-30AD-442C-93EB-B443E6F4842A}" destId="{D4E14E30-6A5D-4547-8878-8DA21D6A8E93}" srcOrd="0" destOrd="0" presId="urn:microsoft.com/office/officeart/2008/layout/AccentedPicture"/>
    <dgm:cxn modelId="{0C38648E-60A4-46A2-B57A-FEBB16FDBADA}" type="presOf" srcId="{F8CA3D00-65A3-4620-AA68-D30AE8321F27}" destId="{D68334AD-4FF8-4010-B961-DDD8FC9CD6C5}" srcOrd="0" destOrd="0" presId="urn:microsoft.com/office/officeart/2008/layout/AccentedPicture"/>
    <dgm:cxn modelId="{083E9716-C5CC-4FCD-ADF3-14ED9FD748B7}" srcId="{F93C96FD-EEA4-43F4-BBA6-BC6BE8A7CD9E}" destId="{EB781B23-46D6-432D-B237-4EFB789A1284}" srcOrd="3" destOrd="0" parTransId="{24AA7496-99D4-4123-8572-2B0048B12C33}" sibTransId="{59EF5E1E-C09B-4D65-BB92-229003BE0435}"/>
    <dgm:cxn modelId="{38DD730A-3601-410D-B586-D50DC78E5989}" type="presParOf" srcId="{A0D75F2B-B17E-4811-B6F8-B805EEEACE89}" destId="{D68334AD-4FF8-4010-B961-DDD8FC9CD6C5}" srcOrd="0" destOrd="0" presId="urn:microsoft.com/office/officeart/2008/layout/AccentedPicture"/>
    <dgm:cxn modelId="{A2DD2814-4F93-41AB-A738-2FE112F24CA8}" type="presParOf" srcId="{A0D75F2B-B17E-4811-B6F8-B805EEEACE89}" destId="{D4E14E30-6A5D-4547-8878-8DA21D6A8E93}" srcOrd="1" destOrd="0" presId="urn:microsoft.com/office/officeart/2008/layout/AccentedPicture"/>
    <dgm:cxn modelId="{5F1D3F5C-6070-4280-95AA-AC39CC194FD2}" type="presParOf" srcId="{A0D75F2B-B17E-4811-B6F8-B805EEEACE89}" destId="{DE807AA3-C794-41EC-91F8-7BFE8B88506E}" srcOrd="2" destOrd="0" presId="urn:microsoft.com/office/officeart/2008/layout/AccentedPicture"/>
    <dgm:cxn modelId="{22FB55BD-A794-4068-B122-C4E00295C647}" type="presParOf" srcId="{DE807AA3-C794-41EC-91F8-7BFE8B88506E}" destId="{1D1D1992-2D95-4C96-A9C9-90C33B28D3F8}" srcOrd="0" destOrd="0" presId="urn:microsoft.com/office/officeart/2008/layout/AccentedPicture"/>
    <dgm:cxn modelId="{A848A29C-9281-46F3-8437-A3AD9A5ACDBA}" type="presParOf" srcId="{1D1D1992-2D95-4C96-A9C9-90C33B28D3F8}" destId="{C266ABA8-16A4-4369-B9B1-086AF0299CFC}" srcOrd="0" destOrd="0" presId="urn:microsoft.com/office/officeart/2008/layout/AccentedPicture"/>
    <dgm:cxn modelId="{0FAD9047-8839-4F2E-A7CA-41202465B312}" type="presParOf" srcId="{1D1D1992-2D95-4C96-A9C9-90C33B28D3F8}" destId="{7839DCCD-AF9C-4169-8705-B798E8B395F1}" srcOrd="1" destOrd="0" presId="urn:microsoft.com/office/officeart/2008/layout/AccentedPicture"/>
    <dgm:cxn modelId="{86C717E3-F683-4DDB-B7B1-15E60C64C4D1}" type="presParOf" srcId="{1D1D1992-2D95-4C96-A9C9-90C33B28D3F8}" destId="{F3AC773C-D988-419F-8A60-9D67D5FACE97}" srcOrd="2" destOrd="0" presId="urn:microsoft.com/office/officeart/2008/layout/AccentedPicture"/>
    <dgm:cxn modelId="{97CCF8E2-41E6-4884-B492-F5B31F0F0EA3}" type="presParOf" srcId="{F3AC773C-D988-419F-8A60-9D67D5FACE97}" destId="{E79445D0-EEDD-43EE-89B9-DCFACAF83FBB}" srcOrd="0" destOrd="0" presId="urn:microsoft.com/office/officeart/2008/layout/AccentedPicture"/>
    <dgm:cxn modelId="{B66AC2F4-3537-4DB9-8105-E6549525C966}" type="presParOf" srcId="{DE807AA3-C794-41EC-91F8-7BFE8B88506E}" destId="{A4803148-1ABD-4E77-A621-EDA59A69BA78}" srcOrd="1" destOrd="0" presId="urn:microsoft.com/office/officeart/2008/layout/AccentedPicture"/>
    <dgm:cxn modelId="{F042E1C7-8656-4F72-98D6-8AAFA3E8F987}" type="presParOf" srcId="{DE807AA3-C794-41EC-91F8-7BFE8B88506E}" destId="{8C50221F-F516-4A86-9050-9859CA875C8E}" srcOrd="2" destOrd="0" presId="urn:microsoft.com/office/officeart/2008/layout/AccentedPicture"/>
    <dgm:cxn modelId="{1A0DF0E0-55CC-46B9-B57F-9F34D4865C4E}" type="presParOf" srcId="{8C50221F-F516-4A86-9050-9859CA875C8E}" destId="{422DC309-FCD7-423E-A521-1B5D5256EBDA}" srcOrd="0" destOrd="0" presId="urn:microsoft.com/office/officeart/2008/layout/AccentedPicture"/>
    <dgm:cxn modelId="{7519AB61-56CD-4753-9945-AD073C2A674C}" type="presParOf" srcId="{8C50221F-F516-4A86-9050-9859CA875C8E}" destId="{D329DD05-35F3-4C36-A947-D45AD15767DD}" srcOrd="1" destOrd="0" presId="urn:microsoft.com/office/officeart/2008/layout/AccentedPicture"/>
    <dgm:cxn modelId="{92F71AD7-9B30-4112-A520-DF0982F17AF6}" type="presParOf" srcId="{8C50221F-F516-4A86-9050-9859CA875C8E}" destId="{F3614887-ABC4-42E1-9563-785E6EF13547}" srcOrd="2" destOrd="0" presId="urn:microsoft.com/office/officeart/2008/layout/AccentedPicture"/>
    <dgm:cxn modelId="{90B036E6-C06B-4161-BA9B-A445AAAA5EED}" type="presParOf" srcId="{F3614887-ABC4-42E1-9563-785E6EF13547}" destId="{2E81E4DF-793D-4A2C-8FB6-4E922EFE8148}" srcOrd="0" destOrd="0" presId="urn:microsoft.com/office/officeart/2008/layout/AccentedPicture"/>
    <dgm:cxn modelId="{B054438E-863C-401D-A6E3-B4784AB49602}" type="presParOf" srcId="{DE807AA3-C794-41EC-91F8-7BFE8B88506E}" destId="{5DE5A4DA-B926-49F9-8B9B-A8CCDD8FF35C}" srcOrd="3" destOrd="0" presId="urn:microsoft.com/office/officeart/2008/layout/AccentedPicture"/>
    <dgm:cxn modelId="{7F156D38-A97B-4CB6-98E5-6CA2D833F03C}" type="presParOf" srcId="{DE807AA3-C794-41EC-91F8-7BFE8B88506E}" destId="{905D251E-2684-4C2D-963F-B5D4AAB15724}" srcOrd="4" destOrd="0" presId="urn:microsoft.com/office/officeart/2008/layout/AccentedPicture"/>
    <dgm:cxn modelId="{C312040B-5269-4471-B169-2411AC46D16C}" type="presParOf" srcId="{905D251E-2684-4C2D-963F-B5D4AAB15724}" destId="{9F219353-8BDC-4299-A060-C4EF02D3176C}" srcOrd="0" destOrd="0" presId="urn:microsoft.com/office/officeart/2008/layout/AccentedPicture"/>
    <dgm:cxn modelId="{6D12B563-0588-4B33-B7D1-C9F6FE2A070F}" type="presParOf" srcId="{905D251E-2684-4C2D-963F-B5D4AAB15724}" destId="{379AC59F-193F-4B0B-AE73-D8798690A5C0}" srcOrd="1" destOrd="0" presId="urn:microsoft.com/office/officeart/2008/layout/AccentedPicture"/>
    <dgm:cxn modelId="{2ED126AE-DAE0-430C-AD82-D727B20E6A49}" type="presParOf" srcId="{905D251E-2684-4C2D-963F-B5D4AAB15724}" destId="{5909B037-E046-44BF-A894-C8E06495802D}" srcOrd="2" destOrd="0" presId="urn:microsoft.com/office/officeart/2008/layout/AccentedPicture"/>
    <dgm:cxn modelId="{1021F22B-9FD9-482B-AEC3-0CC658A036FD}" type="presParOf" srcId="{5909B037-E046-44BF-A894-C8E06495802D}" destId="{20D7E4B4-C936-4EBA-A6E0-3D9FEF0DFC5E}" srcOrd="0" destOrd="0" presId="urn:microsoft.com/office/officeart/2008/layout/AccentedPicture"/>
    <dgm:cxn modelId="{3684B57F-70E6-4288-81EC-1AA8541B4E8B}" type="presParOf" srcId="{A0D75F2B-B17E-4811-B6F8-B805EEEACE89}" destId="{C9D0E76F-E79A-4A14-BC10-62DD600A6C8A}" srcOrd="3" destOrd="0" presId="urn:microsoft.com/office/officeart/2008/layout/AccentedPicture"/>
    <dgm:cxn modelId="{E8B42FD9-D9ED-428E-93F0-22A84DCA1D9E}" type="presParOf" srcId="{C9D0E76F-E79A-4A14-BC10-62DD600A6C8A}" destId="{45EE3AA6-F864-4BD3-909A-F3411349607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6F6687-5FBF-4642-82D9-C5C6062787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AD4CF591-057E-4061-AD52-27E4491DAF0F}">
      <dgm:prSet/>
      <dgm:spPr/>
      <dgm:t>
        <a:bodyPr/>
        <a:lstStyle/>
        <a:p>
          <a:pPr rtl="0"/>
          <a:r>
            <a:rPr lang="es-EC" b="0" i="0" dirty="0" smtClean="0"/>
            <a:t>Brindar acompañamiento a los paramédicos para superar las dificultades que acarrean el uso de una nueva adaptación al lugar de trabajo ante el desarrollo de la Pandemia Sars Cov 2.</a:t>
          </a:r>
          <a:endParaRPr lang="es-EC" dirty="0"/>
        </a:p>
      </dgm:t>
    </dgm:pt>
    <dgm:pt modelId="{7B7538EC-C34E-4A05-8184-C6950C770710}" type="parTrans" cxnId="{CE57DC21-1A97-4851-B774-DF8C69E180D2}">
      <dgm:prSet/>
      <dgm:spPr/>
      <dgm:t>
        <a:bodyPr/>
        <a:lstStyle/>
        <a:p>
          <a:endParaRPr lang="es-EC"/>
        </a:p>
      </dgm:t>
    </dgm:pt>
    <dgm:pt modelId="{2F5A9467-3279-4832-94F0-A0CF427921A6}" type="sibTrans" cxnId="{CE57DC21-1A97-4851-B774-DF8C69E180D2}">
      <dgm:prSet/>
      <dgm:spPr/>
      <dgm:t>
        <a:bodyPr/>
        <a:lstStyle/>
        <a:p>
          <a:endParaRPr lang="es-EC"/>
        </a:p>
      </dgm:t>
    </dgm:pt>
    <dgm:pt modelId="{D566850D-652C-475B-8CB6-ABB855CB71D9}">
      <dgm:prSet/>
      <dgm:spPr/>
      <dgm:t>
        <a:bodyPr/>
        <a:lstStyle/>
        <a:p>
          <a:pPr rtl="0"/>
          <a:r>
            <a:rPr lang="es-EC" b="0" i="0" smtClean="0"/>
            <a:t>Analizar en grupo las ventajas y desventajas de la atención prioritaria a pacientes con dicha enfermedad, mediante un protocolo de atención, para minimizar los aspectos negativos que afectan la carga menta.</a:t>
          </a:r>
          <a:endParaRPr lang="es-EC"/>
        </a:p>
      </dgm:t>
    </dgm:pt>
    <dgm:pt modelId="{04B1D35D-1CCC-4DAD-8313-37AC1440BC9F}" type="parTrans" cxnId="{47168364-A1A3-4F82-87B2-637A615AE446}">
      <dgm:prSet/>
      <dgm:spPr/>
      <dgm:t>
        <a:bodyPr/>
        <a:lstStyle/>
        <a:p>
          <a:endParaRPr lang="es-EC"/>
        </a:p>
      </dgm:t>
    </dgm:pt>
    <dgm:pt modelId="{FE25E90E-A61D-4F2E-A706-5184C28AFCAD}" type="sibTrans" cxnId="{47168364-A1A3-4F82-87B2-637A615AE446}">
      <dgm:prSet/>
      <dgm:spPr/>
      <dgm:t>
        <a:bodyPr/>
        <a:lstStyle/>
        <a:p>
          <a:endParaRPr lang="es-EC"/>
        </a:p>
      </dgm:t>
    </dgm:pt>
    <dgm:pt modelId="{6E0D0879-1D5A-4B8D-8CB0-58CEE2BD4F85}">
      <dgm:prSet/>
      <dgm:spPr/>
      <dgm:t>
        <a:bodyPr/>
        <a:lstStyle/>
        <a:p>
          <a:pPr rtl="0"/>
          <a:r>
            <a:rPr lang="es-EC" b="0" i="0" smtClean="0"/>
            <a:t>Trabajar en la difusión de descargas mentales, y pausas activas acorde al tiempo de labor.</a:t>
          </a:r>
          <a:endParaRPr lang="es-EC"/>
        </a:p>
      </dgm:t>
    </dgm:pt>
    <dgm:pt modelId="{A808F250-8049-431A-ABD0-DF14EFAD43A9}" type="parTrans" cxnId="{B0F0AE2F-15C0-4D31-BE58-7FBAA10F09F7}">
      <dgm:prSet/>
      <dgm:spPr/>
      <dgm:t>
        <a:bodyPr/>
        <a:lstStyle/>
        <a:p>
          <a:endParaRPr lang="es-EC"/>
        </a:p>
      </dgm:t>
    </dgm:pt>
    <dgm:pt modelId="{22A1DFD8-57EA-4B77-A4D9-AC9C20C9AB07}" type="sibTrans" cxnId="{B0F0AE2F-15C0-4D31-BE58-7FBAA10F09F7}">
      <dgm:prSet/>
      <dgm:spPr/>
      <dgm:t>
        <a:bodyPr/>
        <a:lstStyle/>
        <a:p>
          <a:endParaRPr lang="es-EC"/>
        </a:p>
      </dgm:t>
    </dgm:pt>
    <dgm:pt modelId="{512BEF4B-31A4-4365-850B-B52F788FE5AD}">
      <dgm:prSet/>
      <dgm:spPr/>
      <dgm:t>
        <a:bodyPr/>
        <a:lstStyle/>
        <a:p>
          <a:pPr rtl="0"/>
          <a:r>
            <a:rPr lang="es-EC" b="0" i="0" smtClean="0"/>
            <a:t>Trabajar en conjunto para el área de descanso cuando lo permita la situación en el lugar de trabajo.</a:t>
          </a:r>
          <a:endParaRPr lang="es-EC"/>
        </a:p>
      </dgm:t>
    </dgm:pt>
    <dgm:pt modelId="{667B9CD8-7E5F-4AB6-8129-8859754F08C7}" type="parTrans" cxnId="{CE4CA755-DCA1-4224-A5F8-23172995FE9B}">
      <dgm:prSet/>
      <dgm:spPr/>
      <dgm:t>
        <a:bodyPr/>
        <a:lstStyle/>
        <a:p>
          <a:endParaRPr lang="es-EC"/>
        </a:p>
      </dgm:t>
    </dgm:pt>
    <dgm:pt modelId="{1EC22F96-9D7A-4680-BD09-1BFE782266DA}" type="sibTrans" cxnId="{CE4CA755-DCA1-4224-A5F8-23172995FE9B}">
      <dgm:prSet/>
      <dgm:spPr/>
      <dgm:t>
        <a:bodyPr/>
        <a:lstStyle/>
        <a:p>
          <a:endParaRPr lang="es-EC"/>
        </a:p>
      </dgm:t>
    </dgm:pt>
    <dgm:pt modelId="{8955D699-8F67-4528-9067-9B0204B267DB}" type="pres">
      <dgm:prSet presAssocID="{3E6F6687-5FBF-4642-82D9-C5C6062787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B789D7-D0BD-4FA7-ACA8-D0A353B52DF0}" type="pres">
      <dgm:prSet presAssocID="{AD4CF591-057E-4061-AD52-27E4491DAF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249EC-58BC-49D4-82FA-19B0E80B44A5}" type="pres">
      <dgm:prSet presAssocID="{2F5A9467-3279-4832-94F0-A0CF427921A6}" presName="spacer" presStyleCnt="0"/>
      <dgm:spPr/>
    </dgm:pt>
    <dgm:pt modelId="{E28F66B3-04DB-42F9-97FA-FF7EAEB54C28}" type="pres">
      <dgm:prSet presAssocID="{D566850D-652C-475B-8CB6-ABB855CB71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C157B1-AE97-4272-BE9D-874F123E93A8}" type="pres">
      <dgm:prSet presAssocID="{FE25E90E-A61D-4F2E-A706-5184C28AFCAD}" presName="spacer" presStyleCnt="0"/>
      <dgm:spPr/>
    </dgm:pt>
    <dgm:pt modelId="{BE7C0D94-97EF-4A16-8ACB-BA4DB3D334B9}" type="pres">
      <dgm:prSet presAssocID="{6E0D0879-1D5A-4B8D-8CB0-58CEE2BD4F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7D1CC-48A6-48EF-BFDD-E53B5DF41318}" type="pres">
      <dgm:prSet presAssocID="{22A1DFD8-57EA-4B77-A4D9-AC9C20C9AB07}" presName="spacer" presStyleCnt="0"/>
      <dgm:spPr/>
    </dgm:pt>
    <dgm:pt modelId="{164CB70C-44C9-44C2-A3E5-D7FA39913F72}" type="pres">
      <dgm:prSet presAssocID="{512BEF4B-31A4-4365-850B-B52F788FE5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01260A-1A1F-47FF-B4D3-1609A21E95CB}" type="presOf" srcId="{3E6F6687-5FBF-4642-82D9-C5C606278787}" destId="{8955D699-8F67-4528-9067-9B0204B267DB}" srcOrd="0" destOrd="0" presId="urn:microsoft.com/office/officeart/2005/8/layout/vList2"/>
    <dgm:cxn modelId="{BF48136A-05C6-42DE-B875-B90A19C56D54}" type="presOf" srcId="{6E0D0879-1D5A-4B8D-8CB0-58CEE2BD4F85}" destId="{BE7C0D94-97EF-4A16-8ACB-BA4DB3D334B9}" srcOrd="0" destOrd="0" presId="urn:microsoft.com/office/officeart/2005/8/layout/vList2"/>
    <dgm:cxn modelId="{39C5001F-4678-4263-8C61-D43BA6F316DB}" type="presOf" srcId="{512BEF4B-31A4-4365-850B-B52F788FE5AD}" destId="{164CB70C-44C9-44C2-A3E5-D7FA39913F72}" srcOrd="0" destOrd="0" presId="urn:microsoft.com/office/officeart/2005/8/layout/vList2"/>
    <dgm:cxn modelId="{CE57DC21-1A97-4851-B774-DF8C69E180D2}" srcId="{3E6F6687-5FBF-4642-82D9-C5C606278787}" destId="{AD4CF591-057E-4061-AD52-27E4491DAF0F}" srcOrd="0" destOrd="0" parTransId="{7B7538EC-C34E-4A05-8184-C6950C770710}" sibTransId="{2F5A9467-3279-4832-94F0-A0CF427921A6}"/>
    <dgm:cxn modelId="{CE4CA755-DCA1-4224-A5F8-23172995FE9B}" srcId="{3E6F6687-5FBF-4642-82D9-C5C606278787}" destId="{512BEF4B-31A4-4365-850B-B52F788FE5AD}" srcOrd="3" destOrd="0" parTransId="{667B9CD8-7E5F-4AB6-8129-8859754F08C7}" sibTransId="{1EC22F96-9D7A-4680-BD09-1BFE782266DA}"/>
    <dgm:cxn modelId="{28FB7199-1DEC-4835-A736-46D8026EE56A}" type="presOf" srcId="{AD4CF591-057E-4061-AD52-27E4491DAF0F}" destId="{F1B789D7-D0BD-4FA7-ACA8-D0A353B52DF0}" srcOrd="0" destOrd="0" presId="urn:microsoft.com/office/officeart/2005/8/layout/vList2"/>
    <dgm:cxn modelId="{47168364-A1A3-4F82-87B2-637A615AE446}" srcId="{3E6F6687-5FBF-4642-82D9-C5C606278787}" destId="{D566850D-652C-475B-8CB6-ABB855CB71D9}" srcOrd="1" destOrd="0" parTransId="{04B1D35D-1CCC-4DAD-8313-37AC1440BC9F}" sibTransId="{FE25E90E-A61D-4F2E-A706-5184C28AFCAD}"/>
    <dgm:cxn modelId="{AC6C8CB6-2160-40FE-9965-316E370A054C}" type="presOf" srcId="{D566850D-652C-475B-8CB6-ABB855CB71D9}" destId="{E28F66B3-04DB-42F9-97FA-FF7EAEB54C28}" srcOrd="0" destOrd="0" presId="urn:microsoft.com/office/officeart/2005/8/layout/vList2"/>
    <dgm:cxn modelId="{B0F0AE2F-15C0-4D31-BE58-7FBAA10F09F7}" srcId="{3E6F6687-5FBF-4642-82D9-C5C606278787}" destId="{6E0D0879-1D5A-4B8D-8CB0-58CEE2BD4F85}" srcOrd="2" destOrd="0" parTransId="{A808F250-8049-431A-ABD0-DF14EFAD43A9}" sibTransId="{22A1DFD8-57EA-4B77-A4D9-AC9C20C9AB07}"/>
    <dgm:cxn modelId="{770FEC94-1434-4B80-BD97-6F90BA0FAF35}" type="presParOf" srcId="{8955D699-8F67-4528-9067-9B0204B267DB}" destId="{F1B789D7-D0BD-4FA7-ACA8-D0A353B52DF0}" srcOrd="0" destOrd="0" presId="urn:microsoft.com/office/officeart/2005/8/layout/vList2"/>
    <dgm:cxn modelId="{7143AB34-BDF4-4CFA-9C33-1911F4CDA90C}" type="presParOf" srcId="{8955D699-8F67-4528-9067-9B0204B267DB}" destId="{C30249EC-58BC-49D4-82FA-19B0E80B44A5}" srcOrd="1" destOrd="0" presId="urn:microsoft.com/office/officeart/2005/8/layout/vList2"/>
    <dgm:cxn modelId="{DBF09F21-E62D-4194-B388-45C00B676643}" type="presParOf" srcId="{8955D699-8F67-4528-9067-9B0204B267DB}" destId="{E28F66B3-04DB-42F9-97FA-FF7EAEB54C28}" srcOrd="2" destOrd="0" presId="urn:microsoft.com/office/officeart/2005/8/layout/vList2"/>
    <dgm:cxn modelId="{F01C9893-5AF3-4251-9150-3AB7791C3C11}" type="presParOf" srcId="{8955D699-8F67-4528-9067-9B0204B267DB}" destId="{FFC157B1-AE97-4272-BE9D-874F123E93A8}" srcOrd="3" destOrd="0" presId="urn:microsoft.com/office/officeart/2005/8/layout/vList2"/>
    <dgm:cxn modelId="{30E671AC-12F9-4F0A-9686-C8C88FECAACE}" type="presParOf" srcId="{8955D699-8F67-4528-9067-9B0204B267DB}" destId="{BE7C0D94-97EF-4A16-8ACB-BA4DB3D334B9}" srcOrd="4" destOrd="0" presId="urn:microsoft.com/office/officeart/2005/8/layout/vList2"/>
    <dgm:cxn modelId="{CB490C6D-56D0-4C80-AE39-B346BA290B5A}" type="presParOf" srcId="{8955D699-8F67-4528-9067-9B0204B267DB}" destId="{8257D1CC-48A6-48EF-BFDD-E53B5DF41318}" srcOrd="5" destOrd="0" presId="urn:microsoft.com/office/officeart/2005/8/layout/vList2"/>
    <dgm:cxn modelId="{C3755C06-F455-402A-B6E2-CB04E4E1D5D5}" type="presParOf" srcId="{8955D699-8F67-4528-9067-9B0204B267DB}" destId="{164CB70C-44C9-44C2-A3E5-D7FA39913F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71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245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339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4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99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57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606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040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2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88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778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7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09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269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330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688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18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CB1E6B-3384-423C-87FC-C07D1EB5696D}" type="datetimeFigureOut">
              <a:rPr lang="es-EC" smtClean="0"/>
              <a:t>23/8/2021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A0F7-D924-44B6-A52E-E0A106A922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4275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mp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50" y="4130691"/>
            <a:ext cx="2571250" cy="2727309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6422" r="12331"/>
          <a:stretch/>
        </p:blipFill>
        <p:spPr>
          <a:xfrm>
            <a:off x="0" y="124902"/>
            <a:ext cx="5322628" cy="43342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8538" y="3376049"/>
            <a:ext cx="8825658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3100" dirty="0">
                <a:solidFill>
                  <a:schemeClr val="tx1"/>
                </a:solidFill>
              </a:rPr>
              <a:t/>
            </a:r>
            <a:br>
              <a:rPr lang="es-EC" sz="3100" dirty="0">
                <a:solidFill>
                  <a:schemeClr val="tx1"/>
                </a:solidFill>
              </a:rPr>
            </a:br>
            <a:r>
              <a:rPr lang="es-EC" sz="3100" dirty="0" smtClean="0">
                <a:solidFill>
                  <a:schemeClr val="tx1"/>
                </a:solidFill>
              </a:rPr>
              <a:t/>
            </a:r>
            <a:br>
              <a:rPr lang="es-EC" sz="3100" dirty="0" smtClean="0">
                <a:solidFill>
                  <a:schemeClr val="tx1"/>
                </a:solidFill>
              </a:rPr>
            </a:br>
            <a:r>
              <a:rPr lang="es-EC" sz="3100" b="1" dirty="0" smtClean="0">
                <a:solidFill>
                  <a:schemeClr val="tx1"/>
                </a:solidFill>
              </a:rPr>
              <a:t>FACULTAD </a:t>
            </a:r>
            <a:r>
              <a:rPr lang="es-EC" sz="3100" b="1" dirty="0">
                <a:solidFill>
                  <a:schemeClr val="tx1"/>
                </a:solidFill>
              </a:rPr>
              <a:t>DE CIENCIAS DEL TRABAJO Y COMPORTAMIENTO </a:t>
            </a:r>
            <a:r>
              <a:rPr lang="es-EC" sz="3100" b="1" dirty="0" smtClean="0">
                <a:solidFill>
                  <a:schemeClr val="tx1"/>
                </a:solidFill>
              </a:rPr>
              <a:t>HUMANO</a:t>
            </a:r>
            <a:br>
              <a:rPr lang="es-EC" sz="3100" b="1" dirty="0" smtClean="0">
                <a:solidFill>
                  <a:schemeClr val="tx1"/>
                </a:solidFill>
              </a:rPr>
            </a:br>
            <a:r>
              <a:rPr lang="es-EC" sz="3100" b="1" dirty="0" smtClean="0">
                <a:solidFill>
                  <a:schemeClr val="tx1"/>
                </a:solidFill>
              </a:rPr>
              <a:t> </a:t>
            </a:r>
            <a:r>
              <a:rPr lang="es-EC" sz="3100" b="1" dirty="0">
                <a:solidFill>
                  <a:schemeClr val="tx1"/>
                </a:solidFill>
              </a:rPr>
              <a:t>ING. SEGURIDAD Y SALUD OCUPACIONAL </a:t>
            </a:r>
            <a:r>
              <a:rPr lang="es-EC" sz="2700" b="1" dirty="0" smtClean="0">
                <a:solidFill>
                  <a:schemeClr val="tx1"/>
                </a:solidFill>
              </a:rPr>
              <a:t/>
            </a:r>
            <a:br>
              <a:rPr lang="es-EC" sz="2700" b="1" dirty="0" smtClean="0">
                <a:solidFill>
                  <a:schemeClr val="tx1"/>
                </a:solidFill>
              </a:rPr>
            </a:br>
            <a:r>
              <a:rPr lang="es-EC" sz="2700" dirty="0" smtClean="0">
                <a:solidFill>
                  <a:schemeClr val="tx1"/>
                </a:solidFill>
              </a:rPr>
              <a:t/>
            </a:r>
            <a:br>
              <a:rPr lang="es-EC" sz="2700" dirty="0" smtClean="0">
                <a:solidFill>
                  <a:schemeClr val="tx1"/>
                </a:solidFill>
              </a:rPr>
            </a:br>
            <a:r>
              <a:rPr lang="es-EC" sz="2700" b="1" dirty="0" smtClean="0">
                <a:solidFill>
                  <a:schemeClr val="tx1"/>
                </a:solidFill>
              </a:rPr>
              <a:t>“</a:t>
            </a:r>
            <a:r>
              <a:rPr lang="es-EC" sz="2700" b="1" dirty="0">
                <a:solidFill>
                  <a:schemeClr val="tx1"/>
                </a:solidFill>
              </a:rPr>
              <a:t>ANÁLISIS DE RIESGOS PSICOSOCIALES EN EL PERSONAL PARAMÉDICO DEL HOSPITAL IESS QUITO SUR EN TIEMPOS DE CORONAVIRUS 19”</a:t>
            </a: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C" sz="2200" dirty="0" smtClean="0">
                <a:solidFill>
                  <a:schemeClr val="tx1"/>
                </a:solidFill>
              </a:rPr>
              <a:t/>
            </a:r>
            <a:br>
              <a:rPr lang="es-EC" sz="2200" dirty="0" smtClean="0">
                <a:solidFill>
                  <a:schemeClr val="tx1"/>
                </a:solidFill>
              </a:rPr>
            </a:b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C" sz="2700" b="1" dirty="0" smtClean="0">
                <a:solidFill>
                  <a:schemeClr val="tx1"/>
                </a:solidFill>
              </a:rPr>
              <a:t>AUTOR </a:t>
            </a:r>
            <a:r>
              <a:rPr lang="es-EC" sz="2700" dirty="0">
                <a:solidFill>
                  <a:schemeClr val="tx1"/>
                </a:solidFill>
              </a:rPr>
              <a:t>: </a:t>
            </a:r>
            <a:r>
              <a:rPr lang="es-EC" sz="2700" dirty="0" smtClean="0">
                <a:solidFill>
                  <a:schemeClr val="tx1"/>
                </a:solidFill>
              </a:rPr>
              <a:t>DIANA BELEN PILLAJO PILLAJO</a:t>
            </a:r>
            <a:br>
              <a:rPr lang="es-EC" sz="2700" dirty="0" smtClean="0">
                <a:solidFill>
                  <a:schemeClr val="tx1"/>
                </a:solidFill>
              </a:rPr>
            </a:b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C" sz="2700" b="1" dirty="0" smtClean="0">
                <a:solidFill>
                  <a:schemeClr val="tx1"/>
                </a:solidFill>
              </a:rPr>
              <a:t>DIRECTOR</a:t>
            </a:r>
            <a:r>
              <a:rPr lang="es-EC" sz="2700" dirty="0">
                <a:solidFill>
                  <a:schemeClr val="tx1"/>
                </a:solidFill>
              </a:rPr>
              <a:t>: </a:t>
            </a:r>
            <a:r>
              <a:rPr lang="es-EC" sz="2700" dirty="0" smtClean="0">
                <a:solidFill>
                  <a:schemeClr val="tx1"/>
                </a:solidFill>
              </a:rPr>
              <a:t>MSG. ALFONSINA RODRIGUEZ</a:t>
            </a:r>
            <a:r>
              <a:rPr lang="es-EC" sz="3100" dirty="0" smtClean="0">
                <a:solidFill>
                  <a:schemeClr val="tx1"/>
                </a:solidFill>
              </a:rPr>
              <a:t/>
            </a:r>
            <a:br>
              <a:rPr lang="es-EC" sz="3100" dirty="0" smtClean="0">
                <a:solidFill>
                  <a:schemeClr val="tx1"/>
                </a:solidFill>
              </a:rPr>
            </a:br>
            <a:r>
              <a:rPr lang="es-EC" sz="3100" dirty="0">
                <a:solidFill>
                  <a:schemeClr val="tx1"/>
                </a:solidFill>
              </a:rPr>
              <a:t/>
            </a:r>
            <a:br>
              <a:rPr lang="es-EC" sz="3100" dirty="0">
                <a:solidFill>
                  <a:schemeClr val="tx1"/>
                </a:solidFill>
              </a:rPr>
            </a:br>
            <a:r>
              <a:rPr lang="es-EC" sz="2200" dirty="0" smtClean="0">
                <a:solidFill>
                  <a:schemeClr val="tx1"/>
                </a:solidFill>
              </a:rPr>
              <a:t>QUITO, AGOSTO 2021</a:t>
            </a:r>
            <a:endParaRPr lang="es-EC" sz="2200" dirty="0">
              <a:solidFill>
                <a:schemeClr val="tx1"/>
              </a:solidFill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5800"/>
          <a:stretch/>
        </p:blipFill>
        <p:spPr>
          <a:xfrm>
            <a:off x="3967732" y="124902"/>
            <a:ext cx="2981741" cy="11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r="5276" b="73539"/>
          <a:stretch/>
        </p:blipFill>
        <p:spPr>
          <a:xfrm>
            <a:off x="1992572" y="303552"/>
            <a:ext cx="7383439" cy="1088520"/>
          </a:xfr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" y="1508702"/>
            <a:ext cx="10700441" cy="52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DISCUSIÓN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380787"/>
              </p:ext>
            </p:extLst>
          </p:nvPr>
        </p:nvGraphicFramePr>
        <p:xfrm>
          <a:off x="-2840562" y="1073429"/>
          <a:ext cx="11207910" cy="576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7209183" y="4200938"/>
            <a:ext cx="4711611" cy="2034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85,7% de las mujeres presenta riesgo psicológico debido a la demanda emocional y psicológica que se encuentran enfrentando, en comparación con este estudio el 50% de la población es de sexo femenino y presenta estrés en un 90%,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15200" y="1417983"/>
            <a:ext cx="4356884" cy="219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73.3</a:t>
            </a:r>
            <a:r>
              <a:rPr lang="es-EC" sz="1600" dirty="0"/>
              <a:t>%  </a:t>
            </a:r>
            <a:r>
              <a:rPr lang="es-EC" sz="1600" dirty="0" smtClean="0"/>
              <a:t>estrés </a:t>
            </a:r>
            <a:r>
              <a:rPr lang="es-EC" sz="1600" dirty="0"/>
              <a:t>laboral leve </a:t>
            </a:r>
            <a:endParaRPr lang="es-EC" sz="1600" dirty="0" smtClean="0"/>
          </a:p>
          <a:p>
            <a:pPr algn="ctr"/>
            <a:r>
              <a:rPr lang="es-EC" sz="1600" dirty="0" smtClean="0"/>
              <a:t> </a:t>
            </a:r>
            <a:r>
              <a:rPr lang="es-EC" sz="1600" dirty="0"/>
              <a:t>6% </a:t>
            </a:r>
            <a:r>
              <a:rPr lang="es-EC" sz="1600" dirty="0" smtClean="0"/>
              <a:t>altos síntomas </a:t>
            </a:r>
            <a:r>
              <a:rPr lang="es-EC" sz="1600" dirty="0"/>
              <a:t>de ansiedad </a:t>
            </a:r>
            <a:endParaRPr lang="es-EC" sz="1600" dirty="0" smtClean="0"/>
          </a:p>
          <a:p>
            <a:pPr algn="ctr"/>
            <a:r>
              <a:rPr lang="es-EC" sz="1600" dirty="0" smtClean="0"/>
              <a:t>37.1</a:t>
            </a:r>
            <a:r>
              <a:rPr lang="es-EC" sz="1600" dirty="0"/>
              <a:t>% presentó síntomas de miedo al COVID-19 </a:t>
            </a:r>
            <a:endParaRPr lang="es-EC" sz="1600" dirty="0" smtClean="0"/>
          </a:p>
          <a:p>
            <a:pPr algn="ctr"/>
            <a:endParaRPr lang="es-EC" sz="1600" dirty="0" smtClean="0"/>
          </a:p>
          <a:p>
            <a:pPr algn="ctr"/>
            <a:r>
              <a:rPr lang="es-EC" sz="1600" dirty="0" smtClean="0"/>
              <a:t>Siete </a:t>
            </a:r>
            <a:r>
              <a:rPr lang="es-EC" sz="1600" dirty="0"/>
              <a:t>de cada diez participantes presentó síntomas de ansiedad o estrés laboral</a:t>
            </a:r>
          </a:p>
        </p:txBody>
      </p:sp>
      <p:sp>
        <p:nvSpPr>
          <p:cNvPr id="3" name="Llamada de flecha a la derecha 2"/>
          <p:cNvSpPr/>
          <p:nvPr/>
        </p:nvSpPr>
        <p:spPr>
          <a:xfrm>
            <a:off x="5473148" y="3261854"/>
            <a:ext cx="1842052" cy="15203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Existe relación con otros estudios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0629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132470"/>
              </p:ext>
            </p:extLst>
          </p:nvPr>
        </p:nvGraphicFramePr>
        <p:xfrm>
          <a:off x="1103312" y="1442434"/>
          <a:ext cx="9637668" cy="480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6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RECOEMNDACION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542198"/>
              </p:ext>
            </p:extLst>
          </p:nvPr>
        </p:nvGraphicFramePr>
        <p:xfrm>
          <a:off x="1103312" y="1506828"/>
          <a:ext cx="9444485" cy="474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1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96" y="2305543"/>
            <a:ext cx="6031613" cy="2665702"/>
          </a:xfrm>
        </p:spPr>
      </p:pic>
    </p:spTree>
    <p:extLst>
      <p:ext uri="{BB962C8B-B14F-4D97-AF65-F5344CB8AC3E}">
        <p14:creationId xmlns:p14="http://schemas.microsoft.com/office/powerpoint/2010/main" val="6904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530627"/>
            <a:ext cx="9404723" cy="1400530"/>
          </a:xfrm>
        </p:spPr>
        <p:txBody>
          <a:bodyPr/>
          <a:lstStyle/>
          <a:p>
            <a:r>
              <a:rPr lang="es-EC" dirty="0" smtClean="0"/>
              <a:t>INTRODUCCION </a:t>
            </a:r>
            <a:endParaRPr lang="es-EC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87843"/>
            <a:ext cx="2448267" cy="1495634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3" y="2827992"/>
            <a:ext cx="7486699" cy="11408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47135" y="1974851"/>
            <a:ext cx="1910687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Alta demanda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190976" y="1291698"/>
            <a:ext cx="1702904" cy="45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Hospital centinela </a:t>
            </a:r>
            <a:endParaRPr lang="es-EC" dirty="0"/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8" y="4057813"/>
            <a:ext cx="1724266" cy="1457528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38" y="4087591"/>
            <a:ext cx="2172331" cy="1108332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15" y="4098592"/>
            <a:ext cx="1963914" cy="1081687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97" y="4885697"/>
            <a:ext cx="2438740" cy="933524"/>
          </a:xfrm>
          <a:prstGeom prst="rect">
            <a:avLst/>
          </a:prstGeom>
        </p:spPr>
      </p:pic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4" y="4125359"/>
            <a:ext cx="1637877" cy="99631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8654" y="5713028"/>
            <a:ext cx="4058346" cy="93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Transportes, derivaciones, incremento de la jornada laboral, 27 TRANSPORTES POR DIA</a:t>
            </a:r>
            <a:endParaRPr lang="es-EC" dirty="0"/>
          </a:p>
        </p:txBody>
      </p:sp>
      <p:sp>
        <p:nvSpPr>
          <p:cNvPr id="15" name="Flecha curvada hacia la derecha 14"/>
          <p:cNvSpPr/>
          <p:nvPr/>
        </p:nvSpPr>
        <p:spPr>
          <a:xfrm>
            <a:off x="131250" y="2091888"/>
            <a:ext cx="474808" cy="33263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Cerrar llave 16"/>
          <p:cNvSpPr/>
          <p:nvPr/>
        </p:nvSpPr>
        <p:spPr>
          <a:xfrm>
            <a:off x="8461420" y="1493949"/>
            <a:ext cx="1120462" cy="4855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9581881" y="3398407"/>
            <a:ext cx="2086377" cy="1225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PROBLEMA 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GRUPO ESTUDIADO</a:t>
            </a:r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5970712" y="5864291"/>
            <a:ext cx="2772434" cy="64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TURNOS ROTATIVOS, EPP PERMANENTE </a:t>
            </a:r>
            <a:endParaRPr lang="es-EC" dirty="0"/>
          </a:p>
        </p:txBody>
      </p:sp>
      <p:sp>
        <p:nvSpPr>
          <p:cNvPr id="20" name="Cruz 19"/>
          <p:cNvSpPr/>
          <p:nvPr/>
        </p:nvSpPr>
        <p:spPr>
          <a:xfrm>
            <a:off x="4794480" y="5985828"/>
            <a:ext cx="707280" cy="49165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87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491921"/>
              </p:ext>
            </p:extLst>
          </p:nvPr>
        </p:nvGraphicFramePr>
        <p:xfrm>
          <a:off x="1103313" y="1275008"/>
          <a:ext cx="9496000" cy="497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661375" y="1152982"/>
            <a:ext cx="2292439" cy="347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Objetivo General </a:t>
            </a:r>
            <a:endParaRPr lang="es-EC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5348472" y="1152982"/>
            <a:ext cx="2778097" cy="347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Objetivos Específicos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8500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	JUSTIFICACION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910411"/>
              </p:ext>
            </p:extLst>
          </p:nvPr>
        </p:nvGraphicFramePr>
        <p:xfrm>
          <a:off x="646111" y="1506829"/>
          <a:ext cx="10281612" cy="461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METODOLOGIA DE ESTUDIO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788869"/>
              </p:ext>
            </p:extLst>
          </p:nvPr>
        </p:nvGraphicFramePr>
        <p:xfrm>
          <a:off x="0" y="1262131"/>
          <a:ext cx="12192000" cy="519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223493" y="1853248"/>
            <a:ext cx="1558345" cy="5151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Descriptivo transversal</a:t>
            </a:r>
            <a:endParaRPr lang="es-EC" sz="1600" b="1" dirty="0"/>
          </a:p>
        </p:txBody>
      </p:sp>
      <p:sp>
        <p:nvSpPr>
          <p:cNvPr id="6" name="Rectángulo 5"/>
          <p:cNvSpPr/>
          <p:nvPr/>
        </p:nvSpPr>
        <p:spPr>
          <a:xfrm>
            <a:off x="646111" y="5688166"/>
            <a:ext cx="2225880" cy="8543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Investigación de campos y recopilación de datos</a:t>
            </a:r>
            <a:endParaRPr lang="es-EC" sz="1400" b="1" dirty="0"/>
          </a:p>
        </p:txBody>
      </p:sp>
      <p:sp>
        <p:nvSpPr>
          <p:cNvPr id="7" name="Rectángulo 6"/>
          <p:cNvSpPr/>
          <p:nvPr/>
        </p:nvSpPr>
        <p:spPr>
          <a:xfrm>
            <a:off x="4241441" y="3186865"/>
            <a:ext cx="1371601" cy="4292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Inductivo y Deductivo</a:t>
            </a:r>
            <a:endParaRPr lang="es-EC" sz="1200" b="1" dirty="0"/>
          </a:p>
        </p:txBody>
      </p:sp>
      <p:sp>
        <p:nvSpPr>
          <p:cNvPr id="8" name="Rectángulo 7"/>
          <p:cNvSpPr/>
          <p:nvPr/>
        </p:nvSpPr>
        <p:spPr>
          <a:xfrm>
            <a:off x="7962873" y="5267643"/>
            <a:ext cx="1884607" cy="1376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-Encuesta sociodemográfica - COVID</a:t>
            </a:r>
          </a:p>
          <a:p>
            <a:pPr algn="ctr"/>
            <a:r>
              <a:rPr lang="es-EC" sz="1400" b="1" dirty="0" smtClean="0"/>
              <a:t>-Observación </a:t>
            </a:r>
          </a:p>
          <a:p>
            <a:pPr algn="ctr"/>
            <a:r>
              <a:rPr lang="es-EC" sz="1400" b="1" dirty="0" smtClean="0"/>
              <a:t> </a:t>
            </a:r>
            <a:r>
              <a:rPr lang="es-EC" sz="1400" b="1" dirty="0"/>
              <a:t>Base </a:t>
            </a:r>
            <a:r>
              <a:rPr lang="es-EC" sz="1400" b="1" dirty="0" smtClean="0"/>
              <a:t>bibliográfica</a:t>
            </a:r>
          </a:p>
          <a:p>
            <a:pPr algn="ctr"/>
            <a:r>
              <a:rPr lang="es-EC" sz="1400" b="1" dirty="0" smtClean="0"/>
              <a:t>-F PSICO 4.0</a:t>
            </a:r>
            <a:endParaRPr lang="es-EC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7888308" y="1695427"/>
            <a:ext cx="2033736" cy="799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• Población total </a:t>
            </a:r>
            <a:r>
              <a:rPr lang="es-EC" sz="1200" b="1" dirty="0" smtClean="0"/>
              <a:t>(20) </a:t>
            </a:r>
            <a:r>
              <a:rPr lang="es-EC" sz="1200" b="1" dirty="0"/>
              <a:t>- Criterios de Inclusión </a:t>
            </a:r>
            <a:r>
              <a:rPr lang="es-EC" sz="1200" b="1" dirty="0" smtClean="0"/>
              <a:t> </a:t>
            </a:r>
            <a:r>
              <a:rPr lang="es-EC" sz="1200" b="1" dirty="0"/>
              <a:t>Criterios de Exclusión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8531688" y="3889420"/>
            <a:ext cx="702464" cy="73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21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–DATOS SOCIODEMOGRAFICOS </a:t>
            </a:r>
            <a:endParaRPr lang="es-EC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75363"/>
              </p:ext>
            </p:extLst>
          </p:nvPr>
        </p:nvGraphicFramePr>
        <p:xfrm>
          <a:off x="196859" y="1875367"/>
          <a:ext cx="2919829" cy="186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6" y="1853248"/>
            <a:ext cx="3618963" cy="2007874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7" y="1853248"/>
            <a:ext cx="3846876" cy="2071300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9" y="3883241"/>
            <a:ext cx="5453826" cy="2543577"/>
          </a:xfrm>
          <a:prstGeom prst="rect">
            <a:avLst/>
          </a:prstGeom>
          <a:noFill/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5" y="4011611"/>
            <a:ext cx="4847769" cy="2415207"/>
          </a:xfrm>
          <a:prstGeom prst="rect">
            <a:avLst/>
          </a:prstGeom>
          <a:noFill/>
        </p:spPr>
      </p:pic>
      <p:sp>
        <p:nvSpPr>
          <p:cNvPr id="3" name="Explosión 1 2"/>
          <p:cNvSpPr/>
          <p:nvPr/>
        </p:nvSpPr>
        <p:spPr>
          <a:xfrm>
            <a:off x="4655713" y="4468969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xplosión 1 8"/>
          <p:cNvSpPr/>
          <p:nvPr/>
        </p:nvSpPr>
        <p:spPr>
          <a:xfrm>
            <a:off x="10191482" y="5325078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9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452718"/>
            <a:ext cx="4814531" cy="2792758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82" y="452717"/>
            <a:ext cx="6060472" cy="2895789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2" y="3487450"/>
            <a:ext cx="5694045" cy="2767965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18" y="3487450"/>
            <a:ext cx="5699760" cy="2773680"/>
          </a:xfrm>
          <a:prstGeom prst="rect">
            <a:avLst/>
          </a:prstGeom>
          <a:noFill/>
        </p:spPr>
      </p:pic>
      <p:sp>
        <p:nvSpPr>
          <p:cNvPr id="8" name="Explosión 1 7"/>
          <p:cNvSpPr/>
          <p:nvPr/>
        </p:nvSpPr>
        <p:spPr>
          <a:xfrm>
            <a:off x="11148167" y="1981400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xplosión 1 8"/>
          <p:cNvSpPr/>
          <p:nvPr/>
        </p:nvSpPr>
        <p:spPr>
          <a:xfrm>
            <a:off x="11176664" y="951869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xplosión 1 9"/>
          <p:cNvSpPr/>
          <p:nvPr/>
        </p:nvSpPr>
        <p:spPr>
          <a:xfrm>
            <a:off x="3762778" y="1372579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xplosión 1 10"/>
          <p:cNvSpPr/>
          <p:nvPr/>
        </p:nvSpPr>
        <p:spPr>
          <a:xfrm>
            <a:off x="5087154" y="4707228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xplosión 1 11"/>
          <p:cNvSpPr/>
          <p:nvPr/>
        </p:nvSpPr>
        <p:spPr>
          <a:xfrm>
            <a:off x="11359167" y="4468969"/>
            <a:ext cx="746974" cy="47651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53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F-PSCIO 4-0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9"/>
          <a:stretch/>
        </p:blipFill>
        <p:spPr bwMode="auto">
          <a:xfrm>
            <a:off x="283534" y="1152983"/>
            <a:ext cx="4507405" cy="5336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0"/>
          <a:stretch/>
        </p:blipFill>
        <p:spPr bwMode="auto">
          <a:xfrm>
            <a:off x="4881091" y="1164552"/>
            <a:ext cx="6801585" cy="2026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87" y="3566453"/>
            <a:ext cx="6774289" cy="29229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27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5" y="940158"/>
            <a:ext cx="5501850" cy="2579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" y="3915177"/>
            <a:ext cx="5566244" cy="26515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30" y="2230120"/>
            <a:ext cx="5430146" cy="28848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4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654</TotalTime>
  <Words>547</Words>
  <Application>Microsoft Office PowerPoint</Application>
  <PresentationFormat>Panorámica</PresentationFormat>
  <Paragraphs>62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     FACULTAD DE CIENCIAS DEL TRABAJO Y COMPORTAMIENTO HUMANO  ING. SEGURIDAD Y SALUD OCUPACIONAL   “ANÁLISIS DE RIESGOS PSICOSOCIALES EN EL PERSONAL PARAMÉDICO DEL HOSPITAL IESS QUITO SUR EN TIEMPOS DE CORONAVIRUS 19”   AUTOR : DIANA BELEN PILLAJO PILLAJO  DIRECTOR: MSG. ALFONSINA RODRIGUEZ  QUITO, AGOSTO 2021</vt:lpstr>
      <vt:lpstr>INTRODUCCION </vt:lpstr>
      <vt:lpstr>OBJETIVOS</vt:lpstr>
      <vt:lpstr> JUSTIFICACION</vt:lpstr>
      <vt:lpstr>METODOLOGIA DE ESTUDIO</vt:lpstr>
      <vt:lpstr>RESULTADOS –DATOS SOCIODEMOGRAFICOS </vt:lpstr>
      <vt:lpstr>Presentación de PowerPoint</vt:lpstr>
      <vt:lpstr>RESULTADOS F-PSCIO 4-0</vt:lpstr>
      <vt:lpstr>Presentación de PowerPoint</vt:lpstr>
      <vt:lpstr>Presentación de PowerPoint</vt:lpstr>
      <vt:lpstr>DISCUSIÓN </vt:lpstr>
      <vt:lpstr>CONCLUSION</vt:lpstr>
      <vt:lpstr>RECOEMNDACION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CIENCIAS DEL TRABAJO Y COMPORTAMIENTO HUMANO ING. SEGURIDAD Y SALUD OCUPACIONAL “PERCEPCIÓN DE SÍNTOMAS OSTEOMUSCULARES EN TRABAJADORES DE LIMPIEZA HOSPITALARIA EN UNA EMPRESA DE LA CIUDAD DE QUITO” AUTOR : JHONATHAN MONTERO SÁNCHEZ DIRECTOR: ING. PABLO DÁVILA MSC. QUITO, JULIO 2021</dc:title>
  <dc:creator>USER</dc:creator>
  <cp:lastModifiedBy>USER</cp:lastModifiedBy>
  <cp:revision>31</cp:revision>
  <dcterms:created xsi:type="dcterms:W3CDTF">2021-08-20T21:55:04Z</dcterms:created>
  <dcterms:modified xsi:type="dcterms:W3CDTF">2021-08-23T16:44:18Z</dcterms:modified>
</cp:coreProperties>
</file>