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58" r:id="rId9"/>
    <p:sldId id="259" r:id="rId10"/>
    <p:sldId id="263" r:id="rId11"/>
    <p:sldId id="264" r:id="rId12"/>
    <p:sldId id="260" r:id="rId13"/>
    <p:sldId id="265" r:id="rId14"/>
    <p:sldId id="277" r:id="rId15"/>
    <p:sldId id="278" r:id="rId16"/>
    <p:sldId id="279" r:id="rId17"/>
    <p:sldId id="268" r:id="rId18"/>
    <p:sldId id="280" r:id="rId19"/>
    <p:sldId id="271" r:id="rId20"/>
    <p:sldId id="281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616B6-2544-4947-B30B-269890833C6D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68F551F-2594-4661-AA05-D92490CA17FB}">
      <dgm:prSet/>
      <dgm:spPr/>
      <dgm:t>
        <a:bodyPr/>
        <a:lstStyle/>
        <a:p>
          <a:pPr rtl="0"/>
          <a:r>
            <a:rPr lang="es-ES_tradnl" dirty="0" smtClean="0"/>
            <a:t>Capacitaciones específicas</a:t>
          </a:r>
          <a:endParaRPr lang="es-EC" dirty="0"/>
        </a:p>
      </dgm:t>
    </dgm:pt>
    <dgm:pt modelId="{2D6D0E16-F605-4791-813C-50F5DE40288D}" type="parTrans" cxnId="{7516751A-122D-4369-AAAD-141D224E140A}">
      <dgm:prSet/>
      <dgm:spPr/>
      <dgm:t>
        <a:bodyPr/>
        <a:lstStyle/>
        <a:p>
          <a:endParaRPr lang="es-EC"/>
        </a:p>
      </dgm:t>
    </dgm:pt>
    <dgm:pt modelId="{314DF2EF-516B-4AEE-88CF-08CBF870DACA}" type="sibTrans" cxnId="{7516751A-122D-4369-AAAD-141D224E140A}">
      <dgm:prSet/>
      <dgm:spPr/>
      <dgm:t>
        <a:bodyPr/>
        <a:lstStyle/>
        <a:p>
          <a:endParaRPr lang="es-EC"/>
        </a:p>
      </dgm:t>
    </dgm:pt>
    <dgm:pt modelId="{D4A37305-5E45-47E7-A46A-9BB756501546}">
      <dgm:prSet/>
      <dgm:spPr/>
      <dgm:t>
        <a:bodyPr/>
        <a:lstStyle/>
        <a:p>
          <a:pPr rtl="0"/>
          <a:r>
            <a:rPr lang="es-ES_tradnl" dirty="0" smtClean="0"/>
            <a:t>Análisis de los procesos, o adaptación</a:t>
          </a:r>
          <a:endParaRPr lang="es-EC" dirty="0"/>
        </a:p>
      </dgm:t>
    </dgm:pt>
    <dgm:pt modelId="{66BC51C2-0D29-4C60-AE30-FEE9AD6D4910}" type="parTrans" cxnId="{DCC74162-96E0-4931-9479-8F4DD16F7B35}">
      <dgm:prSet/>
      <dgm:spPr/>
      <dgm:t>
        <a:bodyPr/>
        <a:lstStyle/>
        <a:p>
          <a:endParaRPr lang="es-EC"/>
        </a:p>
      </dgm:t>
    </dgm:pt>
    <dgm:pt modelId="{27552D6D-4490-43F5-BCB2-F11DCF4294A3}" type="sibTrans" cxnId="{DCC74162-96E0-4931-9479-8F4DD16F7B35}">
      <dgm:prSet/>
      <dgm:spPr/>
      <dgm:t>
        <a:bodyPr/>
        <a:lstStyle/>
        <a:p>
          <a:endParaRPr lang="es-EC"/>
        </a:p>
      </dgm:t>
    </dgm:pt>
    <dgm:pt modelId="{95D91686-0BE7-4C16-8002-58FB465F86A1}">
      <dgm:prSet/>
      <dgm:spPr/>
      <dgm:t>
        <a:bodyPr/>
        <a:lstStyle/>
        <a:p>
          <a:pPr rtl="0"/>
          <a:r>
            <a:rPr lang="es-ES_tradnl" dirty="0" smtClean="0"/>
            <a:t>Dotación de infraestructuras tecnológicas </a:t>
          </a:r>
          <a:endParaRPr lang="es-EC" dirty="0"/>
        </a:p>
      </dgm:t>
    </dgm:pt>
    <dgm:pt modelId="{DD0B2C18-FFC2-45F6-BD90-332B79C6E865}" type="parTrans" cxnId="{FBFDD6A1-CF52-4674-BBCE-42CA4C2138C9}">
      <dgm:prSet/>
      <dgm:spPr/>
      <dgm:t>
        <a:bodyPr/>
        <a:lstStyle/>
        <a:p>
          <a:endParaRPr lang="es-EC"/>
        </a:p>
      </dgm:t>
    </dgm:pt>
    <dgm:pt modelId="{6E40B54E-05E5-441B-AF5B-3D2CC1683262}" type="sibTrans" cxnId="{FBFDD6A1-CF52-4674-BBCE-42CA4C2138C9}">
      <dgm:prSet/>
      <dgm:spPr/>
      <dgm:t>
        <a:bodyPr/>
        <a:lstStyle/>
        <a:p>
          <a:endParaRPr lang="es-EC"/>
        </a:p>
      </dgm:t>
    </dgm:pt>
    <dgm:pt modelId="{DC08050C-DD19-4AD5-A4B2-8856ED495EB3}">
      <dgm:prSet/>
      <dgm:spPr/>
      <dgm:t>
        <a:bodyPr/>
        <a:lstStyle/>
        <a:p>
          <a:pPr rtl="0"/>
          <a:r>
            <a:rPr lang="es-ES_tradnl" dirty="0" smtClean="0"/>
            <a:t>Planificación</a:t>
          </a:r>
          <a:endParaRPr lang="es-EC" dirty="0"/>
        </a:p>
      </dgm:t>
    </dgm:pt>
    <dgm:pt modelId="{4C6528B7-26BA-4751-9B7C-518435B3C74C}" type="sibTrans" cxnId="{EC58BAB1-E87B-46BE-8732-E3320CE37D4B}">
      <dgm:prSet/>
      <dgm:spPr/>
      <dgm:t>
        <a:bodyPr/>
        <a:lstStyle/>
        <a:p>
          <a:endParaRPr lang="es-EC"/>
        </a:p>
      </dgm:t>
    </dgm:pt>
    <dgm:pt modelId="{CC7D71CD-5FE6-4973-B743-B848D7AEC1F4}" type="parTrans" cxnId="{EC58BAB1-E87B-46BE-8732-E3320CE37D4B}">
      <dgm:prSet/>
      <dgm:spPr/>
      <dgm:t>
        <a:bodyPr/>
        <a:lstStyle/>
        <a:p>
          <a:endParaRPr lang="es-EC"/>
        </a:p>
      </dgm:t>
    </dgm:pt>
    <dgm:pt modelId="{87C8CAFE-3050-4E6C-93D7-D2B86373D2DE}" type="pres">
      <dgm:prSet presAssocID="{1EA616B6-2544-4947-B30B-269890833C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382AA33-9F5D-469D-9CAD-04CB6ABB9B5C}" type="pres">
      <dgm:prSet presAssocID="{DC08050C-DD19-4AD5-A4B2-8856ED495EB3}" presName="centerShape" presStyleLbl="node0" presStyleIdx="0" presStyleCnt="1"/>
      <dgm:spPr/>
    </dgm:pt>
    <dgm:pt modelId="{73C6B01B-4772-40CE-AD63-D0CB6182B87F}" type="pres">
      <dgm:prSet presAssocID="{568F551F-2594-4661-AA05-D92490CA17FB}" presName="node" presStyleLbl="node1" presStyleIdx="0" presStyleCnt="3">
        <dgm:presLayoutVars>
          <dgm:bulletEnabled val="1"/>
        </dgm:presLayoutVars>
      </dgm:prSet>
      <dgm:spPr/>
    </dgm:pt>
    <dgm:pt modelId="{3E586BAF-5E29-4F76-872A-AAE66F076C35}" type="pres">
      <dgm:prSet presAssocID="{568F551F-2594-4661-AA05-D92490CA17FB}" presName="dummy" presStyleCnt="0"/>
      <dgm:spPr/>
    </dgm:pt>
    <dgm:pt modelId="{3108B241-B721-48A1-B24D-B54DA80F1D6C}" type="pres">
      <dgm:prSet presAssocID="{314DF2EF-516B-4AEE-88CF-08CBF870DACA}" presName="sibTrans" presStyleLbl="sibTrans2D1" presStyleIdx="0" presStyleCnt="3"/>
      <dgm:spPr/>
    </dgm:pt>
    <dgm:pt modelId="{DCB34FDB-D1C6-461F-98B8-8CFE5721A746}" type="pres">
      <dgm:prSet presAssocID="{D4A37305-5E45-47E7-A46A-9BB756501546}" presName="node" presStyleLbl="node1" presStyleIdx="1" presStyleCnt="3">
        <dgm:presLayoutVars>
          <dgm:bulletEnabled val="1"/>
        </dgm:presLayoutVars>
      </dgm:prSet>
      <dgm:spPr/>
    </dgm:pt>
    <dgm:pt modelId="{7581F705-AD0C-4D2D-B02F-3936D63CC0F1}" type="pres">
      <dgm:prSet presAssocID="{D4A37305-5E45-47E7-A46A-9BB756501546}" presName="dummy" presStyleCnt="0"/>
      <dgm:spPr/>
    </dgm:pt>
    <dgm:pt modelId="{28EF7694-C3E2-4EC6-8FC9-36DD94C84359}" type="pres">
      <dgm:prSet presAssocID="{27552D6D-4490-43F5-BCB2-F11DCF4294A3}" presName="sibTrans" presStyleLbl="sibTrans2D1" presStyleIdx="1" presStyleCnt="3"/>
      <dgm:spPr/>
    </dgm:pt>
    <dgm:pt modelId="{83A1E7D8-3D18-48C6-AC07-E013F388ABF0}" type="pres">
      <dgm:prSet presAssocID="{95D91686-0BE7-4C16-8002-58FB465F86A1}" presName="node" presStyleLbl="node1" presStyleIdx="2" presStyleCnt="3">
        <dgm:presLayoutVars>
          <dgm:bulletEnabled val="1"/>
        </dgm:presLayoutVars>
      </dgm:prSet>
      <dgm:spPr/>
    </dgm:pt>
    <dgm:pt modelId="{61E690B9-F8F3-44F2-BD1E-90A576118BF0}" type="pres">
      <dgm:prSet presAssocID="{95D91686-0BE7-4C16-8002-58FB465F86A1}" presName="dummy" presStyleCnt="0"/>
      <dgm:spPr/>
    </dgm:pt>
    <dgm:pt modelId="{AF1A3AD0-E2B4-44E8-BE48-C997902505FD}" type="pres">
      <dgm:prSet presAssocID="{6E40B54E-05E5-441B-AF5B-3D2CC1683262}" presName="sibTrans" presStyleLbl="sibTrans2D1" presStyleIdx="2" presStyleCnt="3"/>
      <dgm:spPr/>
    </dgm:pt>
  </dgm:ptLst>
  <dgm:cxnLst>
    <dgm:cxn modelId="{2BB8F2C3-0FC8-44DA-89C1-3B55860AA820}" type="presOf" srcId="{DC08050C-DD19-4AD5-A4B2-8856ED495EB3}" destId="{1382AA33-9F5D-469D-9CAD-04CB6ABB9B5C}" srcOrd="0" destOrd="0" presId="urn:microsoft.com/office/officeart/2005/8/layout/radial6"/>
    <dgm:cxn modelId="{7516751A-122D-4369-AAAD-141D224E140A}" srcId="{DC08050C-DD19-4AD5-A4B2-8856ED495EB3}" destId="{568F551F-2594-4661-AA05-D92490CA17FB}" srcOrd="0" destOrd="0" parTransId="{2D6D0E16-F605-4791-813C-50F5DE40288D}" sibTransId="{314DF2EF-516B-4AEE-88CF-08CBF870DACA}"/>
    <dgm:cxn modelId="{DCC74162-96E0-4931-9479-8F4DD16F7B35}" srcId="{DC08050C-DD19-4AD5-A4B2-8856ED495EB3}" destId="{D4A37305-5E45-47E7-A46A-9BB756501546}" srcOrd="1" destOrd="0" parTransId="{66BC51C2-0D29-4C60-AE30-FEE9AD6D4910}" sibTransId="{27552D6D-4490-43F5-BCB2-F11DCF4294A3}"/>
    <dgm:cxn modelId="{BE315038-930C-446A-9B66-E2DDE47FAC1C}" type="presOf" srcId="{6E40B54E-05E5-441B-AF5B-3D2CC1683262}" destId="{AF1A3AD0-E2B4-44E8-BE48-C997902505FD}" srcOrd="0" destOrd="0" presId="urn:microsoft.com/office/officeart/2005/8/layout/radial6"/>
    <dgm:cxn modelId="{1EC21ECA-9D40-4566-9B4E-8BAA7895BA7A}" type="presOf" srcId="{95D91686-0BE7-4C16-8002-58FB465F86A1}" destId="{83A1E7D8-3D18-48C6-AC07-E013F388ABF0}" srcOrd="0" destOrd="0" presId="urn:microsoft.com/office/officeart/2005/8/layout/radial6"/>
    <dgm:cxn modelId="{78B01CA3-6A78-4409-892D-7D0A71225317}" type="presOf" srcId="{1EA616B6-2544-4947-B30B-269890833C6D}" destId="{87C8CAFE-3050-4E6C-93D7-D2B86373D2DE}" srcOrd="0" destOrd="0" presId="urn:microsoft.com/office/officeart/2005/8/layout/radial6"/>
    <dgm:cxn modelId="{FBFDD6A1-CF52-4674-BBCE-42CA4C2138C9}" srcId="{DC08050C-DD19-4AD5-A4B2-8856ED495EB3}" destId="{95D91686-0BE7-4C16-8002-58FB465F86A1}" srcOrd="2" destOrd="0" parTransId="{DD0B2C18-FFC2-45F6-BD90-332B79C6E865}" sibTransId="{6E40B54E-05E5-441B-AF5B-3D2CC1683262}"/>
    <dgm:cxn modelId="{0CF86167-FB80-497E-A42D-FEBA343CDEB4}" type="presOf" srcId="{D4A37305-5E45-47E7-A46A-9BB756501546}" destId="{DCB34FDB-D1C6-461F-98B8-8CFE5721A746}" srcOrd="0" destOrd="0" presId="urn:microsoft.com/office/officeart/2005/8/layout/radial6"/>
    <dgm:cxn modelId="{8F27E11A-C41A-4C1F-A6FD-DC9330FA531C}" type="presOf" srcId="{568F551F-2594-4661-AA05-D92490CA17FB}" destId="{73C6B01B-4772-40CE-AD63-D0CB6182B87F}" srcOrd="0" destOrd="0" presId="urn:microsoft.com/office/officeart/2005/8/layout/radial6"/>
    <dgm:cxn modelId="{5790F3D7-6D9A-4793-8DCF-EE73ED2249B1}" type="presOf" srcId="{27552D6D-4490-43F5-BCB2-F11DCF4294A3}" destId="{28EF7694-C3E2-4EC6-8FC9-36DD94C84359}" srcOrd="0" destOrd="0" presId="urn:microsoft.com/office/officeart/2005/8/layout/radial6"/>
    <dgm:cxn modelId="{04EB575F-DDFA-49F0-B637-165AB4F6097A}" type="presOf" srcId="{314DF2EF-516B-4AEE-88CF-08CBF870DACA}" destId="{3108B241-B721-48A1-B24D-B54DA80F1D6C}" srcOrd="0" destOrd="0" presId="urn:microsoft.com/office/officeart/2005/8/layout/radial6"/>
    <dgm:cxn modelId="{EC58BAB1-E87B-46BE-8732-E3320CE37D4B}" srcId="{1EA616B6-2544-4947-B30B-269890833C6D}" destId="{DC08050C-DD19-4AD5-A4B2-8856ED495EB3}" srcOrd="0" destOrd="0" parTransId="{CC7D71CD-5FE6-4973-B743-B848D7AEC1F4}" sibTransId="{4C6528B7-26BA-4751-9B7C-518435B3C74C}"/>
    <dgm:cxn modelId="{605D0D0F-1B58-4955-979D-294D1B220118}" type="presParOf" srcId="{87C8CAFE-3050-4E6C-93D7-D2B86373D2DE}" destId="{1382AA33-9F5D-469D-9CAD-04CB6ABB9B5C}" srcOrd="0" destOrd="0" presId="urn:microsoft.com/office/officeart/2005/8/layout/radial6"/>
    <dgm:cxn modelId="{E2C23501-A5AB-417A-BF9D-3E8C4F97F282}" type="presParOf" srcId="{87C8CAFE-3050-4E6C-93D7-D2B86373D2DE}" destId="{73C6B01B-4772-40CE-AD63-D0CB6182B87F}" srcOrd="1" destOrd="0" presId="urn:microsoft.com/office/officeart/2005/8/layout/radial6"/>
    <dgm:cxn modelId="{13E8F50B-3A8D-4BE5-801C-627C8BDE508E}" type="presParOf" srcId="{87C8CAFE-3050-4E6C-93D7-D2B86373D2DE}" destId="{3E586BAF-5E29-4F76-872A-AAE66F076C35}" srcOrd="2" destOrd="0" presId="urn:microsoft.com/office/officeart/2005/8/layout/radial6"/>
    <dgm:cxn modelId="{711D95F1-D9C6-478E-9AF3-06F570844FA2}" type="presParOf" srcId="{87C8CAFE-3050-4E6C-93D7-D2B86373D2DE}" destId="{3108B241-B721-48A1-B24D-B54DA80F1D6C}" srcOrd="3" destOrd="0" presId="urn:microsoft.com/office/officeart/2005/8/layout/radial6"/>
    <dgm:cxn modelId="{A58021F0-E7C2-4598-AF00-C1A5D232745A}" type="presParOf" srcId="{87C8CAFE-3050-4E6C-93D7-D2B86373D2DE}" destId="{DCB34FDB-D1C6-461F-98B8-8CFE5721A746}" srcOrd="4" destOrd="0" presId="urn:microsoft.com/office/officeart/2005/8/layout/radial6"/>
    <dgm:cxn modelId="{2CD365B1-2585-4BF9-B0AA-59F959BE6EA0}" type="presParOf" srcId="{87C8CAFE-3050-4E6C-93D7-D2B86373D2DE}" destId="{7581F705-AD0C-4D2D-B02F-3936D63CC0F1}" srcOrd="5" destOrd="0" presId="urn:microsoft.com/office/officeart/2005/8/layout/radial6"/>
    <dgm:cxn modelId="{89CCD773-73D2-4467-A8E4-198C93E9E375}" type="presParOf" srcId="{87C8CAFE-3050-4E6C-93D7-D2B86373D2DE}" destId="{28EF7694-C3E2-4EC6-8FC9-36DD94C84359}" srcOrd="6" destOrd="0" presId="urn:microsoft.com/office/officeart/2005/8/layout/radial6"/>
    <dgm:cxn modelId="{9E91B34D-90A3-4C2E-BFE3-79A7E4208364}" type="presParOf" srcId="{87C8CAFE-3050-4E6C-93D7-D2B86373D2DE}" destId="{83A1E7D8-3D18-48C6-AC07-E013F388ABF0}" srcOrd="7" destOrd="0" presId="urn:microsoft.com/office/officeart/2005/8/layout/radial6"/>
    <dgm:cxn modelId="{907C886C-C346-4BC1-AF96-3C7938863806}" type="presParOf" srcId="{87C8CAFE-3050-4E6C-93D7-D2B86373D2DE}" destId="{61E690B9-F8F3-44F2-BD1E-90A576118BF0}" srcOrd="8" destOrd="0" presId="urn:microsoft.com/office/officeart/2005/8/layout/radial6"/>
    <dgm:cxn modelId="{BDFD4EFC-1D33-4659-BD2D-761389251DDC}" type="presParOf" srcId="{87C8CAFE-3050-4E6C-93D7-D2B86373D2DE}" destId="{AF1A3AD0-E2B4-44E8-BE48-C997902505F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13AEBB-4D1E-4A76-832D-13110620E098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5CC334C-0F01-4791-A6F8-F889C989E678}">
      <dgm:prSet/>
      <dgm:spPr/>
      <dgm:t>
        <a:bodyPr/>
        <a:lstStyle/>
        <a:p>
          <a:pPr rtl="0"/>
          <a:r>
            <a:rPr lang="es-ES_tradnl" dirty="0" smtClean="0"/>
            <a:t>Estrés detectable en un porcentaje de la población y sintomatología músculo esquelética asociada</a:t>
          </a:r>
          <a:endParaRPr lang="es-EC" dirty="0"/>
        </a:p>
      </dgm:t>
    </dgm:pt>
    <dgm:pt modelId="{37EFE1E9-9602-481A-A93D-2BE7B61FB653}" type="parTrans" cxnId="{6FE89306-2351-4300-8FF9-A8987EFD859D}">
      <dgm:prSet/>
      <dgm:spPr/>
      <dgm:t>
        <a:bodyPr/>
        <a:lstStyle/>
        <a:p>
          <a:endParaRPr lang="es-EC"/>
        </a:p>
      </dgm:t>
    </dgm:pt>
    <dgm:pt modelId="{9F5A94DF-3F1E-432A-B5A1-B17161B2B547}" type="sibTrans" cxnId="{6FE89306-2351-4300-8FF9-A8987EFD859D}">
      <dgm:prSet/>
      <dgm:spPr/>
      <dgm:t>
        <a:bodyPr/>
        <a:lstStyle/>
        <a:p>
          <a:endParaRPr lang="es-EC"/>
        </a:p>
      </dgm:t>
    </dgm:pt>
    <dgm:pt modelId="{BCEE38AB-255B-4C9E-84C1-59BFC3BE6CD9}">
      <dgm:prSet/>
      <dgm:spPr/>
      <dgm:t>
        <a:bodyPr/>
        <a:lstStyle/>
        <a:p>
          <a:pPr rtl="0"/>
          <a:r>
            <a:rPr lang="es-ES_tradnl" dirty="0" smtClean="0"/>
            <a:t>Planes preventivos</a:t>
          </a:r>
          <a:endParaRPr lang="es-EC" dirty="0"/>
        </a:p>
      </dgm:t>
    </dgm:pt>
    <dgm:pt modelId="{928FFCDF-9FB2-4595-BE85-6AEA4DAB5414}" type="parTrans" cxnId="{F528D4A7-3471-4047-80B5-DB3E035F58AA}">
      <dgm:prSet/>
      <dgm:spPr/>
      <dgm:t>
        <a:bodyPr/>
        <a:lstStyle/>
        <a:p>
          <a:endParaRPr lang="es-EC"/>
        </a:p>
      </dgm:t>
    </dgm:pt>
    <dgm:pt modelId="{2AC6F86D-8124-4BE0-BA7B-FA367E3A0B44}" type="sibTrans" cxnId="{F528D4A7-3471-4047-80B5-DB3E035F58AA}">
      <dgm:prSet/>
      <dgm:spPr/>
      <dgm:t>
        <a:bodyPr/>
        <a:lstStyle/>
        <a:p>
          <a:endParaRPr lang="es-EC"/>
        </a:p>
      </dgm:t>
    </dgm:pt>
    <dgm:pt modelId="{C2E445A1-18D4-4AB4-BA05-FA4FCE775FC9}">
      <dgm:prSet/>
      <dgm:spPr/>
      <dgm:t>
        <a:bodyPr/>
        <a:lstStyle/>
        <a:p>
          <a:pPr rtl="0"/>
          <a:r>
            <a:rPr lang="es-ES_tradnl" dirty="0" smtClean="0"/>
            <a:t>Directrices para el trabajo: ergonómicas,  organización del trabajo, a los procesos y la obtención de productos.</a:t>
          </a:r>
          <a:endParaRPr lang="es-EC" dirty="0"/>
        </a:p>
      </dgm:t>
    </dgm:pt>
    <dgm:pt modelId="{FF6C2B8D-EB2B-4B08-AC0B-E817562DE3C0}" type="parTrans" cxnId="{05A373A3-C480-4D0D-A98C-1938DE174A1D}">
      <dgm:prSet/>
      <dgm:spPr/>
      <dgm:t>
        <a:bodyPr/>
        <a:lstStyle/>
        <a:p>
          <a:endParaRPr lang="es-EC"/>
        </a:p>
      </dgm:t>
    </dgm:pt>
    <dgm:pt modelId="{D4CD434F-968E-4071-989B-C7CA7361D60B}" type="sibTrans" cxnId="{05A373A3-C480-4D0D-A98C-1938DE174A1D}">
      <dgm:prSet/>
      <dgm:spPr/>
      <dgm:t>
        <a:bodyPr/>
        <a:lstStyle/>
        <a:p>
          <a:endParaRPr lang="es-EC"/>
        </a:p>
      </dgm:t>
    </dgm:pt>
    <dgm:pt modelId="{7142DF2F-88CE-492E-B792-CD2DC6BDD626}" type="pres">
      <dgm:prSet presAssocID="{B913AEBB-4D1E-4A76-832D-13110620E098}" presName="cycle" presStyleCnt="0">
        <dgm:presLayoutVars>
          <dgm:dir/>
          <dgm:resizeHandles val="exact"/>
        </dgm:presLayoutVars>
      </dgm:prSet>
      <dgm:spPr/>
    </dgm:pt>
    <dgm:pt modelId="{AE1DB7F3-5F25-48D8-A235-B71F27618A9B}" type="pres">
      <dgm:prSet presAssocID="{85CC334C-0F01-4791-A6F8-F889C989E67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9EC1B3-5D6A-4371-B248-46CEC12611A5}" type="pres">
      <dgm:prSet presAssocID="{9F5A94DF-3F1E-432A-B5A1-B17161B2B547}" presName="sibTrans" presStyleLbl="sibTrans2D1" presStyleIdx="0" presStyleCnt="3"/>
      <dgm:spPr/>
    </dgm:pt>
    <dgm:pt modelId="{2AF785EB-F43D-49D4-96BF-CA3BEB174919}" type="pres">
      <dgm:prSet presAssocID="{9F5A94DF-3F1E-432A-B5A1-B17161B2B547}" presName="connectorText" presStyleLbl="sibTrans2D1" presStyleIdx="0" presStyleCnt="3"/>
      <dgm:spPr/>
    </dgm:pt>
    <dgm:pt modelId="{2799BC61-917A-4062-921A-80385A27DA31}" type="pres">
      <dgm:prSet presAssocID="{BCEE38AB-255B-4C9E-84C1-59BFC3BE6C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A0E5F6-563D-4D01-9070-F9DD4D022363}" type="pres">
      <dgm:prSet presAssocID="{2AC6F86D-8124-4BE0-BA7B-FA367E3A0B44}" presName="sibTrans" presStyleLbl="sibTrans2D1" presStyleIdx="1" presStyleCnt="3"/>
      <dgm:spPr/>
    </dgm:pt>
    <dgm:pt modelId="{F0370DA4-7DA4-4266-8070-0B6653FEF35B}" type="pres">
      <dgm:prSet presAssocID="{2AC6F86D-8124-4BE0-BA7B-FA367E3A0B44}" presName="connectorText" presStyleLbl="sibTrans2D1" presStyleIdx="1" presStyleCnt="3"/>
      <dgm:spPr/>
    </dgm:pt>
    <dgm:pt modelId="{DB337A8F-139E-4C6E-97D5-EB79748FBD66}" type="pres">
      <dgm:prSet presAssocID="{C2E445A1-18D4-4AB4-BA05-FA4FCE775F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F3D0B7-8B03-438D-B783-A2A3717CDCDC}" type="pres">
      <dgm:prSet presAssocID="{D4CD434F-968E-4071-989B-C7CA7361D60B}" presName="sibTrans" presStyleLbl="sibTrans2D1" presStyleIdx="2" presStyleCnt="3"/>
      <dgm:spPr/>
    </dgm:pt>
    <dgm:pt modelId="{625AB8B1-D73F-48CD-AF70-877F92212239}" type="pres">
      <dgm:prSet presAssocID="{D4CD434F-968E-4071-989B-C7CA7361D60B}" presName="connectorText" presStyleLbl="sibTrans2D1" presStyleIdx="2" presStyleCnt="3"/>
      <dgm:spPr/>
    </dgm:pt>
  </dgm:ptLst>
  <dgm:cxnLst>
    <dgm:cxn modelId="{C3F3FC40-BCE1-450E-AB5F-650507B73341}" type="presOf" srcId="{9F5A94DF-3F1E-432A-B5A1-B17161B2B547}" destId="{2AF785EB-F43D-49D4-96BF-CA3BEB174919}" srcOrd="1" destOrd="0" presId="urn:microsoft.com/office/officeart/2005/8/layout/cycle2"/>
    <dgm:cxn modelId="{D273C9A4-D4B3-4E8F-B10A-E33ABB8B7D35}" type="presOf" srcId="{D4CD434F-968E-4071-989B-C7CA7361D60B}" destId="{625AB8B1-D73F-48CD-AF70-877F92212239}" srcOrd="1" destOrd="0" presId="urn:microsoft.com/office/officeart/2005/8/layout/cycle2"/>
    <dgm:cxn modelId="{F35460AC-3B3E-443F-B70A-61EE7A7B4784}" type="presOf" srcId="{C2E445A1-18D4-4AB4-BA05-FA4FCE775FC9}" destId="{DB337A8F-139E-4C6E-97D5-EB79748FBD66}" srcOrd="0" destOrd="0" presId="urn:microsoft.com/office/officeart/2005/8/layout/cycle2"/>
    <dgm:cxn modelId="{F528D4A7-3471-4047-80B5-DB3E035F58AA}" srcId="{B913AEBB-4D1E-4A76-832D-13110620E098}" destId="{BCEE38AB-255B-4C9E-84C1-59BFC3BE6CD9}" srcOrd="1" destOrd="0" parTransId="{928FFCDF-9FB2-4595-BE85-6AEA4DAB5414}" sibTransId="{2AC6F86D-8124-4BE0-BA7B-FA367E3A0B44}"/>
    <dgm:cxn modelId="{5573F851-6675-4387-9572-1016395D7253}" type="presOf" srcId="{85CC334C-0F01-4791-A6F8-F889C989E678}" destId="{AE1DB7F3-5F25-48D8-A235-B71F27618A9B}" srcOrd="0" destOrd="0" presId="urn:microsoft.com/office/officeart/2005/8/layout/cycle2"/>
    <dgm:cxn modelId="{6FE89306-2351-4300-8FF9-A8987EFD859D}" srcId="{B913AEBB-4D1E-4A76-832D-13110620E098}" destId="{85CC334C-0F01-4791-A6F8-F889C989E678}" srcOrd="0" destOrd="0" parTransId="{37EFE1E9-9602-481A-A93D-2BE7B61FB653}" sibTransId="{9F5A94DF-3F1E-432A-B5A1-B17161B2B547}"/>
    <dgm:cxn modelId="{66E00DD8-8DE5-47D7-A5F5-747AAB587D8E}" type="presOf" srcId="{2AC6F86D-8124-4BE0-BA7B-FA367E3A0B44}" destId="{37A0E5F6-563D-4D01-9070-F9DD4D022363}" srcOrd="0" destOrd="0" presId="urn:microsoft.com/office/officeart/2005/8/layout/cycle2"/>
    <dgm:cxn modelId="{0DA7F572-57E0-4756-BC8B-8815BF88E699}" type="presOf" srcId="{2AC6F86D-8124-4BE0-BA7B-FA367E3A0B44}" destId="{F0370DA4-7DA4-4266-8070-0B6653FEF35B}" srcOrd="1" destOrd="0" presId="urn:microsoft.com/office/officeart/2005/8/layout/cycle2"/>
    <dgm:cxn modelId="{FB601608-3424-4CC7-9F3B-CE55420308C6}" type="presOf" srcId="{D4CD434F-968E-4071-989B-C7CA7361D60B}" destId="{C8F3D0B7-8B03-438D-B783-A2A3717CDCDC}" srcOrd="0" destOrd="0" presId="urn:microsoft.com/office/officeart/2005/8/layout/cycle2"/>
    <dgm:cxn modelId="{824CBD3D-2F8A-437F-A538-DE739CA1D642}" type="presOf" srcId="{B913AEBB-4D1E-4A76-832D-13110620E098}" destId="{7142DF2F-88CE-492E-B792-CD2DC6BDD626}" srcOrd="0" destOrd="0" presId="urn:microsoft.com/office/officeart/2005/8/layout/cycle2"/>
    <dgm:cxn modelId="{05A373A3-C480-4D0D-A98C-1938DE174A1D}" srcId="{B913AEBB-4D1E-4A76-832D-13110620E098}" destId="{C2E445A1-18D4-4AB4-BA05-FA4FCE775FC9}" srcOrd="2" destOrd="0" parTransId="{FF6C2B8D-EB2B-4B08-AC0B-E817562DE3C0}" sibTransId="{D4CD434F-968E-4071-989B-C7CA7361D60B}"/>
    <dgm:cxn modelId="{59A3FBA6-D9FA-4284-BCC1-46FF668F6956}" type="presOf" srcId="{BCEE38AB-255B-4C9E-84C1-59BFC3BE6CD9}" destId="{2799BC61-917A-4062-921A-80385A27DA31}" srcOrd="0" destOrd="0" presId="urn:microsoft.com/office/officeart/2005/8/layout/cycle2"/>
    <dgm:cxn modelId="{22EE00D7-4473-42E8-857D-2DBA9AFFEE3B}" type="presOf" srcId="{9F5A94DF-3F1E-432A-B5A1-B17161B2B547}" destId="{799EC1B3-5D6A-4371-B248-46CEC12611A5}" srcOrd="0" destOrd="0" presId="urn:microsoft.com/office/officeart/2005/8/layout/cycle2"/>
    <dgm:cxn modelId="{FAB0567B-9749-4961-B9ED-5148FC18CF02}" type="presParOf" srcId="{7142DF2F-88CE-492E-B792-CD2DC6BDD626}" destId="{AE1DB7F3-5F25-48D8-A235-B71F27618A9B}" srcOrd="0" destOrd="0" presId="urn:microsoft.com/office/officeart/2005/8/layout/cycle2"/>
    <dgm:cxn modelId="{71D6C96C-7CBA-4C4E-859E-843346B621DC}" type="presParOf" srcId="{7142DF2F-88CE-492E-B792-CD2DC6BDD626}" destId="{799EC1B3-5D6A-4371-B248-46CEC12611A5}" srcOrd="1" destOrd="0" presId="urn:microsoft.com/office/officeart/2005/8/layout/cycle2"/>
    <dgm:cxn modelId="{45D4A0CC-6A71-4F15-9D35-5E0B4EE79010}" type="presParOf" srcId="{799EC1B3-5D6A-4371-B248-46CEC12611A5}" destId="{2AF785EB-F43D-49D4-96BF-CA3BEB174919}" srcOrd="0" destOrd="0" presId="urn:microsoft.com/office/officeart/2005/8/layout/cycle2"/>
    <dgm:cxn modelId="{155848B9-74B6-4AD7-B1F8-5DAE97B991EF}" type="presParOf" srcId="{7142DF2F-88CE-492E-B792-CD2DC6BDD626}" destId="{2799BC61-917A-4062-921A-80385A27DA31}" srcOrd="2" destOrd="0" presId="urn:microsoft.com/office/officeart/2005/8/layout/cycle2"/>
    <dgm:cxn modelId="{3E5B65F1-8FB2-46B9-8420-8E76DB8C883F}" type="presParOf" srcId="{7142DF2F-88CE-492E-B792-CD2DC6BDD626}" destId="{37A0E5F6-563D-4D01-9070-F9DD4D022363}" srcOrd="3" destOrd="0" presId="urn:microsoft.com/office/officeart/2005/8/layout/cycle2"/>
    <dgm:cxn modelId="{10B818C8-A8F1-4D61-980F-2004BB5D0B38}" type="presParOf" srcId="{37A0E5F6-563D-4D01-9070-F9DD4D022363}" destId="{F0370DA4-7DA4-4266-8070-0B6653FEF35B}" srcOrd="0" destOrd="0" presId="urn:microsoft.com/office/officeart/2005/8/layout/cycle2"/>
    <dgm:cxn modelId="{23191CBC-5A3A-400B-8369-AF9DCF48C459}" type="presParOf" srcId="{7142DF2F-88CE-492E-B792-CD2DC6BDD626}" destId="{DB337A8F-139E-4C6E-97D5-EB79748FBD66}" srcOrd="4" destOrd="0" presId="urn:microsoft.com/office/officeart/2005/8/layout/cycle2"/>
    <dgm:cxn modelId="{B839D2F7-5ACE-4A79-94EE-1A2E28E2E801}" type="presParOf" srcId="{7142DF2F-88CE-492E-B792-CD2DC6BDD626}" destId="{C8F3D0B7-8B03-438D-B783-A2A3717CDCDC}" srcOrd="5" destOrd="0" presId="urn:microsoft.com/office/officeart/2005/8/layout/cycle2"/>
    <dgm:cxn modelId="{FFFCFB97-2FFD-40B7-8027-29037A4EA9A4}" type="presParOf" srcId="{C8F3D0B7-8B03-438D-B783-A2A3717CDCDC}" destId="{625AB8B1-D73F-48CD-AF70-877F9221223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85BFC-2A65-46F5-B230-BFC549B56D6E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AB49B42-CAD3-4B62-9240-DCED9AFD4940}">
      <dgm:prSet/>
      <dgm:spPr/>
      <dgm:t>
        <a:bodyPr/>
        <a:lstStyle/>
        <a:p>
          <a:pPr rtl="0"/>
          <a:r>
            <a:rPr lang="es-ES_tradnl" dirty="0" smtClean="0"/>
            <a:t>Sector privado 4,91%. </a:t>
          </a:r>
          <a:endParaRPr lang="es-EC" dirty="0"/>
        </a:p>
      </dgm:t>
    </dgm:pt>
    <dgm:pt modelId="{A7333BB1-FBF6-47E1-9E40-29BFE81B7614}" type="parTrans" cxnId="{7E4FA414-0FAC-4A51-B20A-25D0C6A9B54C}">
      <dgm:prSet/>
      <dgm:spPr/>
      <dgm:t>
        <a:bodyPr/>
        <a:lstStyle/>
        <a:p>
          <a:endParaRPr lang="es-EC"/>
        </a:p>
      </dgm:t>
    </dgm:pt>
    <dgm:pt modelId="{0FDB7046-34FB-455D-990E-0C08DC2054AA}" type="sibTrans" cxnId="{7E4FA414-0FAC-4A51-B20A-25D0C6A9B54C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93AE654-F78B-4550-ADC5-B9026D8BC518}">
      <dgm:prSet/>
      <dgm:spPr/>
      <dgm:t>
        <a:bodyPr/>
        <a:lstStyle/>
        <a:p>
          <a:pPr rtl="0"/>
          <a:r>
            <a:rPr lang="es-ES_tradnl" dirty="0" smtClean="0"/>
            <a:t>Sector público, 45,20%</a:t>
          </a:r>
          <a:endParaRPr lang="es-EC" dirty="0"/>
        </a:p>
      </dgm:t>
    </dgm:pt>
    <dgm:pt modelId="{CD7DF374-946C-4F05-8846-7E9C39084F51}" type="parTrans" cxnId="{24EF33F6-210B-4869-AE8E-18663900F2C7}">
      <dgm:prSet/>
      <dgm:spPr/>
      <dgm:t>
        <a:bodyPr/>
        <a:lstStyle/>
        <a:p>
          <a:endParaRPr lang="es-EC"/>
        </a:p>
      </dgm:t>
    </dgm:pt>
    <dgm:pt modelId="{C180B864-6E60-4354-88CB-7F110A0723A6}" type="sibTrans" cxnId="{24EF33F6-210B-4869-AE8E-18663900F2C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F42BBF7-44C5-458C-A2A7-8646A517C80C}" type="pres">
      <dgm:prSet presAssocID="{BF385BFC-2A65-46F5-B230-BFC549B56D6E}" presName="Name0" presStyleCnt="0">
        <dgm:presLayoutVars>
          <dgm:chMax val="7"/>
          <dgm:chPref val="7"/>
          <dgm:dir/>
        </dgm:presLayoutVars>
      </dgm:prSet>
      <dgm:spPr/>
    </dgm:pt>
    <dgm:pt modelId="{194B648C-63EB-4350-B218-D4202A32CDB2}" type="pres">
      <dgm:prSet presAssocID="{BF385BFC-2A65-46F5-B230-BFC549B56D6E}" presName="dot1" presStyleLbl="alignNode1" presStyleIdx="0" presStyleCnt="10"/>
      <dgm:spPr/>
    </dgm:pt>
    <dgm:pt modelId="{9DBD0453-047B-4369-A704-AB2FF43D9C8B}" type="pres">
      <dgm:prSet presAssocID="{BF385BFC-2A65-46F5-B230-BFC549B56D6E}" presName="dot2" presStyleLbl="alignNode1" presStyleIdx="1" presStyleCnt="10"/>
      <dgm:spPr/>
    </dgm:pt>
    <dgm:pt modelId="{F7E11C29-F865-4F37-9FAF-72C412103BEE}" type="pres">
      <dgm:prSet presAssocID="{BF385BFC-2A65-46F5-B230-BFC549B56D6E}" presName="dot3" presStyleLbl="alignNode1" presStyleIdx="2" presStyleCnt="10"/>
      <dgm:spPr/>
    </dgm:pt>
    <dgm:pt modelId="{74E12D5E-2576-4255-A4E5-4FD98B0AE777}" type="pres">
      <dgm:prSet presAssocID="{BF385BFC-2A65-46F5-B230-BFC549B56D6E}" presName="dotArrow1" presStyleLbl="alignNode1" presStyleIdx="3" presStyleCnt="10"/>
      <dgm:spPr/>
    </dgm:pt>
    <dgm:pt modelId="{DD483F0C-C914-460C-92D3-F69CD9127626}" type="pres">
      <dgm:prSet presAssocID="{BF385BFC-2A65-46F5-B230-BFC549B56D6E}" presName="dotArrow2" presStyleLbl="alignNode1" presStyleIdx="4" presStyleCnt="10"/>
      <dgm:spPr/>
    </dgm:pt>
    <dgm:pt modelId="{0B4F7363-7955-4A3B-9FB8-A243C04F14A6}" type="pres">
      <dgm:prSet presAssocID="{BF385BFC-2A65-46F5-B230-BFC549B56D6E}" presName="dotArrow3" presStyleLbl="alignNode1" presStyleIdx="5" presStyleCnt="10"/>
      <dgm:spPr/>
    </dgm:pt>
    <dgm:pt modelId="{45D549D0-250E-41A8-B956-2A2E0C5CDCA6}" type="pres">
      <dgm:prSet presAssocID="{BF385BFC-2A65-46F5-B230-BFC549B56D6E}" presName="dotArrow4" presStyleLbl="alignNode1" presStyleIdx="6" presStyleCnt="10"/>
      <dgm:spPr/>
    </dgm:pt>
    <dgm:pt modelId="{26F6F86D-5D4A-4AA2-B16A-21FE872638B3}" type="pres">
      <dgm:prSet presAssocID="{BF385BFC-2A65-46F5-B230-BFC549B56D6E}" presName="dotArrow5" presStyleLbl="alignNode1" presStyleIdx="7" presStyleCnt="10"/>
      <dgm:spPr/>
    </dgm:pt>
    <dgm:pt modelId="{25C08D1D-B5B9-4FD0-899C-7CC54B655486}" type="pres">
      <dgm:prSet presAssocID="{BF385BFC-2A65-46F5-B230-BFC549B56D6E}" presName="dotArrow6" presStyleLbl="alignNode1" presStyleIdx="8" presStyleCnt="10"/>
      <dgm:spPr/>
    </dgm:pt>
    <dgm:pt modelId="{30CF0FE5-6C8B-4C51-B0EB-4BB9D4F2EE04}" type="pres">
      <dgm:prSet presAssocID="{BF385BFC-2A65-46F5-B230-BFC549B56D6E}" presName="dotArrow7" presStyleLbl="alignNode1" presStyleIdx="9" presStyleCnt="10"/>
      <dgm:spPr/>
    </dgm:pt>
    <dgm:pt modelId="{16988284-3CE8-4F83-BE92-014CF69FE3A5}" type="pres">
      <dgm:prSet presAssocID="{5AB49B42-CAD3-4B62-9240-DCED9AFD4940}" presName="parTx1" presStyleLbl="node1" presStyleIdx="0" presStyleCnt="2"/>
      <dgm:spPr/>
      <dgm:t>
        <a:bodyPr/>
        <a:lstStyle/>
        <a:p>
          <a:endParaRPr lang="es-EC"/>
        </a:p>
      </dgm:t>
    </dgm:pt>
    <dgm:pt modelId="{EDAE667C-38C5-4618-B41A-0133199C97C6}" type="pres">
      <dgm:prSet presAssocID="{0FDB7046-34FB-455D-990E-0C08DC2054AA}" presName="picture1" presStyleCnt="0"/>
      <dgm:spPr/>
    </dgm:pt>
    <dgm:pt modelId="{8ED6F3A8-F25F-4173-80C5-ADA7425D15FD}" type="pres">
      <dgm:prSet presAssocID="{0FDB7046-34FB-455D-990E-0C08DC2054AA}" presName="imageRepeatNode" presStyleLbl="fgImgPlace1" presStyleIdx="0" presStyleCnt="2"/>
      <dgm:spPr/>
    </dgm:pt>
    <dgm:pt modelId="{CF6791BA-0F29-45C0-9B3B-AFEF077581A1}" type="pres">
      <dgm:prSet presAssocID="{393AE654-F78B-4550-ADC5-B9026D8BC518}" presName="parTx2" presStyleLbl="node1" presStyleIdx="1" presStyleCnt="2"/>
      <dgm:spPr/>
      <dgm:t>
        <a:bodyPr/>
        <a:lstStyle/>
        <a:p>
          <a:endParaRPr lang="es-EC"/>
        </a:p>
      </dgm:t>
    </dgm:pt>
    <dgm:pt modelId="{33DB92C9-529B-4957-AADA-677532224B5A}" type="pres">
      <dgm:prSet presAssocID="{C180B864-6E60-4354-88CB-7F110A0723A6}" presName="picture2" presStyleCnt="0"/>
      <dgm:spPr/>
    </dgm:pt>
    <dgm:pt modelId="{BF63AFC3-2BCC-4F82-8C5B-B0BD70838563}" type="pres">
      <dgm:prSet presAssocID="{C180B864-6E60-4354-88CB-7F110A0723A6}" presName="imageRepeatNode" presStyleLbl="fgImgPlace1" presStyleIdx="1" presStyleCnt="2"/>
      <dgm:spPr/>
    </dgm:pt>
  </dgm:ptLst>
  <dgm:cxnLst>
    <dgm:cxn modelId="{E9B6F423-8B2F-4EF7-9989-975EC40FC543}" type="presOf" srcId="{393AE654-F78B-4550-ADC5-B9026D8BC518}" destId="{CF6791BA-0F29-45C0-9B3B-AFEF077581A1}" srcOrd="0" destOrd="0" presId="urn:microsoft.com/office/officeart/2008/layout/AscendingPictureAccentProcess"/>
    <dgm:cxn modelId="{B9AC96C1-1906-4120-8210-470BC30E0878}" type="presOf" srcId="{BF385BFC-2A65-46F5-B230-BFC549B56D6E}" destId="{2F42BBF7-44C5-458C-A2A7-8646A517C80C}" srcOrd="0" destOrd="0" presId="urn:microsoft.com/office/officeart/2008/layout/AscendingPictureAccentProcess"/>
    <dgm:cxn modelId="{A852D0FA-A157-43E1-BBF3-C900406C97EA}" type="presOf" srcId="{C180B864-6E60-4354-88CB-7F110A0723A6}" destId="{BF63AFC3-2BCC-4F82-8C5B-B0BD70838563}" srcOrd="0" destOrd="0" presId="urn:microsoft.com/office/officeart/2008/layout/AscendingPictureAccentProcess"/>
    <dgm:cxn modelId="{7AF725D9-7591-40B9-8F9D-CAE31E64D663}" type="presOf" srcId="{5AB49B42-CAD3-4B62-9240-DCED9AFD4940}" destId="{16988284-3CE8-4F83-BE92-014CF69FE3A5}" srcOrd="0" destOrd="0" presId="urn:microsoft.com/office/officeart/2008/layout/AscendingPictureAccentProcess"/>
    <dgm:cxn modelId="{7E4FA414-0FAC-4A51-B20A-25D0C6A9B54C}" srcId="{BF385BFC-2A65-46F5-B230-BFC549B56D6E}" destId="{5AB49B42-CAD3-4B62-9240-DCED9AFD4940}" srcOrd="0" destOrd="0" parTransId="{A7333BB1-FBF6-47E1-9E40-29BFE81B7614}" sibTransId="{0FDB7046-34FB-455D-990E-0C08DC2054AA}"/>
    <dgm:cxn modelId="{03503795-1C45-407F-A6DF-5D3ABCF0DBE0}" type="presOf" srcId="{0FDB7046-34FB-455D-990E-0C08DC2054AA}" destId="{8ED6F3A8-F25F-4173-80C5-ADA7425D15FD}" srcOrd="0" destOrd="0" presId="urn:microsoft.com/office/officeart/2008/layout/AscendingPictureAccentProcess"/>
    <dgm:cxn modelId="{24EF33F6-210B-4869-AE8E-18663900F2C7}" srcId="{BF385BFC-2A65-46F5-B230-BFC549B56D6E}" destId="{393AE654-F78B-4550-ADC5-B9026D8BC518}" srcOrd="1" destOrd="0" parTransId="{CD7DF374-946C-4F05-8846-7E9C39084F51}" sibTransId="{C180B864-6E60-4354-88CB-7F110A0723A6}"/>
    <dgm:cxn modelId="{241E82A2-1251-4CB8-BAFD-5F679D7FACD0}" type="presParOf" srcId="{2F42BBF7-44C5-458C-A2A7-8646A517C80C}" destId="{194B648C-63EB-4350-B218-D4202A32CDB2}" srcOrd="0" destOrd="0" presId="urn:microsoft.com/office/officeart/2008/layout/AscendingPictureAccentProcess"/>
    <dgm:cxn modelId="{ED40BF82-C015-4E0B-9EC6-DB8412121D36}" type="presParOf" srcId="{2F42BBF7-44C5-458C-A2A7-8646A517C80C}" destId="{9DBD0453-047B-4369-A704-AB2FF43D9C8B}" srcOrd="1" destOrd="0" presId="urn:microsoft.com/office/officeart/2008/layout/AscendingPictureAccentProcess"/>
    <dgm:cxn modelId="{AD37CA24-728A-4F5F-B8AD-FCF73049B75C}" type="presParOf" srcId="{2F42BBF7-44C5-458C-A2A7-8646A517C80C}" destId="{F7E11C29-F865-4F37-9FAF-72C412103BEE}" srcOrd="2" destOrd="0" presId="urn:microsoft.com/office/officeart/2008/layout/AscendingPictureAccentProcess"/>
    <dgm:cxn modelId="{A0E400A8-FB6E-4203-979C-80C060BB4D96}" type="presParOf" srcId="{2F42BBF7-44C5-458C-A2A7-8646A517C80C}" destId="{74E12D5E-2576-4255-A4E5-4FD98B0AE777}" srcOrd="3" destOrd="0" presId="urn:microsoft.com/office/officeart/2008/layout/AscendingPictureAccentProcess"/>
    <dgm:cxn modelId="{F9E7938F-F062-4E2F-AD57-EEF19C2875BE}" type="presParOf" srcId="{2F42BBF7-44C5-458C-A2A7-8646A517C80C}" destId="{DD483F0C-C914-460C-92D3-F69CD9127626}" srcOrd="4" destOrd="0" presId="urn:microsoft.com/office/officeart/2008/layout/AscendingPictureAccentProcess"/>
    <dgm:cxn modelId="{E37D208E-0DE0-4BE6-B334-D2DF69FD77A0}" type="presParOf" srcId="{2F42BBF7-44C5-458C-A2A7-8646A517C80C}" destId="{0B4F7363-7955-4A3B-9FB8-A243C04F14A6}" srcOrd="5" destOrd="0" presId="urn:microsoft.com/office/officeart/2008/layout/AscendingPictureAccentProcess"/>
    <dgm:cxn modelId="{15690EF6-3965-4F54-965F-E62F11577483}" type="presParOf" srcId="{2F42BBF7-44C5-458C-A2A7-8646A517C80C}" destId="{45D549D0-250E-41A8-B956-2A2E0C5CDCA6}" srcOrd="6" destOrd="0" presId="urn:microsoft.com/office/officeart/2008/layout/AscendingPictureAccentProcess"/>
    <dgm:cxn modelId="{93A43135-00BF-4125-A2CF-8E4B27671630}" type="presParOf" srcId="{2F42BBF7-44C5-458C-A2A7-8646A517C80C}" destId="{26F6F86D-5D4A-4AA2-B16A-21FE872638B3}" srcOrd="7" destOrd="0" presId="urn:microsoft.com/office/officeart/2008/layout/AscendingPictureAccentProcess"/>
    <dgm:cxn modelId="{3CD19BD1-16F3-41AE-975D-FA1513C4211B}" type="presParOf" srcId="{2F42BBF7-44C5-458C-A2A7-8646A517C80C}" destId="{25C08D1D-B5B9-4FD0-899C-7CC54B655486}" srcOrd="8" destOrd="0" presId="urn:microsoft.com/office/officeart/2008/layout/AscendingPictureAccentProcess"/>
    <dgm:cxn modelId="{6C84312D-1E29-461E-9F50-7290EA4EC961}" type="presParOf" srcId="{2F42BBF7-44C5-458C-A2A7-8646A517C80C}" destId="{30CF0FE5-6C8B-4C51-B0EB-4BB9D4F2EE04}" srcOrd="9" destOrd="0" presId="urn:microsoft.com/office/officeart/2008/layout/AscendingPictureAccentProcess"/>
    <dgm:cxn modelId="{C67096FB-2A10-4E9D-AFC0-F9A5480ACB55}" type="presParOf" srcId="{2F42BBF7-44C5-458C-A2A7-8646A517C80C}" destId="{16988284-3CE8-4F83-BE92-014CF69FE3A5}" srcOrd="10" destOrd="0" presId="urn:microsoft.com/office/officeart/2008/layout/AscendingPictureAccentProcess"/>
    <dgm:cxn modelId="{A91230BC-AF23-4854-A6F9-D1605C8EFC94}" type="presParOf" srcId="{2F42BBF7-44C5-458C-A2A7-8646A517C80C}" destId="{EDAE667C-38C5-4618-B41A-0133199C97C6}" srcOrd="11" destOrd="0" presId="urn:microsoft.com/office/officeart/2008/layout/AscendingPictureAccentProcess"/>
    <dgm:cxn modelId="{93D11FC1-70B9-4E07-BD1E-27E410A24B0E}" type="presParOf" srcId="{EDAE667C-38C5-4618-B41A-0133199C97C6}" destId="{8ED6F3A8-F25F-4173-80C5-ADA7425D15FD}" srcOrd="0" destOrd="0" presId="urn:microsoft.com/office/officeart/2008/layout/AscendingPictureAccentProcess"/>
    <dgm:cxn modelId="{BE872C1B-5B87-41A0-8037-30D058C88E97}" type="presParOf" srcId="{2F42BBF7-44C5-458C-A2A7-8646A517C80C}" destId="{CF6791BA-0F29-45C0-9B3B-AFEF077581A1}" srcOrd="12" destOrd="0" presId="urn:microsoft.com/office/officeart/2008/layout/AscendingPictureAccentProcess"/>
    <dgm:cxn modelId="{2C166BB2-5A3A-4168-9B45-D69E9326DED8}" type="presParOf" srcId="{2F42BBF7-44C5-458C-A2A7-8646A517C80C}" destId="{33DB92C9-529B-4957-AADA-677532224B5A}" srcOrd="13" destOrd="0" presId="urn:microsoft.com/office/officeart/2008/layout/AscendingPictureAccentProcess"/>
    <dgm:cxn modelId="{8B9207B5-7E3B-49F8-BC02-78A77448E362}" type="presParOf" srcId="{33DB92C9-529B-4957-AADA-677532224B5A}" destId="{BF63AFC3-2BCC-4F82-8C5B-B0BD708385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F54E26-B7DB-4BE4-8340-3C54C81F8FE7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FA0252D-EE9F-4ECA-A6CE-59A7032A552D}">
      <dgm:prSet/>
      <dgm:spPr/>
      <dgm:t>
        <a:bodyPr/>
        <a:lstStyle/>
        <a:p>
          <a:pPr rtl="0"/>
          <a:r>
            <a:rPr lang="es-ES_tradnl" dirty="0" smtClean="0"/>
            <a:t>Sintomatología músculo esquelética y estrés laboral</a:t>
          </a:r>
          <a:endParaRPr lang="es-EC" dirty="0"/>
        </a:p>
      </dgm:t>
    </dgm:pt>
    <dgm:pt modelId="{6C34BA71-791E-4089-90C1-AF9A650DC71A}" type="parTrans" cxnId="{CE69AE3E-2643-422A-9468-DD5223E2689D}">
      <dgm:prSet/>
      <dgm:spPr/>
      <dgm:t>
        <a:bodyPr/>
        <a:lstStyle/>
        <a:p>
          <a:endParaRPr lang="es-EC"/>
        </a:p>
      </dgm:t>
    </dgm:pt>
    <dgm:pt modelId="{F272E649-05F1-49B2-9BD9-CDC685F3DBFA}" type="sibTrans" cxnId="{CE69AE3E-2643-422A-9468-DD5223E2689D}">
      <dgm:prSet/>
      <dgm:spPr/>
      <dgm:t>
        <a:bodyPr/>
        <a:lstStyle/>
        <a:p>
          <a:endParaRPr lang="es-EC"/>
        </a:p>
      </dgm:t>
    </dgm:pt>
    <dgm:pt modelId="{FAD8C83A-460C-49EC-BF92-B1DD0BB93D77}">
      <dgm:prSet/>
      <dgm:spPr/>
      <dgm:t>
        <a:bodyPr/>
        <a:lstStyle/>
        <a:p>
          <a:pPr rtl="0"/>
          <a:r>
            <a:rPr lang="es-ES_tradnl" dirty="0" smtClean="0"/>
            <a:t>Sector público</a:t>
          </a:r>
          <a:endParaRPr lang="es-EC" dirty="0"/>
        </a:p>
      </dgm:t>
    </dgm:pt>
    <dgm:pt modelId="{A79AAD2B-E5F0-4A69-9C44-8FC002698D42}" type="parTrans" cxnId="{C8EFD8C8-C4BF-40C7-85C4-634BC72337D9}">
      <dgm:prSet/>
      <dgm:spPr/>
      <dgm:t>
        <a:bodyPr/>
        <a:lstStyle/>
        <a:p>
          <a:endParaRPr lang="es-EC"/>
        </a:p>
      </dgm:t>
    </dgm:pt>
    <dgm:pt modelId="{242EE9F4-3F70-45F1-864F-4BC602CE2960}" type="sibTrans" cxnId="{C8EFD8C8-C4BF-40C7-85C4-634BC72337D9}">
      <dgm:prSet/>
      <dgm:spPr/>
      <dgm:t>
        <a:bodyPr/>
        <a:lstStyle/>
        <a:p>
          <a:endParaRPr lang="es-EC"/>
        </a:p>
      </dgm:t>
    </dgm:pt>
    <dgm:pt modelId="{DA5C1890-C00D-45B1-A418-53146C654C0B}">
      <dgm:prSet/>
      <dgm:spPr/>
      <dgm:t>
        <a:bodyPr/>
        <a:lstStyle/>
        <a:p>
          <a:pPr rtl="0"/>
          <a:r>
            <a:rPr lang="es-ES_tradnl" dirty="0" smtClean="0"/>
            <a:t>Modalidad de teletrabajo emergente</a:t>
          </a:r>
          <a:endParaRPr lang="es-EC" dirty="0"/>
        </a:p>
      </dgm:t>
    </dgm:pt>
    <dgm:pt modelId="{D512BA59-1437-442A-99E1-89DFD8DEECED}" type="parTrans" cxnId="{5D68D5CC-0B09-4FBC-8A64-7FA744ACCED5}">
      <dgm:prSet/>
      <dgm:spPr/>
      <dgm:t>
        <a:bodyPr/>
        <a:lstStyle/>
        <a:p>
          <a:endParaRPr lang="es-EC"/>
        </a:p>
      </dgm:t>
    </dgm:pt>
    <dgm:pt modelId="{53774A5B-4475-4066-92E9-3A6276A1F06D}" type="sibTrans" cxnId="{5D68D5CC-0B09-4FBC-8A64-7FA744ACCED5}">
      <dgm:prSet/>
      <dgm:spPr/>
      <dgm:t>
        <a:bodyPr/>
        <a:lstStyle/>
        <a:p>
          <a:endParaRPr lang="es-EC"/>
        </a:p>
      </dgm:t>
    </dgm:pt>
    <dgm:pt modelId="{3A8C1FF9-BF3C-401A-A4E7-5A3E7BB45FFB}">
      <dgm:prSet/>
      <dgm:spPr/>
      <dgm:t>
        <a:bodyPr/>
        <a:lstStyle/>
        <a:p>
          <a:pPr rtl="0"/>
          <a:r>
            <a:rPr lang="es-ES_tradnl" dirty="0" smtClean="0"/>
            <a:t>Emergencia sanitaria</a:t>
          </a:r>
          <a:endParaRPr lang="es-EC" dirty="0"/>
        </a:p>
      </dgm:t>
    </dgm:pt>
    <dgm:pt modelId="{41F10941-A185-4DE8-802D-64846A758FEA}" type="parTrans" cxnId="{38A39AC3-C106-4B19-9C9F-F788D0E6C4B4}">
      <dgm:prSet/>
      <dgm:spPr/>
      <dgm:t>
        <a:bodyPr/>
        <a:lstStyle/>
        <a:p>
          <a:endParaRPr lang="es-EC"/>
        </a:p>
      </dgm:t>
    </dgm:pt>
    <dgm:pt modelId="{C9C1850B-01DE-463C-951D-500E1C08AE7C}" type="sibTrans" cxnId="{38A39AC3-C106-4B19-9C9F-F788D0E6C4B4}">
      <dgm:prSet/>
      <dgm:spPr/>
      <dgm:t>
        <a:bodyPr/>
        <a:lstStyle/>
        <a:p>
          <a:endParaRPr lang="es-EC"/>
        </a:p>
      </dgm:t>
    </dgm:pt>
    <dgm:pt modelId="{2452B22B-6FC0-442E-9754-59A2BF078BB7}">
      <dgm:prSet/>
      <dgm:spPr/>
      <dgm:t>
        <a:bodyPr/>
        <a:lstStyle/>
        <a:p>
          <a:pPr rtl="0"/>
          <a:r>
            <a:rPr lang="es-EC" dirty="0" smtClean="0"/>
            <a:t>COVID 19</a:t>
          </a:r>
          <a:endParaRPr lang="es-EC" dirty="0"/>
        </a:p>
      </dgm:t>
    </dgm:pt>
    <dgm:pt modelId="{4CEDED89-E44D-42B1-955D-F2230A745FE7}" type="parTrans" cxnId="{98D29DEC-6857-42D0-9B81-ACC25F80E9AF}">
      <dgm:prSet/>
      <dgm:spPr/>
      <dgm:t>
        <a:bodyPr/>
        <a:lstStyle/>
        <a:p>
          <a:endParaRPr lang="es-EC"/>
        </a:p>
      </dgm:t>
    </dgm:pt>
    <dgm:pt modelId="{157A4A64-6390-4EC0-92BD-855BD3309288}" type="sibTrans" cxnId="{98D29DEC-6857-42D0-9B81-ACC25F80E9AF}">
      <dgm:prSet/>
      <dgm:spPr/>
      <dgm:t>
        <a:bodyPr/>
        <a:lstStyle/>
        <a:p>
          <a:endParaRPr lang="es-EC"/>
        </a:p>
      </dgm:t>
    </dgm:pt>
    <dgm:pt modelId="{FF38476A-4604-45AB-8DF5-D1D78893367F}">
      <dgm:prSet/>
      <dgm:spPr/>
      <dgm:t>
        <a:bodyPr/>
        <a:lstStyle/>
        <a:p>
          <a:pPr rtl="0"/>
          <a:endParaRPr lang="es-EC" dirty="0"/>
        </a:p>
      </dgm:t>
    </dgm:pt>
    <dgm:pt modelId="{0D03CAE4-22B8-46AA-9E6D-88C57407667F}" type="parTrans" cxnId="{9BD45CB5-7749-4692-B351-30A7699DE749}">
      <dgm:prSet/>
      <dgm:spPr/>
      <dgm:t>
        <a:bodyPr/>
        <a:lstStyle/>
        <a:p>
          <a:endParaRPr lang="es-EC"/>
        </a:p>
      </dgm:t>
    </dgm:pt>
    <dgm:pt modelId="{EC3F4F44-19DB-43FB-BCC3-80518ED8E57A}" type="sibTrans" cxnId="{9BD45CB5-7749-4692-B351-30A7699DE749}">
      <dgm:prSet/>
      <dgm:spPr/>
      <dgm:t>
        <a:bodyPr/>
        <a:lstStyle/>
        <a:p>
          <a:endParaRPr lang="es-EC"/>
        </a:p>
      </dgm:t>
    </dgm:pt>
    <dgm:pt modelId="{C644CF2D-09BD-4077-A2A0-DA3EB61E39BA}">
      <dgm:prSet/>
      <dgm:spPr/>
      <dgm:t>
        <a:bodyPr/>
        <a:lstStyle/>
        <a:p>
          <a:pPr rtl="0"/>
          <a:endParaRPr lang="es-EC" dirty="0"/>
        </a:p>
      </dgm:t>
    </dgm:pt>
    <dgm:pt modelId="{E0FF33DB-9410-4F40-9BCE-43EBB2062272}" type="parTrans" cxnId="{E3BD94E6-1231-42D8-8090-77F669176388}">
      <dgm:prSet/>
      <dgm:spPr/>
      <dgm:t>
        <a:bodyPr/>
        <a:lstStyle/>
        <a:p>
          <a:endParaRPr lang="es-EC"/>
        </a:p>
      </dgm:t>
    </dgm:pt>
    <dgm:pt modelId="{AC13A31D-490D-4DA5-B192-413AAAAD3D70}" type="sibTrans" cxnId="{E3BD94E6-1231-42D8-8090-77F669176388}">
      <dgm:prSet/>
      <dgm:spPr/>
      <dgm:t>
        <a:bodyPr/>
        <a:lstStyle/>
        <a:p>
          <a:endParaRPr lang="es-EC"/>
        </a:p>
      </dgm:t>
    </dgm:pt>
    <dgm:pt modelId="{92D0A4A1-5BD9-476B-90DF-C7F7B51A3773}" type="pres">
      <dgm:prSet presAssocID="{1DF54E26-B7DB-4BE4-8340-3C54C81F8FE7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3D9DF443-7A70-48DD-9736-281F7A529268}" type="pres">
      <dgm:prSet presAssocID="{1DF54E26-B7DB-4BE4-8340-3C54C81F8FE7}" presName="arc1" presStyleLbl="node1" presStyleIdx="0" presStyleCnt="4"/>
      <dgm:spPr/>
    </dgm:pt>
    <dgm:pt modelId="{A7F4583E-2CA0-4B1D-B89C-FE131750B575}" type="pres">
      <dgm:prSet presAssocID="{1DF54E26-B7DB-4BE4-8340-3C54C81F8FE7}" presName="arc3" presStyleLbl="node1" presStyleIdx="1" presStyleCnt="4"/>
      <dgm:spPr/>
    </dgm:pt>
    <dgm:pt modelId="{52413F8E-D11A-4480-896F-B99C1D4B2311}" type="pres">
      <dgm:prSet presAssocID="{1DF54E26-B7DB-4BE4-8340-3C54C81F8FE7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0705A1-0CBF-4D84-82C0-9550EDC80CDC}" type="pres">
      <dgm:prSet presAssocID="{1DF54E26-B7DB-4BE4-8340-3C54C81F8FE7}" presName="arc2" presStyleLbl="node1" presStyleIdx="2" presStyleCnt="4"/>
      <dgm:spPr/>
    </dgm:pt>
    <dgm:pt modelId="{9DC9E972-C50F-4D45-99D0-39DF0C25E78B}" type="pres">
      <dgm:prSet presAssocID="{1DF54E26-B7DB-4BE4-8340-3C54C81F8FE7}" presName="arc4" presStyleLbl="node1" presStyleIdx="3" presStyleCnt="4"/>
      <dgm:spPr/>
    </dgm:pt>
    <dgm:pt modelId="{CD8FA826-1BD8-4BDD-92A3-0493298CE5FD}" type="pres">
      <dgm:prSet presAssocID="{1DF54E26-B7DB-4BE4-8340-3C54C81F8FE7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ADCF63-7D0F-41BE-AA0A-B18706105653}" type="pres">
      <dgm:prSet presAssocID="{1DF54E26-B7DB-4BE4-8340-3C54C81F8FE7}" presName="middleComposite" presStyleCnt="0"/>
      <dgm:spPr/>
    </dgm:pt>
    <dgm:pt modelId="{57570D85-DA87-406F-B66D-1C067AC3E3C2}" type="pres">
      <dgm:prSet presAssocID="{DA5C1890-C00D-45B1-A418-53146C654C0B}" presName="circ1" presStyleLbl="vennNode1" presStyleIdx="0" presStyleCnt="2"/>
      <dgm:spPr/>
      <dgm:t>
        <a:bodyPr/>
        <a:lstStyle/>
        <a:p>
          <a:endParaRPr lang="es-EC"/>
        </a:p>
      </dgm:t>
    </dgm:pt>
    <dgm:pt modelId="{64C5C3FF-8ED6-4EBF-927B-E003B111CF7F}" type="pres">
      <dgm:prSet presAssocID="{DA5C1890-C00D-45B1-A418-53146C654C0B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CCEF4CF4-B0AA-41EC-9D2F-06A866B8EDB6}" type="pres">
      <dgm:prSet presAssocID="{3A8C1FF9-BF3C-401A-A4E7-5A3E7BB45FFB}" presName="circ2" presStyleLbl="vennNode1" presStyleIdx="1" presStyleCnt="2"/>
      <dgm:spPr/>
      <dgm:t>
        <a:bodyPr/>
        <a:lstStyle/>
        <a:p>
          <a:endParaRPr lang="es-EC"/>
        </a:p>
      </dgm:t>
    </dgm:pt>
    <dgm:pt modelId="{FEA4CB9C-C341-4DEB-B8D0-8A7EFE32CC4E}" type="pres">
      <dgm:prSet presAssocID="{3A8C1FF9-BF3C-401A-A4E7-5A3E7BB45FFB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685E77FD-904A-4FD9-80F8-1C582677C50D}" type="pres">
      <dgm:prSet presAssocID="{1DF54E26-B7DB-4BE4-8340-3C54C81F8FE7}" presName="leftComposite" presStyleCnt="0"/>
      <dgm:spPr/>
    </dgm:pt>
    <dgm:pt modelId="{7BBF8215-A71F-4269-BC9A-0FB1B20ED3C7}" type="pres">
      <dgm:prSet presAssocID="{1DF54E26-B7DB-4BE4-8340-3C54C81F8FE7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EB5810-F990-4D18-B339-E495F79D5B8D}" type="presOf" srcId="{2452B22B-6FC0-442E-9754-59A2BF078BB7}" destId="{CD8FA826-1BD8-4BDD-92A3-0493298CE5FD}" srcOrd="0" destOrd="0" presId="urn:microsoft.com/office/officeart/2009/3/layout/PhasedProcess"/>
    <dgm:cxn modelId="{F22CE7A0-36BD-4857-AA8E-004CE83FD3D4}" type="presOf" srcId="{FAD8C83A-460C-49EC-BF92-B1DD0BB93D77}" destId="{52413F8E-D11A-4480-896F-B99C1D4B2311}" srcOrd="0" destOrd="0" presId="urn:microsoft.com/office/officeart/2009/3/layout/PhasedProcess"/>
    <dgm:cxn modelId="{0B57F109-322B-4457-A00D-3B2470719464}" type="presOf" srcId="{C644CF2D-09BD-4077-A2A0-DA3EB61E39BA}" destId="{CCEF4CF4-B0AA-41EC-9D2F-06A866B8EDB6}" srcOrd="0" destOrd="2" presId="urn:microsoft.com/office/officeart/2009/3/layout/PhasedProcess"/>
    <dgm:cxn modelId="{CF598BA1-8AD9-4C8B-A876-7E59D8685ADA}" type="presOf" srcId="{FF38476A-4604-45AB-8DF5-D1D78893367F}" destId="{CCEF4CF4-B0AA-41EC-9D2F-06A866B8EDB6}" srcOrd="0" destOrd="1" presId="urn:microsoft.com/office/officeart/2009/3/layout/PhasedProcess"/>
    <dgm:cxn modelId="{241FA94B-3052-4DFE-92D0-8B519762D00F}" type="presOf" srcId="{C644CF2D-09BD-4077-A2A0-DA3EB61E39BA}" destId="{FEA4CB9C-C341-4DEB-B8D0-8A7EFE32CC4E}" srcOrd="1" destOrd="2" presId="urn:microsoft.com/office/officeart/2009/3/layout/PhasedProcess"/>
    <dgm:cxn modelId="{38A39AC3-C106-4B19-9C9F-F788D0E6C4B4}" srcId="{FAD8C83A-460C-49EC-BF92-B1DD0BB93D77}" destId="{3A8C1FF9-BF3C-401A-A4E7-5A3E7BB45FFB}" srcOrd="1" destOrd="0" parTransId="{41F10941-A185-4DE8-802D-64846A758FEA}" sibTransId="{C9C1850B-01DE-463C-951D-500E1C08AE7C}"/>
    <dgm:cxn modelId="{5D68D5CC-0B09-4FBC-8A64-7FA744ACCED5}" srcId="{FAD8C83A-460C-49EC-BF92-B1DD0BB93D77}" destId="{DA5C1890-C00D-45B1-A418-53146C654C0B}" srcOrd="0" destOrd="0" parTransId="{D512BA59-1437-442A-99E1-89DFD8DEECED}" sibTransId="{53774A5B-4475-4066-92E9-3A6276A1F06D}"/>
    <dgm:cxn modelId="{8E5B58B7-053B-4A2A-8199-90FAFEB75961}" type="presOf" srcId="{3A8C1FF9-BF3C-401A-A4E7-5A3E7BB45FFB}" destId="{CCEF4CF4-B0AA-41EC-9D2F-06A866B8EDB6}" srcOrd="0" destOrd="0" presId="urn:microsoft.com/office/officeart/2009/3/layout/PhasedProcess"/>
    <dgm:cxn modelId="{D76B3E0F-FFC9-4805-8A7C-394E8E9F344A}" type="presOf" srcId="{5FA0252D-EE9F-4ECA-A6CE-59A7032A552D}" destId="{7BBF8215-A71F-4269-BC9A-0FB1B20ED3C7}" srcOrd="0" destOrd="0" presId="urn:microsoft.com/office/officeart/2009/3/layout/PhasedProcess"/>
    <dgm:cxn modelId="{CFC738D9-91BE-4440-ACCD-10B7FB8FD039}" type="presOf" srcId="{1DF54E26-B7DB-4BE4-8340-3C54C81F8FE7}" destId="{92D0A4A1-5BD9-476B-90DF-C7F7B51A3773}" srcOrd="0" destOrd="0" presId="urn:microsoft.com/office/officeart/2009/3/layout/PhasedProcess"/>
    <dgm:cxn modelId="{98D29DEC-6857-42D0-9B81-ACC25F80E9AF}" srcId="{1DF54E26-B7DB-4BE4-8340-3C54C81F8FE7}" destId="{2452B22B-6FC0-442E-9754-59A2BF078BB7}" srcOrd="2" destOrd="0" parTransId="{4CEDED89-E44D-42B1-955D-F2230A745FE7}" sibTransId="{157A4A64-6390-4EC0-92BD-855BD3309288}"/>
    <dgm:cxn modelId="{DA1EECE3-F97D-41DA-B208-671043C0E8EC}" type="presOf" srcId="{FF38476A-4604-45AB-8DF5-D1D78893367F}" destId="{FEA4CB9C-C341-4DEB-B8D0-8A7EFE32CC4E}" srcOrd="1" destOrd="1" presId="urn:microsoft.com/office/officeart/2009/3/layout/PhasedProcess"/>
    <dgm:cxn modelId="{644CB518-5571-4EB6-B0EF-2ABE576746A6}" type="presOf" srcId="{DA5C1890-C00D-45B1-A418-53146C654C0B}" destId="{57570D85-DA87-406F-B66D-1C067AC3E3C2}" srcOrd="0" destOrd="0" presId="urn:microsoft.com/office/officeart/2009/3/layout/PhasedProcess"/>
    <dgm:cxn modelId="{C8EFD8C8-C4BF-40C7-85C4-634BC72337D9}" srcId="{1DF54E26-B7DB-4BE4-8340-3C54C81F8FE7}" destId="{FAD8C83A-460C-49EC-BF92-B1DD0BB93D77}" srcOrd="1" destOrd="0" parTransId="{A79AAD2B-E5F0-4A69-9C44-8FC002698D42}" sibTransId="{242EE9F4-3F70-45F1-864F-4BC602CE2960}"/>
    <dgm:cxn modelId="{0088B364-E963-48DE-9BF7-EF6D37FF5EE1}" type="presOf" srcId="{3A8C1FF9-BF3C-401A-A4E7-5A3E7BB45FFB}" destId="{FEA4CB9C-C341-4DEB-B8D0-8A7EFE32CC4E}" srcOrd="1" destOrd="0" presId="urn:microsoft.com/office/officeart/2009/3/layout/PhasedProcess"/>
    <dgm:cxn modelId="{ED2D3FEF-635F-4CEA-9094-99A13728ACB8}" type="presOf" srcId="{DA5C1890-C00D-45B1-A418-53146C654C0B}" destId="{64C5C3FF-8ED6-4EBF-927B-E003B111CF7F}" srcOrd="1" destOrd="0" presId="urn:microsoft.com/office/officeart/2009/3/layout/PhasedProcess"/>
    <dgm:cxn modelId="{CE69AE3E-2643-422A-9468-DD5223E2689D}" srcId="{1DF54E26-B7DB-4BE4-8340-3C54C81F8FE7}" destId="{5FA0252D-EE9F-4ECA-A6CE-59A7032A552D}" srcOrd="0" destOrd="0" parTransId="{6C34BA71-791E-4089-90C1-AF9A650DC71A}" sibTransId="{F272E649-05F1-49B2-9BD9-CDC685F3DBFA}"/>
    <dgm:cxn modelId="{9BD45CB5-7749-4692-B351-30A7699DE749}" srcId="{3A8C1FF9-BF3C-401A-A4E7-5A3E7BB45FFB}" destId="{FF38476A-4604-45AB-8DF5-D1D78893367F}" srcOrd="0" destOrd="0" parTransId="{0D03CAE4-22B8-46AA-9E6D-88C57407667F}" sibTransId="{EC3F4F44-19DB-43FB-BCC3-80518ED8E57A}"/>
    <dgm:cxn modelId="{E3BD94E6-1231-42D8-8090-77F669176388}" srcId="{FF38476A-4604-45AB-8DF5-D1D78893367F}" destId="{C644CF2D-09BD-4077-A2A0-DA3EB61E39BA}" srcOrd="0" destOrd="0" parTransId="{E0FF33DB-9410-4F40-9BCE-43EBB2062272}" sibTransId="{AC13A31D-490D-4DA5-B192-413AAAAD3D70}"/>
    <dgm:cxn modelId="{955323DB-CD73-406D-8893-C9917F07E7CE}" type="presParOf" srcId="{92D0A4A1-5BD9-476B-90DF-C7F7B51A3773}" destId="{3D9DF443-7A70-48DD-9736-281F7A529268}" srcOrd="0" destOrd="0" presId="urn:microsoft.com/office/officeart/2009/3/layout/PhasedProcess"/>
    <dgm:cxn modelId="{8B679FAC-C2B5-4819-9E9B-BE1E530F03E8}" type="presParOf" srcId="{92D0A4A1-5BD9-476B-90DF-C7F7B51A3773}" destId="{A7F4583E-2CA0-4B1D-B89C-FE131750B575}" srcOrd="1" destOrd="0" presId="urn:microsoft.com/office/officeart/2009/3/layout/PhasedProcess"/>
    <dgm:cxn modelId="{9F41F350-496E-481C-89D9-E92FC44DB79E}" type="presParOf" srcId="{92D0A4A1-5BD9-476B-90DF-C7F7B51A3773}" destId="{52413F8E-D11A-4480-896F-B99C1D4B2311}" srcOrd="2" destOrd="0" presId="urn:microsoft.com/office/officeart/2009/3/layout/PhasedProcess"/>
    <dgm:cxn modelId="{7FAB876A-F166-44D3-8612-8796AF12A537}" type="presParOf" srcId="{92D0A4A1-5BD9-476B-90DF-C7F7B51A3773}" destId="{5D0705A1-0CBF-4D84-82C0-9550EDC80CDC}" srcOrd="3" destOrd="0" presId="urn:microsoft.com/office/officeart/2009/3/layout/PhasedProcess"/>
    <dgm:cxn modelId="{C10A0C3B-4D11-425B-BB48-4720E059C3AE}" type="presParOf" srcId="{92D0A4A1-5BD9-476B-90DF-C7F7B51A3773}" destId="{9DC9E972-C50F-4D45-99D0-39DF0C25E78B}" srcOrd="4" destOrd="0" presId="urn:microsoft.com/office/officeart/2009/3/layout/PhasedProcess"/>
    <dgm:cxn modelId="{087E7835-45A2-4FB7-B061-158E77117870}" type="presParOf" srcId="{92D0A4A1-5BD9-476B-90DF-C7F7B51A3773}" destId="{CD8FA826-1BD8-4BDD-92A3-0493298CE5FD}" srcOrd="5" destOrd="0" presId="urn:microsoft.com/office/officeart/2009/3/layout/PhasedProcess"/>
    <dgm:cxn modelId="{1E5E5498-9459-4760-8E9E-93F7C97EAFBD}" type="presParOf" srcId="{92D0A4A1-5BD9-476B-90DF-C7F7B51A3773}" destId="{87ADCF63-7D0F-41BE-AA0A-B18706105653}" srcOrd="6" destOrd="0" presId="urn:microsoft.com/office/officeart/2009/3/layout/PhasedProcess"/>
    <dgm:cxn modelId="{3A1077D9-D665-4A92-9403-D825A481CE9E}" type="presParOf" srcId="{87ADCF63-7D0F-41BE-AA0A-B18706105653}" destId="{57570D85-DA87-406F-B66D-1C067AC3E3C2}" srcOrd="0" destOrd="0" presId="urn:microsoft.com/office/officeart/2009/3/layout/PhasedProcess"/>
    <dgm:cxn modelId="{90DCCCF4-E40D-4AF1-BD07-3B90DF027D6E}" type="presParOf" srcId="{87ADCF63-7D0F-41BE-AA0A-B18706105653}" destId="{64C5C3FF-8ED6-4EBF-927B-E003B111CF7F}" srcOrd="1" destOrd="0" presId="urn:microsoft.com/office/officeart/2009/3/layout/PhasedProcess"/>
    <dgm:cxn modelId="{18803C58-E42F-4846-ABA2-920871CF9331}" type="presParOf" srcId="{87ADCF63-7D0F-41BE-AA0A-B18706105653}" destId="{CCEF4CF4-B0AA-41EC-9D2F-06A866B8EDB6}" srcOrd="2" destOrd="0" presId="urn:microsoft.com/office/officeart/2009/3/layout/PhasedProcess"/>
    <dgm:cxn modelId="{0681688E-656D-41F2-A4B8-058B91052BF7}" type="presParOf" srcId="{87ADCF63-7D0F-41BE-AA0A-B18706105653}" destId="{FEA4CB9C-C341-4DEB-B8D0-8A7EFE32CC4E}" srcOrd="3" destOrd="0" presId="urn:microsoft.com/office/officeart/2009/3/layout/PhasedProcess"/>
    <dgm:cxn modelId="{A1EDC73C-66F8-46D5-ADF0-BC8FDDD66A5B}" type="presParOf" srcId="{92D0A4A1-5BD9-476B-90DF-C7F7B51A3773}" destId="{685E77FD-904A-4FD9-80F8-1C582677C50D}" srcOrd="7" destOrd="0" presId="urn:microsoft.com/office/officeart/2009/3/layout/PhasedProcess"/>
    <dgm:cxn modelId="{3AB73DC4-1BF8-4A47-A1A7-27AF664B0604}" type="presParOf" srcId="{92D0A4A1-5BD9-476B-90DF-C7F7B51A3773}" destId="{7BBF8215-A71F-4269-BC9A-0FB1B20ED3C7}" srcOrd="8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EAD516-BD2B-4AB3-8601-40A6E9F4E88B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A269998-2F0F-4F14-898C-F7DA39A53F72}">
      <dgm:prSet/>
      <dgm:spPr/>
      <dgm:t>
        <a:bodyPr/>
        <a:lstStyle/>
        <a:p>
          <a:pPr rtl="0"/>
          <a:r>
            <a:rPr lang="es-EC" dirty="0" smtClean="0"/>
            <a:t>i) Determinar el nivel de estrés laboral en </a:t>
          </a:r>
          <a:r>
            <a:rPr lang="es-EC" dirty="0" err="1" smtClean="0"/>
            <a:t>teletrabajadores</a:t>
          </a:r>
          <a:r>
            <a:rPr lang="es-EC" dirty="0" smtClean="0"/>
            <a:t> de una empresa pública.</a:t>
          </a:r>
          <a:endParaRPr lang="es-EC" dirty="0"/>
        </a:p>
      </dgm:t>
    </dgm:pt>
    <dgm:pt modelId="{104E8C2B-1C95-4E59-AF6E-7BE35FB77ACF}" type="parTrans" cxnId="{D69971FF-7A0E-4563-BFA6-7A843CE8645A}">
      <dgm:prSet/>
      <dgm:spPr/>
      <dgm:t>
        <a:bodyPr/>
        <a:lstStyle/>
        <a:p>
          <a:endParaRPr lang="es-EC"/>
        </a:p>
      </dgm:t>
    </dgm:pt>
    <dgm:pt modelId="{1DD779BB-A6FE-45A3-BF7E-A77445CF7A9C}" type="sibTrans" cxnId="{D69971FF-7A0E-4563-BFA6-7A843CE8645A}">
      <dgm:prSet/>
      <dgm:spPr/>
      <dgm:t>
        <a:bodyPr/>
        <a:lstStyle/>
        <a:p>
          <a:endParaRPr lang="es-EC"/>
        </a:p>
      </dgm:t>
    </dgm:pt>
    <dgm:pt modelId="{3849B7B8-2585-49D9-B9D5-5C1D89952B19}">
      <dgm:prSet/>
      <dgm:spPr/>
      <dgm:t>
        <a:bodyPr/>
        <a:lstStyle/>
        <a:p>
          <a:pPr rtl="0"/>
          <a:r>
            <a:rPr lang="es-EC" dirty="0" smtClean="0"/>
            <a:t>ii) Definir la prevalencia de sintomatología músculo esquelética</a:t>
          </a:r>
          <a:endParaRPr lang="es-EC" dirty="0"/>
        </a:p>
      </dgm:t>
    </dgm:pt>
    <dgm:pt modelId="{FDF6F1A8-FA9E-4D00-AE5F-04589A6D3990}" type="parTrans" cxnId="{04BFB234-9FA3-43C5-9147-ACEDCB0524D9}">
      <dgm:prSet/>
      <dgm:spPr/>
      <dgm:t>
        <a:bodyPr/>
        <a:lstStyle/>
        <a:p>
          <a:endParaRPr lang="es-EC"/>
        </a:p>
      </dgm:t>
    </dgm:pt>
    <dgm:pt modelId="{D3D18383-FFAC-4C45-8468-6AA620A9CC48}" type="sibTrans" cxnId="{04BFB234-9FA3-43C5-9147-ACEDCB0524D9}">
      <dgm:prSet/>
      <dgm:spPr/>
      <dgm:t>
        <a:bodyPr/>
        <a:lstStyle/>
        <a:p>
          <a:endParaRPr lang="es-EC"/>
        </a:p>
      </dgm:t>
    </dgm:pt>
    <dgm:pt modelId="{E3FDD120-72C0-4FB4-9F2F-4E77F1FA0F63}">
      <dgm:prSet/>
      <dgm:spPr/>
      <dgm:t>
        <a:bodyPr/>
        <a:lstStyle/>
        <a:p>
          <a:pPr rtl="0"/>
          <a:r>
            <a:rPr lang="es-EC" smtClean="0"/>
            <a:t>iii</a:t>
          </a:r>
          <a:r>
            <a:rPr lang="es-EC" dirty="0" smtClean="0"/>
            <a:t>) Analizar la relación existente entre el nivel de estrés laboral y sintomatología músculo esquelética</a:t>
          </a:r>
          <a:endParaRPr lang="es-EC" dirty="0"/>
        </a:p>
      </dgm:t>
    </dgm:pt>
    <dgm:pt modelId="{EED272E9-30DC-45C2-9223-64E3F2783BD9}" type="parTrans" cxnId="{A469203B-E07C-452D-9C05-CA2788F7116B}">
      <dgm:prSet/>
      <dgm:spPr/>
      <dgm:t>
        <a:bodyPr/>
        <a:lstStyle/>
        <a:p>
          <a:endParaRPr lang="es-EC"/>
        </a:p>
      </dgm:t>
    </dgm:pt>
    <dgm:pt modelId="{A9722251-93EF-4F7E-A71D-86B74745FF9D}" type="sibTrans" cxnId="{A469203B-E07C-452D-9C05-CA2788F7116B}">
      <dgm:prSet/>
      <dgm:spPr/>
      <dgm:t>
        <a:bodyPr/>
        <a:lstStyle/>
        <a:p>
          <a:endParaRPr lang="es-EC"/>
        </a:p>
      </dgm:t>
    </dgm:pt>
    <dgm:pt modelId="{4D07EEE7-F48D-48F2-AA99-E9D1253BFE81}" type="pres">
      <dgm:prSet presAssocID="{FDEAD516-BD2B-4AB3-8601-40A6E9F4E88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4ED89D7-764D-4397-8C7C-2A5593ADFD53}" type="pres">
      <dgm:prSet presAssocID="{FDEAD516-BD2B-4AB3-8601-40A6E9F4E88B}" presName="arrow" presStyleLbl="bgShp" presStyleIdx="0" presStyleCnt="1"/>
      <dgm:spPr/>
    </dgm:pt>
    <dgm:pt modelId="{D9C449F7-0A2E-45A9-B689-F6D1C103FA8F}" type="pres">
      <dgm:prSet presAssocID="{FDEAD516-BD2B-4AB3-8601-40A6E9F4E88B}" presName="linearProcess" presStyleCnt="0"/>
      <dgm:spPr/>
    </dgm:pt>
    <dgm:pt modelId="{38DF08D0-0F9C-4D80-8B1E-23732237C4B4}" type="pres">
      <dgm:prSet presAssocID="{2A269998-2F0F-4F14-898C-F7DA39A53F7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89ABB1-8C72-4E56-B5B0-5C26049620A8}" type="pres">
      <dgm:prSet presAssocID="{1DD779BB-A6FE-45A3-BF7E-A77445CF7A9C}" presName="sibTrans" presStyleCnt="0"/>
      <dgm:spPr/>
    </dgm:pt>
    <dgm:pt modelId="{BE13B61A-5E09-41E8-9530-CA7165FEC11E}" type="pres">
      <dgm:prSet presAssocID="{3849B7B8-2585-49D9-B9D5-5C1D89952B1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D01C10-F905-422F-87B1-4DA0A800F7F5}" type="pres">
      <dgm:prSet presAssocID="{D3D18383-FFAC-4C45-8468-6AA620A9CC48}" presName="sibTrans" presStyleCnt="0"/>
      <dgm:spPr/>
    </dgm:pt>
    <dgm:pt modelId="{91F4BC38-5222-49FB-A96C-6A2FC7AC1362}" type="pres">
      <dgm:prSet presAssocID="{E3FDD120-72C0-4FB4-9F2F-4E77F1FA0F6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69971FF-7A0E-4563-BFA6-7A843CE8645A}" srcId="{FDEAD516-BD2B-4AB3-8601-40A6E9F4E88B}" destId="{2A269998-2F0F-4F14-898C-F7DA39A53F72}" srcOrd="0" destOrd="0" parTransId="{104E8C2B-1C95-4E59-AF6E-7BE35FB77ACF}" sibTransId="{1DD779BB-A6FE-45A3-BF7E-A77445CF7A9C}"/>
    <dgm:cxn modelId="{A469203B-E07C-452D-9C05-CA2788F7116B}" srcId="{FDEAD516-BD2B-4AB3-8601-40A6E9F4E88B}" destId="{E3FDD120-72C0-4FB4-9F2F-4E77F1FA0F63}" srcOrd="2" destOrd="0" parTransId="{EED272E9-30DC-45C2-9223-64E3F2783BD9}" sibTransId="{A9722251-93EF-4F7E-A71D-86B74745FF9D}"/>
    <dgm:cxn modelId="{FC612D88-0686-47E6-9337-F67D94E6FFC7}" type="presOf" srcId="{E3FDD120-72C0-4FB4-9F2F-4E77F1FA0F63}" destId="{91F4BC38-5222-49FB-A96C-6A2FC7AC1362}" srcOrd="0" destOrd="0" presId="urn:microsoft.com/office/officeart/2005/8/layout/hProcess9"/>
    <dgm:cxn modelId="{F3797EDE-CF65-4124-B045-6709235EFAB0}" type="presOf" srcId="{3849B7B8-2585-49D9-B9D5-5C1D89952B19}" destId="{BE13B61A-5E09-41E8-9530-CA7165FEC11E}" srcOrd="0" destOrd="0" presId="urn:microsoft.com/office/officeart/2005/8/layout/hProcess9"/>
    <dgm:cxn modelId="{B5661FBA-316D-442F-B767-1F7135D835C6}" type="presOf" srcId="{FDEAD516-BD2B-4AB3-8601-40A6E9F4E88B}" destId="{4D07EEE7-F48D-48F2-AA99-E9D1253BFE81}" srcOrd="0" destOrd="0" presId="urn:microsoft.com/office/officeart/2005/8/layout/hProcess9"/>
    <dgm:cxn modelId="{B38C2C2D-D138-4DDF-90D5-CDD6E3A553FF}" type="presOf" srcId="{2A269998-2F0F-4F14-898C-F7DA39A53F72}" destId="{38DF08D0-0F9C-4D80-8B1E-23732237C4B4}" srcOrd="0" destOrd="0" presId="urn:microsoft.com/office/officeart/2005/8/layout/hProcess9"/>
    <dgm:cxn modelId="{04BFB234-9FA3-43C5-9147-ACEDCB0524D9}" srcId="{FDEAD516-BD2B-4AB3-8601-40A6E9F4E88B}" destId="{3849B7B8-2585-49D9-B9D5-5C1D89952B19}" srcOrd="1" destOrd="0" parTransId="{FDF6F1A8-FA9E-4D00-AE5F-04589A6D3990}" sibTransId="{D3D18383-FFAC-4C45-8468-6AA620A9CC48}"/>
    <dgm:cxn modelId="{A676A87B-F029-4BF1-8322-072CABE8FC93}" type="presParOf" srcId="{4D07EEE7-F48D-48F2-AA99-E9D1253BFE81}" destId="{34ED89D7-764D-4397-8C7C-2A5593ADFD53}" srcOrd="0" destOrd="0" presId="urn:microsoft.com/office/officeart/2005/8/layout/hProcess9"/>
    <dgm:cxn modelId="{9C3EBFDA-F85C-4AEF-A08E-5B97EEE3A48C}" type="presParOf" srcId="{4D07EEE7-F48D-48F2-AA99-E9D1253BFE81}" destId="{D9C449F7-0A2E-45A9-B689-F6D1C103FA8F}" srcOrd="1" destOrd="0" presId="urn:microsoft.com/office/officeart/2005/8/layout/hProcess9"/>
    <dgm:cxn modelId="{7D73C439-0281-4917-A268-EE7974B55DF0}" type="presParOf" srcId="{D9C449F7-0A2E-45A9-B689-F6D1C103FA8F}" destId="{38DF08D0-0F9C-4D80-8B1E-23732237C4B4}" srcOrd="0" destOrd="0" presId="urn:microsoft.com/office/officeart/2005/8/layout/hProcess9"/>
    <dgm:cxn modelId="{69ECE625-99F4-4A8C-B098-BA6EA5B01A4E}" type="presParOf" srcId="{D9C449F7-0A2E-45A9-B689-F6D1C103FA8F}" destId="{1F89ABB1-8C72-4E56-B5B0-5C26049620A8}" srcOrd="1" destOrd="0" presId="urn:microsoft.com/office/officeart/2005/8/layout/hProcess9"/>
    <dgm:cxn modelId="{196F0226-9D9D-42E2-988D-349DA91A2B0F}" type="presParOf" srcId="{D9C449F7-0A2E-45A9-B689-F6D1C103FA8F}" destId="{BE13B61A-5E09-41E8-9530-CA7165FEC11E}" srcOrd="2" destOrd="0" presId="urn:microsoft.com/office/officeart/2005/8/layout/hProcess9"/>
    <dgm:cxn modelId="{D6E2F791-C0DB-49D6-9045-724586EAA811}" type="presParOf" srcId="{D9C449F7-0A2E-45A9-B689-F6D1C103FA8F}" destId="{4AD01C10-F905-422F-87B1-4DA0A800F7F5}" srcOrd="3" destOrd="0" presId="urn:microsoft.com/office/officeart/2005/8/layout/hProcess9"/>
    <dgm:cxn modelId="{C82CBC49-5D0D-4ECF-B107-78498E97BAAC}" type="presParOf" srcId="{D9C449F7-0A2E-45A9-B689-F6D1C103FA8F}" destId="{91F4BC38-5222-49FB-A96C-6A2FC7AC136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FBCF34-D445-4590-92B7-7FD2AD41F5CC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C3E463F-CA2C-4A2C-8D5F-EBD06E013877}">
      <dgm:prSet custT="1"/>
      <dgm:spPr/>
      <dgm:t>
        <a:bodyPr/>
        <a:lstStyle/>
        <a:p>
          <a:pPr rtl="0"/>
          <a:r>
            <a:rPr lang="es-ES_tradnl" sz="2400" dirty="0" smtClean="0"/>
            <a:t>Población: </a:t>
          </a:r>
        </a:p>
        <a:p>
          <a:pPr rtl="0"/>
          <a:r>
            <a:rPr lang="es-ES_tradnl" sz="2400" dirty="0" smtClean="0"/>
            <a:t>160  </a:t>
          </a:r>
          <a:endParaRPr lang="es-EC" sz="2400" dirty="0"/>
        </a:p>
      </dgm:t>
    </dgm:pt>
    <dgm:pt modelId="{21F473F8-F785-4B9F-8088-B64E580AB65F}" type="parTrans" cxnId="{2FFCFBB7-0132-4893-983F-CC5549407B0B}">
      <dgm:prSet/>
      <dgm:spPr/>
      <dgm:t>
        <a:bodyPr/>
        <a:lstStyle/>
        <a:p>
          <a:endParaRPr lang="es-EC"/>
        </a:p>
      </dgm:t>
    </dgm:pt>
    <dgm:pt modelId="{C9BBD56F-0F33-44FE-AD54-66B6913FBF63}" type="sibTrans" cxnId="{2FFCFBB7-0132-4893-983F-CC5549407B0B}">
      <dgm:prSet/>
      <dgm:spPr/>
      <dgm:t>
        <a:bodyPr/>
        <a:lstStyle/>
        <a:p>
          <a:endParaRPr lang="es-EC"/>
        </a:p>
      </dgm:t>
    </dgm:pt>
    <dgm:pt modelId="{9190E186-DDE5-4A25-BC4C-775202EE5EB7}">
      <dgm:prSet custT="1"/>
      <dgm:spPr/>
      <dgm:t>
        <a:bodyPr/>
        <a:lstStyle/>
        <a:p>
          <a:pPr rtl="0"/>
          <a:r>
            <a:rPr lang="es-ES_tradnl" sz="2000" dirty="0" smtClean="0"/>
            <a:t>Muestra final: </a:t>
          </a:r>
        </a:p>
        <a:p>
          <a:pPr rtl="0"/>
          <a:r>
            <a:rPr lang="es-ES_tradnl" sz="2000" dirty="0" smtClean="0"/>
            <a:t>136</a:t>
          </a:r>
          <a:endParaRPr lang="es-EC" sz="2000" dirty="0"/>
        </a:p>
      </dgm:t>
    </dgm:pt>
    <dgm:pt modelId="{27854ECC-99B0-46E9-8DE5-B2C007C75541}" type="parTrans" cxnId="{923BD76F-92FE-4E39-B3FA-E30707A985E3}">
      <dgm:prSet/>
      <dgm:spPr/>
      <dgm:t>
        <a:bodyPr/>
        <a:lstStyle/>
        <a:p>
          <a:endParaRPr lang="es-EC"/>
        </a:p>
      </dgm:t>
    </dgm:pt>
    <dgm:pt modelId="{A7DE7433-0B2F-4774-BCD8-396F2D585CD8}" type="sibTrans" cxnId="{923BD76F-92FE-4E39-B3FA-E30707A985E3}">
      <dgm:prSet/>
      <dgm:spPr/>
      <dgm:t>
        <a:bodyPr/>
        <a:lstStyle/>
        <a:p>
          <a:endParaRPr lang="es-EC"/>
        </a:p>
      </dgm:t>
    </dgm:pt>
    <dgm:pt modelId="{C6BE3E07-FC3D-41A7-A97C-1DBC1AB198BD}">
      <dgm:prSet/>
      <dgm:spPr/>
      <dgm:t>
        <a:bodyPr/>
        <a:lstStyle/>
        <a:p>
          <a:pPr rtl="0"/>
          <a:r>
            <a:rPr lang="es-ES_tradnl" b="1" dirty="0" smtClean="0"/>
            <a:t>CRITERIOS DE INCLUSIÓN</a:t>
          </a:r>
        </a:p>
        <a:p>
          <a:pPr rtl="0"/>
          <a:r>
            <a:rPr lang="es-ES_tradnl" dirty="0" smtClean="0"/>
            <a:t>Modalidad de teletrabajo</a:t>
          </a:r>
        </a:p>
        <a:p>
          <a:pPr rtl="0"/>
          <a:r>
            <a:rPr lang="es-ES_tradnl" dirty="0" smtClean="0"/>
            <a:t>Seis meses previos al estudio</a:t>
          </a:r>
        </a:p>
        <a:p>
          <a:pPr rtl="0"/>
          <a:r>
            <a:rPr lang="es-ES_tradnl" dirty="0" smtClean="0"/>
            <a:t>No: patologías músculo esqueléticas congénitas o traumáticas. </a:t>
          </a:r>
          <a:endParaRPr lang="es-EC" dirty="0"/>
        </a:p>
      </dgm:t>
    </dgm:pt>
    <dgm:pt modelId="{5CA33D87-F6B4-402B-820D-82175C3D47EF}" type="parTrans" cxnId="{667D7EEF-B19D-418A-ADAE-688D09C1C8A4}">
      <dgm:prSet/>
      <dgm:spPr/>
      <dgm:t>
        <a:bodyPr/>
        <a:lstStyle/>
        <a:p>
          <a:endParaRPr lang="es-EC"/>
        </a:p>
      </dgm:t>
    </dgm:pt>
    <dgm:pt modelId="{B3D1A71D-443C-4CBA-9D25-F31D8018AB5D}" type="sibTrans" cxnId="{667D7EEF-B19D-418A-ADAE-688D09C1C8A4}">
      <dgm:prSet/>
      <dgm:spPr/>
      <dgm:t>
        <a:bodyPr/>
        <a:lstStyle/>
        <a:p>
          <a:endParaRPr lang="es-EC"/>
        </a:p>
      </dgm:t>
    </dgm:pt>
    <dgm:pt modelId="{EFE39E09-C499-4415-B9DF-406F48CE118E}" type="pres">
      <dgm:prSet presAssocID="{61FBCF34-D445-4590-92B7-7FD2AD41F5C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C50C1CC-EF05-4132-BB65-F2D99407E1D6}" type="pres">
      <dgm:prSet presAssocID="{61FBCF34-D445-4590-92B7-7FD2AD41F5CC}" presName="wedge1" presStyleLbl="node1" presStyleIdx="0" presStyleCnt="3" custLinFactNeighborX="15613" custLinFactNeighborY="-2617"/>
      <dgm:spPr/>
      <dgm:t>
        <a:bodyPr/>
        <a:lstStyle/>
        <a:p>
          <a:endParaRPr lang="es-EC"/>
        </a:p>
      </dgm:t>
    </dgm:pt>
    <dgm:pt modelId="{39B40347-D6BB-4A17-8C72-31B2D2D3E250}" type="pres">
      <dgm:prSet presAssocID="{61FBCF34-D445-4590-92B7-7FD2AD41F5C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3CD68E-BE0B-4A9A-A1F7-F2BA960EC022}" type="pres">
      <dgm:prSet presAssocID="{61FBCF34-D445-4590-92B7-7FD2AD41F5CC}" presName="wedge2" presStyleLbl="node1" presStyleIdx="1" presStyleCnt="3"/>
      <dgm:spPr/>
      <dgm:t>
        <a:bodyPr/>
        <a:lstStyle/>
        <a:p>
          <a:endParaRPr lang="es-EC"/>
        </a:p>
      </dgm:t>
    </dgm:pt>
    <dgm:pt modelId="{ACE6A354-8920-4101-9354-F527D48AA8B2}" type="pres">
      <dgm:prSet presAssocID="{61FBCF34-D445-4590-92B7-7FD2AD41F5C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C3E6EB-38D0-4290-A1D6-6424CF28878A}" type="pres">
      <dgm:prSet presAssocID="{61FBCF34-D445-4590-92B7-7FD2AD41F5CC}" presName="wedge3" presStyleLbl="node1" presStyleIdx="2" presStyleCnt="3" custLinFactNeighborX="0" custLinFactNeighborY="-35"/>
      <dgm:spPr/>
      <dgm:t>
        <a:bodyPr/>
        <a:lstStyle/>
        <a:p>
          <a:endParaRPr lang="es-EC"/>
        </a:p>
      </dgm:t>
    </dgm:pt>
    <dgm:pt modelId="{F6A4A814-A493-4626-825C-FB37BB2A240A}" type="pres">
      <dgm:prSet presAssocID="{61FBCF34-D445-4590-92B7-7FD2AD41F5C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79476D5-F0D5-4D7D-B7D9-9BF82D8FC64E}" type="presOf" srcId="{EC3E463F-CA2C-4A2C-8D5F-EBD06E013877}" destId="{F6A4A814-A493-4626-825C-FB37BB2A240A}" srcOrd="1" destOrd="0" presId="urn:microsoft.com/office/officeart/2005/8/layout/chart3"/>
    <dgm:cxn modelId="{E85F3F10-2F5D-43F1-A8C1-CB23536FA9B0}" type="presOf" srcId="{C6BE3E07-FC3D-41A7-A97C-1DBC1AB198BD}" destId="{ACE6A354-8920-4101-9354-F527D48AA8B2}" srcOrd="1" destOrd="0" presId="urn:microsoft.com/office/officeart/2005/8/layout/chart3"/>
    <dgm:cxn modelId="{3DEADE30-9A5D-42DF-8ABA-DFE83E0193E4}" type="presOf" srcId="{C6BE3E07-FC3D-41A7-A97C-1DBC1AB198BD}" destId="{8A3CD68E-BE0B-4A9A-A1F7-F2BA960EC022}" srcOrd="0" destOrd="0" presId="urn:microsoft.com/office/officeart/2005/8/layout/chart3"/>
    <dgm:cxn modelId="{1F6DC888-9999-4FBF-AD92-613B683985E7}" type="presOf" srcId="{9190E186-DDE5-4A25-BC4C-775202EE5EB7}" destId="{39B40347-D6BB-4A17-8C72-31B2D2D3E250}" srcOrd="1" destOrd="0" presId="urn:microsoft.com/office/officeart/2005/8/layout/chart3"/>
    <dgm:cxn modelId="{2FFCFBB7-0132-4893-983F-CC5549407B0B}" srcId="{61FBCF34-D445-4590-92B7-7FD2AD41F5CC}" destId="{EC3E463F-CA2C-4A2C-8D5F-EBD06E013877}" srcOrd="2" destOrd="0" parTransId="{21F473F8-F785-4B9F-8088-B64E580AB65F}" sibTransId="{C9BBD56F-0F33-44FE-AD54-66B6913FBF63}"/>
    <dgm:cxn modelId="{A417EEA3-F5F7-4CA2-AE1D-4D0A3C7EF42C}" type="presOf" srcId="{9190E186-DDE5-4A25-BC4C-775202EE5EB7}" destId="{DC50C1CC-EF05-4132-BB65-F2D99407E1D6}" srcOrd="0" destOrd="0" presId="urn:microsoft.com/office/officeart/2005/8/layout/chart3"/>
    <dgm:cxn modelId="{667D7EEF-B19D-418A-ADAE-688D09C1C8A4}" srcId="{61FBCF34-D445-4590-92B7-7FD2AD41F5CC}" destId="{C6BE3E07-FC3D-41A7-A97C-1DBC1AB198BD}" srcOrd="1" destOrd="0" parTransId="{5CA33D87-F6B4-402B-820D-82175C3D47EF}" sibTransId="{B3D1A71D-443C-4CBA-9D25-F31D8018AB5D}"/>
    <dgm:cxn modelId="{99547B02-FB0F-4F68-A9BA-C761ABBF5A02}" type="presOf" srcId="{61FBCF34-D445-4590-92B7-7FD2AD41F5CC}" destId="{EFE39E09-C499-4415-B9DF-406F48CE118E}" srcOrd="0" destOrd="0" presId="urn:microsoft.com/office/officeart/2005/8/layout/chart3"/>
    <dgm:cxn modelId="{923BD76F-92FE-4E39-B3FA-E30707A985E3}" srcId="{61FBCF34-D445-4590-92B7-7FD2AD41F5CC}" destId="{9190E186-DDE5-4A25-BC4C-775202EE5EB7}" srcOrd="0" destOrd="0" parTransId="{27854ECC-99B0-46E9-8DE5-B2C007C75541}" sibTransId="{A7DE7433-0B2F-4774-BCD8-396F2D585CD8}"/>
    <dgm:cxn modelId="{9A24D507-E76C-47B9-BFB7-399E20A5B99D}" type="presOf" srcId="{EC3E463F-CA2C-4A2C-8D5F-EBD06E013877}" destId="{63C3E6EB-38D0-4290-A1D6-6424CF28878A}" srcOrd="0" destOrd="0" presId="urn:microsoft.com/office/officeart/2005/8/layout/chart3"/>
    <dgm:cxn modelId="{83C99900-2BB0-4240-803B-19674558C5C6}" type="presParOf" srcId="{EFE39E09-C499-4415-B9DF-406F48CE118E}" destId="{DC50C1CC-EF05-4132-BB65-F2D99407E1D6}" srcOrd="0" destOrd="0" presId="urn:microsoft.com/office/officeart/2005/8/layout/chart3"/>
    <dgm:cxn modelId="{DFB41090-0C11-4463-A59A-F4764ACFBC2B}" type="presParOf" srcId="{EFE39E09-C499-4415-B9DF-406F48CE118E}" destId="{39B40347-D6BB-4A17-8C72-31B2D2D3E250}" srcOrd="1" destOrd="0" presId="urn:microsoft.com/office/officeart/2005/8/layout/chart3"/>
    <dgm:cxn modelId="{5D4714E1-224D-4AAE-9E63-ECB18280071A}" type="presParOf" srcId="{EFE39E09-C499-4415-B9DF-406F48CE118E}" destId="{8A3CD68E-BE0B-4A9A-A1F7-F2BA960EC022}" srcOrd="2" destOrd="0" presId="urn:microsoft.com/office/officeart/2005/8/layout/chart3"/>
    <dgm:cxn modelId="{A7C33F0C-D0FE-43A9-89FE-0C44DEB84419}" type="presParOf" srcId="{EFE39E09-C499-4415-B9DF-406F48CE118E}" destId="{ACE6A354-8920-4101-9354-F527D48AA8B2}" srcOrd="3" destOrd="0" presId="urn:microsoft.com/office/officeart/2005/8/layout/chart3"/>
    <dgm:cxn modelId="{37B20B5B-72C8-435B-A109-9349FB5472CC}" type="presParOf" srcId="{EFE39E09-C499-4415-B9DF-406F48CE118E}" destId="{63C3E6EB-38D0-4290-A1D6-6424CF28878A}" srcOrd="4" destOrd="0" presId="urn:microsoft.com/office/officeart/2005/8/layout/chart3"/>
    <dgm:cxn modelId="{BE06103D-DF35-4891-9B9D-FA40ECE8F44A}" type="presParOf" srcId="{EFE39E09-C499-4415-B9DF-406F48CE118E}" destId="{F6A4A814-A493-4626-825C-FB37BB2A240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B477B0-9B52-4F5E-8371-C255E493F7D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1D8700E-13D3-4344-87C9-28528024DE10}">
      <dgm:prSet/>
      <dgm:spPr/>
      <dgm:t>
        <a:bodyPr/>
        <a:lstStyle/>
        <a:p>
          <a:pPr rtl="0"/>
          <a:r>
            <a:rPr lang="es-ES_tradnl" dirty="0" smtClean="0"/>
            <a:t>Escala de Estrés Laboral OMS – OIT, validada por Medina, Preciado, y Pando en trabajadores mexicanos y basada en el modelo de esfuerzo-recompensa. (22)</a:t>
          </a:r>
          <a:endParaRPr lang="es-EC" dirty="0"/>
        </a:p>
      </dgm:t>
    </dgm:pt>
    <dgm:pt modelId="{B1C7B306-556B-4EE1-AC03-2AD16B77B252}" type="parTrans" cxnId="{7B0EAC27-09CC-4B32-8189-8F0F01CEA34D}">
      <dgm:prSet/>
      <dgm:spPr/>
      <dgm:t>
        <a:bodyPr/>
        <a:lstStyle/>
        <a:p>
          <a:endParaRPr lang="es-EC"/>
        </a:p>
      </dgm:t>
    </dgm:pt>
    <dgm:pt modelId="{05C838E5-3D81-49D5-A0A8-92A9EAD1C8E4}" type="sibTrans" cxnId="{7B0EAC27-09CC-4B32-8189-8F0F01CEA34D}">
      <dgm:prSet/>
      <dgm:spPr/>
      <dgm:t>
        <a:bodyPr/>
        <a:lstStyle/>
        <a:p>
          <a:endParaRPr lang="es-EC"/>
        </a:p>
      </dgm:t>
    </dgm:pt>
    <dgm:pt modelId="{E8CB5E8C-89FE-494B-87F6-042EFBBEDBEE}">
      <dgm:prSet/>
      <dgm:spPr/>
      <dgm:t>
        <a:bodyPr/>
        <a:lstStyle/>
        <a:p>
          <a:pPr rtl="0"/>
          <a:r>
            <a:rPr lang="es-EC" dirty="0" smtClean="0"/>
            <a:t>INSTRUMENTOS</a:t>
          </a:r>
          <a:endParaRPr lang="es-EC" dirty="0"/>
        </a:p>
      </dgm:t>
    </dgm:pt>
    <dgm:pt modelId="{4C62DB8A-688F-4D3E-B100-C392E145A61E}" type="parTrans" cxnId="{8F9E773E-B569-4F58-9FF9-899F158C1489}">
      <dgm:prSet/>
      <dgm:spPr/>
      <dgm:t>
        <a:bodyPr/>
        <a:lstStyle/>
        <a:p>
          <a:endParaRPr lang="es-EC"/>
        </a:p>
      </dgm:t>
    </dgm:pt>
    <dgm:pt modelId="{EC70491A-95CF-41BF-9698-9522D8C50815}" type="sibTrans" cxnId="{8F9E773E-B569-4F58-9FF9-899F158C1489}">
      <dgm:prSet/>
      <dgm:spPr/>
      <dgm:t>
        <a:bodyPr/>
        <a:lstStyle/>
        <a:p>
          <a:endParaRPr lang="es-EC"/>
        </a:p>
      </dgm:t>
    </dgm:pt>
    <dgm:pt modelId="{3600364A-B9DA-4BBA-8661-AE524E072C3A}">
      <dgm:prSet/>
      <dgm:spPr/>
      <dgm:t>
        <a:bodyPr/>
        <a:lstStyle/>
        <a:p>
          <a:pPr rtl="0"/>
          <a:r>
            <a:rPr lang="es-ES_tradnl" dirty="0" smtClean="0"/>
            <a:t>Cuestionario Nórdico Estandarizado, de </a:t>
          </a:r>
          <a:r>
            <a:rPr lang="es-ES_tradnl" dirty="0" err="1" smtClean="0"/>
            <a:t>Kuorinka</a:t>
          </a:r>
          <a:r>
            <a:rPr lang="es-ES_tradnl" dirty="0" smtClean="0"/>
            <a:t> (23).</a:t>
          </a:r>
          <a:endParaRPr lang="es-EC" dirty="0"/>
        </a:p>
      </dgm:t>
    </dgm:pt>
    <dgm:pt modelId="{C749A0A1-3226-4BAE-B367-4CC9F7621D77}" type="parTrans" cxnId="{972F7311-ECA7-4943-AAA3-D4610785E881}">
      <dgm:prSet/>
      <dgm:spPr/>
      <dgm:t>
        <a:bodyPr/>
        <a:lstStyle/>
        <a:p>
          <a:endParaRPr lang="es-EC"/>
        </a:p>
      </dgm:t>
    </dgm:pt>
    <dgm:pt modelId="{13A684DB-E0DF-4999-99D1-01F441466EA8}" type="sibTrans" cxnId="{972F7311-ECA7-4943-AAA3-D4610785E881}">
      <dgm:prSet/>
      <dgm:spPr/>
      <dgm:t>
        <a:bodyPr/>
        <a:lstStyle/>
        <a:p>
          <a:endParaRPr lang="es-EC"/>
        </a:p>
      </dgm:t>
    </dgm:pt>
    <dgm:pt modelId="{83640E51-3C4D-4EB9-B7B5-5180186F5945}">
      <dgm:prSet/>
      <dgm:spPr/>
      <dgm:t>
        <a:bodyPr/>
        <a:lstStyle/>
        <a:p>
          <a:pPr rtl="0"/>
          <a:r>
            <a:rPr lang="es-ES_tradnl" dirty="0" smtClean="0"/>
            <a:t>25 ítems. </a:t>
          </a:r>
          <a:endParaRPr lang="es-EC" dirty="0"/>
        </a:p>
      </dgm:t>
    </dgm:pt>
    <dgm:pt modelId="{5A60852D-4122-4720-B379-41EA1C551F70}" type="parTrans" cxnId="{C41A1B23-DB4B-4ADA-99F3-B0EC8AD0FF0F}">
      <dgm:prSet/>
      <dgm:spPr/>
      <dgm:t>
        <a:bodyPr/>
        <a:lstStyle/>
        <a:p>
          <a:endParaRPr lang="es-EC"/>
        </a:p>
      </dgm:t>
    </dgm:pt>
    <dgm:pt modelId="{27B7C564-AC0D-4314-8AAF-FC4850A30C79}" type="sibTrans" cxnId="{C41A1B23-DB4B-4ADA-99F3-B0EC8AD0FF0F}">
      <dgm:prSet/>
      <dgm:spPr/>
      <dgm:t>
        <a:bodyPr/>
        <a:lstStyle/>
        <a:p>
          <a:endParaRPr lang="es-EC"/>
        </a:p>
      </dgm:t>
    </dgm:pt>
    <dgm:pt modelId="{48E63416-6B25-42F7-993D-56D9B2AF7082}">
      <dgm:prSet/>
      <dgm:spPr/>
      <dgm:t>
        <a:bodyPr/>
        <a:lstStyle/>
        <a:p>
          <a:r>
            <a:rPr lang="es-ES_tradnl" dirty="0" smtClean="0"/>
            <a:t>Dimensiones: Condiciones organizacionales y Procesos administrativos</a:t>
          </a:r>
          <a:endParaRPr lang="es-EC" dirty="0"/>
        </a:p>
      </dgm:t>
    </dgm:pt>
    <dgm:pt modelId="{31B7A0AC-259E-44BE-AC42-F4BE2DE97003}" type="parTrans" cxnId="{9D144CE9-BD6F-4173-A339-7BD01FFC3E57}">
      <dgm:prSet/>
      <dgm:spPr/>
      <dgm:t>
        <a:bodyPr/>
        <a:lstStyle/>
        <a:p>
          <a:endParaRPr lang="es-EC"/>
        </a:p>
      </dgm:t>
    </dgm:pt>
    <dgm:pt modelId="{B722A36A-E92C-4876-BF69-94A950DD1DAF}" type="sibTrans" cxnId="{9D144CE9-BD6F-4173-A339-7BD01FFC3E57}">
      <dgm:prSet/>
      <dgm:spPr/>
      <dgm:t>
        <a:bodyPr/>
        <a:lstStyle/>
        <a:p>
          <a:endParaRPr lang="es-EC"/>
        </a:p>
      </dgm:t>
    </dgm:pt>
    <dgm:pt modelId="{7A3C152A-B040-47CA-AA9F-247E23B7879B}">
      <dgm:prSet/>
      <dgm:spPr/>
      <dgm:t>
        <a:bodyPr/>
        <a:lstStyle/>
        <a:p>
          <a:pPr rtl="0"/>
          <a:r>
            <a:rPr lang="es-EC" dirty="0" smtClean="0"/>
            <a:t>Sintomatología Músculo Esquelética</a:t>
          </a:r>
        </a:p>
      </dgm:t>
    </dgm:pt>
    <dgm:pt modelId="{BDFB72F6-ADA3-45E9-9258-46DFBAB8FB27}" type="parTrans" cxnId="{E01C44D9-8AC0-43F7-8DD2-269BE7E29B1C}">
      <dgm:prSet/>
      <dgm:spPr/>
      <dgm:t>
        <a:bodyPr/>
        <a:lstStyle/>
        <a:p>
          <a:endParaRPr lang="es-EC"/>
        </a:p>
      </dgm:t>
    </dgm:pt>
    <dgm:pt modelId="{09DDA260-3935-4E3E-97D9-A79B0F53D7BB}" type="sibTrans" cxnId="{E01C44D9-8AC0-43F7-8DD2-269BE7E29B1C}">
      <dgm:prSet/>
      <dgm:spPr/>
      <dgm:t>
        <a:bodyPr/>
        <a:lstStyle/>
        <a:p>
          <a:endParaRPr lang="es-EC"/>
        </a:p>
      </dgm:t>
    </dgm:pt>
    <dgm:pt modelId="{8359C373-6128-41C8-9C27-30896298C2BC}" type="pres">
      <dgm:prSet presAssocID="{5CB477B0-9B52-4F5E-8371-C255E493F7D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B05D50A-C9AB-4C9B-BC1C-E0875B206099}" type="pres">
      <dgm:prSet presAssocID="{E8CB5E8C-89FE-494B-87F6-042EFBBEDBEE}" presName="hierRoot1" presStyleCnt="0">
        <dgm:presLayoutVars>
          <dgm:hierBranch val="init"/>
        </dgm:presLayoutVars>
      </dgm:prSet>
      <dgm:spPr/>
    </dgm:pt>
    <dgm:pt modelId="{4FF7A1E4-492B-42DD-BDE2-601814318133}" type="pres">
      <dgm:prSet presAssocID="{E8CB5E8C-89FE-494B-87F6-042EFBBEDBEE}" presName="rootComposite1" presStyleCnt="0"/>
      <dgm:spPr/>
    </dgm:pt>
    <dgm:pt modelId="{D4F3544A-D818-4048-A18B-527852ACAB98}" type="pres">
      <dgm:prSet presAssocID="{E8CB5E8C-89FE-494B-87F6-042EFBBEDBEE}" presName="rootText1" presStyleLbl="alignAcc1" presStyleIdx="0" presStyleCnt="0" custLinFactNeighborX="7374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AA85D5D-68F0-4999-8D9B-5D319D8ADA98}" type="pres">
      <dgm:prSet presAssocID="{E8CB5E8C-89FE-494B-87F6-042EFBBEDBEE}" presName="topArc1" presStyleLbl="parChTrans1D1" presStyleIdx="0" presStyleCnt="12"/>
      <dgm:spPr/>
    </dgm:pt>
    <dgm:pt modelId="{1A8D5B79-F2AB-4541-9A33-5CE78718E548}" type="pres">
      <dgm:prSet presAssocID="{E8CB5E8C-89FE-494B-87F6-042EFBBEDBEE}" presName="bottomArc1" presStyleLbl="parChTrans1D1" presStyleIdx="1" presStyleCnt="12"/>
      <dgm:spPr/>
    </dgm:pt>
    <dgm:pt modelId="{E6AAB9AA-E884-4759-BA3D-6E5FC03820E9}" type="pres">
      <dgm:prSet presAssocID="{E8CB5E8C-89FE-494B-87F6-042EFBBEDBEE}" presName="topConnNode1" presStyleLbl="node1" presStyleIdx="0" presStyleCnt="0"/>
      <dgm:spPr/>
      <dgm:t>
        <a:bodyPr/>
        <a:lstStyle/>
        <a:p>
          <a:endParaRPr lang="es-EC"/>
        </a:p>
      </dgm:t>
    </dgm:pt>
    <dgm:pt modelId="{8E97767D-FBB4-4A37-AAE6-1B44420BD514}" type="pres">
      <dgm:prSet presAssocID="{E8CB5E8C-89FE-494B-87F6-042EFBBEDBEE}" presName="hierChild2" presStyleCnt="0"/>
      <dgm:spPr/>
    </dgm:pt>
    <dgm:pt modelId="{A8B171BF-C7BC-4F8E-A22C-BA8795C8B781}" type="pres">
      <dgm:prSet presAssocID="{B1C7B306-556B-4EE1-AC03-2AD16B77B252}" presName="Name28" presStyleLbl="parChTrans1D2" presStyleIdx="0" presStyleCnt="2"/>
      <dgm:spPr/>
      <dgm:t>
        <a:bodyPr/>
        <a:lstStyle/>
        <a:p>
          <a:endParaRPr lang="es-EC"/>
        </a:p>
      </dgm:t>
    </dgm:pt>
    <dgm:pt modelId="{EB71A2A9-3D81-4718-9E59-490CDC198F9E}" type="pres">
      <dgm:prSet presAssocID="{81D8700E-13D3-4344-87C9-28528024DE10}" presName="hierRoot2" presStyleCnt="0">
        <dgm:presLayoutVars>
          <dgm:hierBranch val="init"/>
        </dgm:presLayoutVars>
      </dgm:prSet>
      <dgm:spPr/>
    </dgm:pt>
    <dgm:pt modelId="{5E47FB93-D238-46B0-9DFD-8C501DA06789}" type="pres">
      <dgm:prSet presAssocID="{81D8700E-13D3-4344-87C9-28528024DE10}" presName="rootComposite2" presStyleCnt="0"/>
      <dgm:spPr/>
    </dgm:pt>
    <dgm:pt modelId="{44EC0C79-C375-4A1D-B90C-DE31670DC959}" type="pres">
      <dgm:prSet presAssocID="{81D8700E-13D3-4344-87C9-28528024DE10}" presName="rootText2" presStyleLbl="alignAcc1" presStyleIdx="0" presStyleCnt="0" custScaleX="271715" custLinFactNeighborX="-90029" custLinFactNeighborY="3786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C87363F-688B-41BF-8D43-B72FCC509293}" type="pres">
      <dgm:prSet presAssocID="{81D8700E-13D3-4344-87C9-28528024DE10}" presName="topArc2" presStyleLbl="parChTrans1D1" presStyleIdx="2" presStyleCnt="12"/>
      <dgm:spPr/>
    </dgm:pt>
    <dgm:pt modelId="{2607E812-069C-42F8-81BA-089D92FBC688}" type="pres">
      <dgm:prSet presAssocID="{81D8700E-13D3-4344-87C9-28528024DE10}" presName="bottomArc2" presStyleLbl="parChTrans1D1" presStyleIdx="3" presStyleCnt="12"/>
      <dgm:spPr/>
    </dgm:pt>
    <dgm:pt modelId="{C7B26F47-CE65-4FFC-9675-D914241D851F}" type="pres">
      <dgm:prSet presAssocID="{81D8700E-13D3-4344-87C9-28528024DE10}" presName="topConnNode2" presStyleLbl="node2" presStyleIdx="0" presStyleCnt="0"/>
      <dgm:spPr/>
      <dgm:t>
        <a:bodyPr/>
        <a:lstStyle/>
        <a:p>
          <a:endParaRPr lang="es-EC"/>
        </a:p>
      </dgm:t>
    </dgm:pt>
    <dgm:pt modelId="{A2752A11-DAC8-4833-A73C-44A956FC424C}" type="pres">
      <dgm:prSet presAssocID="{81D8700E-13D3-4344-87C9-28528024DE10}" presName="hierChild4" presStyleCnt="0"/>
      <dgm:spPr/>
    </dgm:pt>
    <dgm:pt modelId="{A9CD6DA0-F7A4-4DC3-BDCB-87FB17150E21}" type="pres">
      <dgm:prSet presAssocID="{5A60852D-4122-4720-B379-41EA1C551F70}" presName="Name28" presStyleLbl="parChTrans1D3" presStyleIdx="0" presStyleCnt="3"/>
      <dgm:spPr/>
      <dgm:t>
        <a:bodyPr/>
        <a:lstStyle/>
        <a:p>
          <a:endParaRPr lang="es-EC"/>
        </a:p>
      </dgm:t>
    </dgm:pt>
    <dgm:pt modelId="{8D24330E-C9A5-4BA7-8FE8-403F64181B7E}" type="pres">
      <dgm:prSet presAssocID="{83640E51-3C4D-4EB9-B7B5-5180186F5945}" presName="hierRoot2" presStyleCnt="0">
        <dgm:presLayoutVars>
          <dgm:hierBranch val="init"/>
        </dgm:presLayoutVars>
      </dgm:prSet>
      <dgm:spPr/>
    </dgm:pt>
    <dgm:pt modelId="{B782949F-C669-48C6-B9FD-C6537F046600}" type="pres">
      <dgm:prSet presAssocID="{83640E51-3C4D-4EB9-B7B5-5180186F5945}" presName="rootComposite2" presStyleCnt="0"/>
      <dgm:spPr/>
    </dgm:pt>
    <dgm:pt modelId="{DAE18E60-A000-4EA3-A602-46FE886494B9}" type="pres">
      <dgm:prSet presAssocID="{83640E51-3C4D-4EB9-B7B5-5180186F5945}" presName="rootText2" presStyleLbl="alignAcc1" presStyleIdx="0" presStyleCnt="0" custLinFactNeighborX="-48144" custLinFactNeighborY="16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B02845A-C040-4556-B5E1-9A76C26ACF3F}" type="pres">
      <dgm:prSet presAssocID="{83640E51-3C4D-4EB9-B7B5-5180186F5945}" presName="topArc2" presStyleLbl="parChTrans1D1" presStyleIdx="4" presStyleCnt="12"/>
      <dgm:spPr/>
    </dgm:pt>
    <dgm:pt modelId="{5FB0CFC9-F225-42EB-8EB2-3E1CC2D70F56}" type="pres">
      <dgm:prSet presAssocID="{83640E51-3C4D-4EB9-B7B5-5180186F5945}" presName="bottomArc2" presStyleLbl="parChTrans1D1" presStyleIdx="5" presStyleCnt="12"/>
      <dgm:spPr/>
    </dgm:pt>
    <dgm:pt modelId="{0441802D-84DC-4AD2-965F-6477AA2FCFFA}" type="pres">
      <dgm:prSet presAssocID="{83640E51-3C4D-4EB9-B7B5-5180186F5945}" presName="topConnNode2" presStyleLbl="node3" presStyleIdx="0" presStyleCnt="0"/>
      <dgm:spPr/>
      <dgm:t>
        <a:bodyPr/>
        <a:lstStyle/>
        <a:p>
          <a:endParaRPr lang="es-EC"/>
        </a:p>
      </dgm:t>
    </dgm:pt>
    <dgm:pt modelId="{55BD29D6-990D-4C33-91F6-BAC9A6388D4E}" type="pres">
      <dgm:prSet presAssocID="{83640E51-3C4D-4EB9-B7B5-5180186F5945}" presName="hierChild4" presStyleCnt="0"/>
      <dgm:spPr/>
    </dgm:pt>
    <dgm:pt modelId="{22446CCF-BE2E-4C8B-8043-56FA65B5F0A8}" type="pres">
      <dgm:prSet presAssocID="{83640E51-3C4D-4EB9-B7B5-5180186F5945}" presName="hierChild5" presStyleCnt="0"/>
      <dgm:spPr/>
    </dgm:pt>
    <dgm:pt modelId="{6DE59FC5-3946-422F-A3FA-5256AC3AE666}" type="pres">
      <dgm:prSet presAssocID="{31B7A0AC-259E-44BE-AC42-F4BE2DE97003}" presName="Name28" presStyleLbl="parChTrans1D3" presStyleIdx="1" presStyleCnt="3"/>
      <dgm:spPr/>
      <dgm:t>
        <a:bodyPr/>
        <a:lstStyle/>
        <a:p>
          <a:endParaRPr lang="es-EC"/>
        </a:p>
      </dgm:t>
    </dgm:pt>
    <dgm:pt modelId="{6BE9959A-28F2-426F-89C9-ACE5368DB395}" type="pres">
      <dgm:prSet presAssocID="{48E63416-6B25-42F7-993D-56D9B2AF7082}" presName="hierRoot2" presStyleCnt="0">
        <dgm:presLayoutVars>
          <dgm:hierBranch val="init"/>
        </dgm:presLayoutVars>
      </dgm:prSet>
      <dgm:spPr/>
    </dgm:pt>
    <dgm:pt modelId="{ABCB1BBE-C533-4BA4-AC70-A416EDEB5A58}" type="pres">
      <dgm:prSet presAssocID="{48E63416-6B25-42F7-993D-56D9B2AF7082}" presName="rootComposite2" presStyleCnt="0"/>
      <dgm:spPr/>
    </dgm:pt>
    <dgm:pt modelId="{8D30C5F5-5C70-40AC-AA92-E27A679D0153}" type="pres">
      <dgm:prSet presAssocID="{48E63416-6B25-42F7-993D-56D9B2AF7082}" presName="rootText2" presStyleLbl="alignAcc1" presStyleIdx="0" presStyleCnt="0" custLinFactX="-100000" custLinFactNeighborX="-128093" custLinFactNeighborY="-428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BD35D24-5455-4D4C-BFAD-D9625CF1660B}" type="pres">
      <dgm:prSet presAssocID="{48E63416-6B25-42F7-993D-56D9B2AF7082}" presName="topArc2" presStyleLbl="parChTrans1D1" presStyleIdx="6" presStyleCnt="12"/>
      <dgm:spPr/>
    </dgm:pt>
    <dgm:pt modelId="{E78043D3-DBDD-495F-8D7F-07F36272907D}" type="pres">
      <dgm:prSet presAssocID="{48E63416-6B25-42F7-993D-56D9B2AF7082}" presName="bottomArc2" presStyleLbl="parChTrans1D1" presStyleIdx="7" presStyleCnt="12"/>
      <dgm:spPr/>
    </dgm:pt>
    <dgm:pt modelId="{FA081A64-C200-4553-911D-068ADE6AF17B}" type="pres">
      <dgm:prSet presAssocID="{48E63416-6B25-42F7-993D-56D9B2AF7082}" presName="topConnNode2" presStyleLbl="node3" presStyleIdx="0" presStyleCnt="0"/>
      <dgm:spPr/>
      <dgm:t>
        <a:bodyPr/>
        <a:lstStyle/>
        <a:p>
          <a:endParaRPr lang="es-EC"/>
        </a:p>
      </dgm:t>
    </dgm:pt>
    <dgm:pt modelId="{C44F5DB6-2A80-46C8-9063-E7074BE74799}" type="pres">
      <dgm:prSet presAssocID="{48E63416-6B25-42F7-993D-56D9B2AF7082}" presName="hierChild4" presStyleCnt="0"/>
      <dgm:spPr/>
    </dgm:pt>
    <dgm:pt modelId="{2743074B-DC12-4DD3-A864-12EE6B4A6D2F}" type="pres">
      <dgm:prSet presAssocID="{48E63416-6B25-42F7-993D-56D9B2AF7082}" presName="hierChild5" presStyleCnt="0"/>
      <dgm:spPr/>
    </dgm:pt>
    <dgm:pt modelId="{23EC53AB-7200-4CB1-BAFB-6193171549B2}" type="pres">
      <dgm:prSet presAssocID="{81D8700E-13D3-4344-87C9-28528024DE10}" presName="hierChild5" presStyleCnt="0"/>
      <dgm:spPr/>
    </dgm:pt>
    <dgm:pt modelId="{DF5C0475-53EA-477F-ADA3-1DF97A9E75F3}" type="pres">
      <dgm:prSet presAssocID="{C749A0A1-3226-4BAE-B367-4CC9F7621D77}" presName="Name28" presStyleLbl="parChTrans1D2" presStyleIdx="1" presStyleCnt="2"/>
      <dgm:spPr/>
      <dgm:t>
        <a:bodyPr/>
        <a:lstStyle/>
        <a:p>
          <a:endParaRPr lang="es-EC"/>
        </a:p>
      </dgm:t>
    </dgm:pt>
    <dgm:pt modelId="{7D2AB480-3EB4-4849-9622-49FAA3E37938}" type="pres">
      <dgm:prSet presAssocID="{3600364A-B9DA-4BBA-8661-AE524E072C3A}" presName="hierRoot2" presStyleCnt="0">
        <dgm:presLayoutVars>
          <dgm:hierBranch val="init"/>
        </dgm:presLayoutVars>
      </dgm:prSet>
      <dgm:spPr/>
    </dgm:pt>
    <dgm:pt modelId="{F21B34EB-D5EF-4052-9D6C-C08B01F5834A}" type="pres">
      <dgm:prSet presAssocID="{3600364A-B9DA-4BBA-8661-AE524E072C3A}" presName="rootComposite2" presStyleCnt="0"/>
      <dgm:spPr/>
    </dgm:pt>
    <dgm:pt modelId="{5DBBD9AD-332D-49E8-8C4B-0CEEB36EA59C}" type="pres">
      <dgm:prSet presAssocID="{3600364A-B9DA-4BBA-8661-AE524E072C3A}" presName="rootText2" presStyleLbl="alignAcc1" presStyleIdx="0" presStyleCnt="0" custScaleX="129674" custLinFactNeighborX="93986" custLinFactNeighborY="3786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A842201-8F64-44DF-820E-958510606818}" type="pres">
      <dgm:prSet presAssocID="{3600364A-B9DA-4BBA-8661-AE524E072C3A}" presName="topArc2" presStyleLbl="parChTrans1D1" presStyleIdx="8" presStyleCnt="12"/>
      <dgm:spPr/>
    </dgm:pt>
    <dgm:pt modelId="{12602FE7-078D-4B21-B5C5-986980D2B86A}" type="pres">
      <dgm:prSet presAssocID="{3600364A-B9DA-4BBA-8661-AE524E072C3A}" presName="bottomArc2" presStyleLbl="parChTrans1D1" presStyleIdx="9" presStyleCnt="12"/>
      <dgm:spPr/>
    </dgm:pt>
    <dgm:pt modelId="{AB32ABFA-F7F0-4D1B-A269-CB6DAD40A565}" type="pres">
      <dgm:prSet presAssocID="{3600364A-B9DA-4BBA-8661-AE524E072C3A}" presName="topConnNode2" presStyleLbl="node2" presStyleIdx="0" presStyleCnt="0"/>
      <dgm:spPr/>
      <dgm:t>
        <a:bodyPr/>
        <a:lstStyle/>
        <a:p>
          <a:endParaRPr lang="es-EC"/>
        </a:p>
      </dgm:t>
    </dgm:pt>
    <dgm:pt modelId="{188E9501-193A-4734-9097-ED702456A673}" type="pres">
      <dgm:prSet presAssocID="{3600364A-B9DA-4BBA-8661-AE524E072C3A}" presName="hierChild4" presStyleCnt="0"/>
      <dgm:spPr/>
    </dgm:pt>
    <dgm:pt modelId="{F7EBD856-000B-4F12-A5A7-0FB67534E33C}" type="pres">
      <dgm:prSet presAssocID="{BDFB72F6-ADA3-45E9-9258-46DFBAB8FB27}" presName="Name28" presStyleLbl="parChTrans1D3" presStyleIdx="2" presStyleCnt="3"/>
      <dgm:spPr/>
      <dgm:t>
        <a:bodyPr/>
        <a:lstStyle/>
        <a:p>
          <a:endParaRPr lang="es-EC"/>
        </a:p>
      </dgm:t>
    </dgm:pt>
    <dgm:pt modelId="{0A1D2ABB-8D7C-4639-8EEC-D4450AA3EBAC}" type="pres">
      <dgm:prSet presAssocID="{7A3C152A-B040-47CA-AA9F-247E23B7879B}" presName="hierRoot2" presStyleCnt="0">
        <dgm:presLayoutVars>
          <dgm:hierBranch val="init"/>
        </dgm:presLayoutVars>
      </dgm:prSet>
      <dgm:spPr/>
    </dgm:pt>
    <dgm:pt modelId="{A6036FC1-F442-4577-A969-161EB5671EB7}" type="pres">
      <dgm:prSet presAssocID="{7A3C152A-B040-47CA-AA9F-247E23B7879B}" presName="rootComposite2" presStyleCnt="0"/>
      <dgm:spPr/>
    </dgm:pt>
    <dgm:pt modelId="{43F57DF9-954C-4B9E-AA15-420186AE2031}" type="pres">
      <dgm:prSet presAssocID="{7A3C152A-B040-47CA-AA9F-247E23B7879B}" presName="rootText2" presStyleLbl="alignAcc1" presStyleIdx="0" presStyleCnt="0" custLinFactNeighborX="-13876" custLinFactNeighborY="439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86C4D80-7E4D-4666-BA2F-05DB5452061A}" type="pres">
      <dgm:prSet presAssocID="{7A3C152A-B040-47CA-AA9F-247E23B7879B}" presName="topArc2" presStyleLbl="parChTrans1D1" presStyleIdx="10" presStyleCnt="12"/>
      <dgm:spPr/>
    </dgm:pt>
    <dgm:pt modelId="{4B052D17-3831-41B5-8D58-D993E846367E}" type="pres">
      <dgm:prSet presAssocID="{7A3C152A-B040-47CA-AA9F-247E23B7879B}" presName="bottomArc2" presStyleLbl="parChTrans1D1" presStyleIdx="11" presStyleCnt="12"/>
      <dgm:spPr/>
    </dgm:pt>
    <dgm:pt modelId="{A58C6A48-98AE-4588-BEA4-0EF6E601FAF7}" type="pres">
      <dgm:prSet presAssocID="{7A3C152A-B040-47CA-AA9F-247E23B7879B}" presName="topConnNode2" presStyleLbl="node3" presStyleIdx="0" presStyleCnt="0"/>
      <dgm:spPr/>
      <dgm:t>
        <a:bodyPr/>
        <a:lstStyle/>
        <a:p>
          <a:endParaRPr lang="es-EC"/>
        </a:p>
      </dgm:t>
    </dgm:pt>
    <dgm:pt modelId="{DE2F13D0-59AC-4D0E-81FF-F6D20926CFF2}" type="pres">
      <dgm:prSet presAssocID="{7A3C152A-B040-47CA-AA9F-247E23B7879B}" presName="hierChild4" presStyleCnt="0"/>
      <dgm:spPr/>
    </dgm:pt>
    <dgm:pt modelId="{FAD6DC28-7DD6-4A77-8501-E88B278249E8}" type="pres">
      <dgm:prSet presAssocID="{7A3C152A-B040-47CA-AA9F-247E23B7879B}" presName="hierChild5" presStyleCnt="0"/>
      <dgm:spPr/>
    </dgm:pt>
    <dgm:pt modelId="{02FAAF84-8731-44BD-9D0B-40E860301458}" type="pres">
      <dgm:prSet presAssocID="{3600364A-B9DA-4BBA-8661-AE524E072C3A}" presName="hierChild5" presStyleCnt="0"/>
      <dgm:spPr/>
    </dgm:pt>
    <dgm:pt modelId="{83395489-DC85-4462-9F25-1EEFB0032ED6}" type="pres">
      <dgm:prSet presAssocID="{E8CB5E8C-89FE-494B-87F6-042EFBBEDBEE}" presName="hierChild3" presStyleCnt="0"/>
      <dgm:spPr/>
    </dgm:pt>
  </dgm:ptLst>
  <dgm:cxnLst>
    <dgm:cxn modelId="{3F6D0D0F-E8B6-46D7-978A-9486AA92132A}" type="presOf" srcId="{E8CB5E8C-89FE-494B-87F6-042EFBBEDBEE}" destId="{D4F3544A-D818-4048-A18B-527852ACAB98}" srcOrd="0" destOrd="0" presId="urn:microsoft.com/office/officeart/2008/layout/HalfCircleOrganizationChart"/>
    <dgm:cxn modelId="{93C2E9D1-92B3-4716-83C6-F767D38C7F8C}" type="presOf" srcId="{3600364A-B9DA-4BBA-8661-AE524E072C3A}" destId="{AB32ABFA-F7F0-4D1B-A269-CB6DAD40A565}" srcOrd="1" destOrd="0" presId="urn:microsoft.com/office/officeart/2008/layout/HalfCircleOrganizationChart"/>
    <dgm:cxn modelId="{C41A1B23-DB4B-4ADA-99F3-B0EC8AD0FF0F}" srcId="{81D8700E-13D3-4344-87C9-28528024DE10}" destId="{83640E51-3C4D-4EB9-B7B5-5180186F5945}" srcOrd="0" destOrd="0" parTransId="{5A60852D-4122-4720-B379-41EA1C551F70}" sibTransId="{27B7C564-AC0D-4314-8AAF-FC4850A30C79}"/>
    <dgm:cxn modelId="{32F29CBE-9362-48DD-9A16-DD0548B3954C}" type="presOf" srcId="{5A60852D-4122-4720-B379-41EA1C551F70}" destId="{A9CD6DA0-F7A4-4DC3-BDCB-87FB17150E21}" srcOrd="0" destOrd="0" presId="urn:microsoft.com/office/officeart/2008/layout/HalfCircleOrganizationChart"/>
    <dgm:cxn modelId="{3336EFE8-2B2E-4516-8483-8FC09F6B25D0}" type="presOf" srcId="{81D8700E-13D3-4344-87C9-28528024DE10}" destId="{C7B26F47-CE65-4FFC-9675-D914241D851F}" srcOrd="1" destOrd="0" presId="urn:microsoft.com/office/officeart/2008/layout/HalfCircleOrganizationChart"/>
    <dgm:cxn modelId="{97C24C00-E14E-4C21-92AE-B00CEF4C0B67}" type="presOf" srcId="{5CB477B0-9B52-4F5E-8371-C255E493F7DA}" destId="{8359C373-6128-41C8-9C27-30896298C2BC}" srcOrd="0" destOrd="0" presId="urn:microsoft.com/office/officeart/2008/layout/HalfCircleOrganizationChart"/>
    <dgm:cxn modelId="{972F7311-ECA7-4943-AAA3-D4610785E881}" srcId="{E8CB5E8C-89FE-494B-87F6-042EFBBEDBEE}" destId="{3600364A-B9DA-4BBA-8661-AE524E072C3A}" srcOrd="1" destOrd="0" parTransId="{C749A0A1-3226-4BAE-B367-4CC9F7621D77}" sibTransId="{13A684DB-E0DF-4999-99D1-01F441466EA8}"/>
    <dgm:cxn modelId="{E6498BB0-28BA-4FBB-9B95-BCCBAC146F79}" type="presOf" srcId="{7A3C152A-B040-47CA-AA9F-247E23B7879B}" destId="{A58C6A48-98AE-4588-BEA4-0EF6E601FAF7}" srcOrd="1" destOrd="0" presId="urn:microsoft.com/office/officeart/2008/layout/HalfCircleOrganizationChart"/>
    <dgm:cxn modelId="{7B0EAC27-09CC-4B32-8189-8F0F01CEA34D}" srcId="{E8CB5E8C-89FE-494B-87F6-042EFBBEDBEE}" destId="{81D8700E-13D3-4344-87C9-28528024DE10}" srcOrd="0" destOrd="0" parTransId="{B1C7B306-556B-4EE1-AC03-2AD16B77B252}" sibTransId="{05C838E5-3D81-49D5-A0A8-92A9EAD1C8E4}"/>
    <dgm:cxn modelId="{2EFBAFB5-5861-484C-B25E-CC4CF3011036}" type="presOf" srcId="{7A3C152A-B040-47CA-AA9F-247E23B7879B}" destId="{43F57DF9-954C-4B9E-AA15-420186AE2031}" srcOrd="0" destOrd="0" presId="urn:microsoft.com/office/officeart/2008/layout/HalfCircleOrganizationChart"/>
    <dgm:cxn modelId="{9D144CE9-BD6F-4173-A339-7BD01FFC3E57}" srcId="{81D8700E-13D3-4344-87C9-28528024DE10}" destId="{48E63416-6B25-42F7-993D-56D9B2AF7082}" srcOrd="1" destOrd="0" parTransId="{31B7A0AC-259E-44BE-AC42-F4BE2DE97003}" sibTransId="{B722A36A-E92C-4876-BF69-94A950DD1DAF}"/>
    <dgm:cxn modelId="{300B493C-91FB-4A5D-BA31-0D24C3C18C67}" type="presOf" srcId="{31B7A0AC-259E-44BE-AC42-F4BE2DE97003}" destId="{6DE59FC5-3946-422F-A3FA-5256AC3AE666}" srcOrd="0" destOrd="0" presId="urn:microsoft.com/office/officeart/2008/layout/HalfCircleOrganizationChart"/>
    <dgm:cxn modelId="{4DFB4E0A-B584-4083-B148-D3803E97EE0A}" type="presOf" srcId="{48E63416-6B25-42F7-993D-56D9B2AF7082}" destId="{FA081A64-C200-4553-911D-068ADE6AF17B}" srcOrd="1" destOrd="0" presId="urn:microsoft.com/office/officeart/2008/layout/HalfCircleOrganizationChart"/>
    <dgm:cxn modelId="{F0525825-A674-47FE-A9D9-9046D46F53D1}" type="presOf" srcId="{83640E51-3C4D-4EB9-B7B5-5180186F5945}" destId="{DAE18E60-A000-4EA3-A602-46FE886494B9}" srcOrd="0" destOrd="0" presId="urn:microsoft.com/office/officeart/2008/layout/HalfCircleOrganizationChart"/>
    <dgm:cxn modelId="{E01C44D9-8AC0-43F7-8DD2-269BE7E29B1C}" srcId="{3600364A-B9DA-4BBA-8661-AE524E072C3A}" destId="{7A3C152A-B040-47CA-AA9F-247E23B7879B}" srcOrd="0" destOrd="0" parTransId="{BDFB72F6-ADA3-45E9-9258-46DFBAB8FB27}" sibTransId="{09DDA260-3935-4E3E-97D9-A79B0F53D7BB}"/>
    <dgm:cxn modelId="{D8B97A5A-EE49-458A-B5E6-3A55AAFF3306}" type="presOf" srcId="{48E63416-6B25-42F7-993D-56D9B2AF7082}" destId="{8D30C5F5-5C70-40AC-AA92-E27A679D0153}" srcOrd="0" destOrd="0" presId="urn:microsoft.com/office/officeart/2008/layout/HalfCircleOrganizationChart"/>
    <dgm:cxn modelId="{03942A57-D2AB-44F5-A8A4-2A9732500C39}" type="presOf" srcId="{B1C7B306-556B-4EE1-AC03-2AD16B77B252}" destId="{A8B171BF-C7BC-4F8E-A22C-BA8795C8B781}" srcOrd="0" destOrd="0" presId="urn:microsoft.com/office/officeart/2008/layout/HalfCircleOrganizationChart"/>
    <dgm:cxn modelId="{EF58C650-2CDC-427F-BB14-831472500864}" type="presOf" srcId="{E8CB5E8C-89FE-494B-87F6-042EFBBEDBEE}" destId="{E6AAB9AA-E884-4759-BA3D-6E5FC03820E9}" srcOrd="1" destOrd="0" presId="urn:microsoft.com/office/officeart/2008/layout/HalfCircleOrganizationChart"/>
    <dgm:cxn modelId="{42AB54A2-DD5C-4E1A-9935-15B3ECFEEDCC}" type="presOf" srcId="{81D8700E-13D3-4344-87C9-28528024DE10}" destId="{44EC0C79-C375-4A1D-B90C-DE31670DC959}" srcOrd="0" destOrd="0" presId="urn:microsoft.com/office/officeart/2008/layout/HalfCircleOrganizationChart"/>
    <dgm:cxn modelId="{A920B5B1-F23F-438B-B6F8-C9B2A5177ACC}" type="presOf" srcId="{3600364A-B9DA-4BBA-8661-AE524E072C3A}" destId="{5DBBD9AD-332D-49E8-8C4B-0CEEB36EA59C}" srcOrd="0" destOrd="0" presId="urn:microsoft.com/office/officeart/2008/layout/HalfCircleOrganizationChart"/>
    <dgm:cxn modelId="{9A793E24-B4E5-44EE-BC17-430FFBFE6A60}" type="presOf" srcId="{83640E51-3C4D-4EB9-B7B5-5180186F5945}" destId="{0441802D-84DC-4AD2-965F-6477AA2FCFFA}" srcOrd="1" destOrd="0" presId="urn:microsoft.com/office/officeart/2008/layout/HalfCircleOrganizationChart"/>
    <dgm:cxn modelId="{8F9E773E-B569-4F58-9FF9-899F158C1489}" srcId="{5CB477B0-9B52-4F5E-8371-C255E493F7DA}" destId="{E8CB5E8C-89FE-494B-87F6-042EFBBEDBEE}" srcOrd="0" destOrd="0" parTransId="{4C62DB8A-688F-4D3E-B100-C392E145A61E}" sibTransId="{EC70491A-95CF-41BF-9698-9522D8C50815}"/>
    <dgm:cxn modelId="{02386944-E216-49B4-B93F-129CF3EBF979}" type="presOf" srcId="{BDFB72F6-ADA3-45E9-9258-46DFBAB8FB27}" destId="{F7EBD856-000B-4F12-A5A7-0FB67534E33C}" srcOrd="0" destOrd="0" presId="urn:microsoft.com/office/officeart/2008/layout/HalfCircleOrganizationChart"/>
    <dgm:cxn modelId="{5B23B2B5-A978-4EAE-AF54-13948328DB8B}" type="presOf" srcId="{C749A0A1-3226-4BAE-B367-4CC9F7621D77}" destId="{DF5C0475-53EA-477F-ADA3-1DF97A9E75F3}" srcOrd="0" destOrd="0" presId="urn:microsoft.com/office/officeart/2008/layout/HalfCircleOrganizationChart"/>
    <dgm:cxn modelId="{9165910A-436A-4543-9B80-8099713A0F19}" type="presParOf" srcId="{8359C373-6128-41C8-9C27-30896298C2BC}" destId="{7B05D50A-C9AB-4C9B-BC1C-E0875B206099}" srcOrd="0" destOrd="0" presId="urn:microsoft.com/office/officeart/2008/layout/HalfCircleOrganizationChart"/>
    <dgm:cxn modelId="{C5359D30-4AEF-4DC8-A4D0-1567B34F2848}" type="presParOf" srcId="{7B05D50A-C9AB-4C9B-BC1C-E0875B206099}" destId="{4FF7A1E4-492B-42DD-BDE2-601814318133}" srcOrd="0" destOrd="0" presId="urn:microsoft.com/office/officeart/2008/layout/HalfCircleOrganizationChart"/>
    <dgm:cxn modelId="{0AF4F170-93E9-4B3C-B9F1-667913A1D394}" type="presParOf" srcId="{4FF7A1E4-492B-42DD-BDE2-601814318133}" destId="{D4F3544A-D818-4048-A18B-527852ACAB98}" srcOrd="0" destOrd="0" presId="urn:microsoft.com/office/officeart/2008/layout/HalfCircleOrganizationChart"/>
    <dgm:cxn modelId="{DB856ADF-4F16-47A8-9AD9-D152F8846027}" type="presParOf" srcId="{4FF7A1E4-492B-42DD-BDE2-601814318133}" destId="{DAA85D5D-68F0-4999-8D9B-5D319D8ADA98}" srcOrd="1" destOrd="0" presId="urn:microsoft.com/office/officeart/2008/layout/HalfCircleOrganizationChart"/>
    <dgm:cxn modelId="{DC53E366-45D4-4055-BA70-ED48909BC85D}" type="presParOf" srcId="{4FF7A1E4-492B-42DD-BDE2-601814318133}" destId="{1A8D5B79-F2AB-4541-9A33-5CE78718E548}" srcOrd="2" destOrd="0" presId="urn:microsoft.com/office/officeart/2008/layout/HalfCircleOrganizationChart"/>
    <dgm:cxn modelId="{D4B7C539-9FF6-48C4-ABF3-50811D8B24A7}" type="presParOf" srcId="{4FF7A1E4-492B-42DD-BDE2-601814318133}" destId="{E6AAB9AA-E884-4759-BA3D-6E5FC03820E9}" srcOrd="3" destOrd="0" presId="urn:microsoft.com/office/officeart/2008/layout/HalfCircleOrganizationChart"/>
    <dgm:cxn modelId="{0D405C3E-B848-47F4-9E59-D40770B94969}" type="presParOf" srcId="{7B05D50A-C9AB-4C9B-BC1C-E0875B206099}" destId="{8E97767D-FBB4-4A37-AAE6-1B44420BD514}" srcOrd="1" destOrd="0" presId="urn:microsoft.com/office/officeart/2008/layout/HalfCircleOrganizationChart"/>
    <dgm:cxn modelId="{F95EB790-CD73-4DE5-83B2-D05FAF53BCC4}" type="presParOf" srcId="{8E97767D-FBB4-4A37-AAE6-1B44420BD514}" destId="{A8B171BF-C7BC-4F8E-A22C-BA8795C8B781}" srcOrd="0" destOrd="0" presId="urn:microsoft.com/office/officeart/2008/layout/HalfCircleOrganizationChart"/>
    <dgm:cxn modelId="{523554BC-6187-4D9A-9686-2768F9976948}" type="presParOf" srcId="{8E97767D-FBB4-4A37-AAE6-1B44420BD514}" destId="{EB71A2A9-3D81-4718-9E59-490CDC198F9E}" srcOrd="1" destOrd="0" presId="urn:microsoft.com/office/officeart/2008/layout/HalfCircleOrganizationChart"/>
    <dgm:cxn modelId="{8BBBB4BA-93F2-407A-8AF0-C3B9B76E5382}" type="presParOf" srcId="{EB71A2A9-3D81-4718-9E59-490CDC198F9E}" destId="{5E47FB93-D238-46B0-9DFD-8C501DA06789}" srcOrd="0" destOrd="0" presId="urn:microsoft.com/office/officeart/2008/layout/HalfCircleOrganizationChart"/>
    <dgm:cxn modelId="{E3B1D0A3-09FC-4F98-AFD4-4BD2F39D77C5}" type="presParOf" srcId="{5E47FB93-D238-46B0-9DFD-8C501DA06789}" destId="{44EC0C79-C375-4A1D-B90C-DE31670DC959}" srcOrd="0" destOrd="0" presId="urn:microsoft.com/office/officeart/2008/layout/HalfCircleOrganizationChart"/>
    <dgm:cxn modelId="{158B12DD-1564-4615-B24F-32E1C561E566}" type="presParOf" srcId="{5E47FB93-D238-46B0-9DFD-8C501DA06789}" destId="{0C87363F-688B-41BF-8D43-B72FCC509293}" srcOrd="1" destOrd="0" presId="urn:microsoft.com/office/officeart/2008/layout/HalfCircleOrganizationChart"/>
    <dgm:cxn modelId="{05DED54D-7F4C-41D8-9880-CC3C80EE5E2A}" type="presParOf" srcId="{5E47FB93-D238-46B0-9DFD-8C501DA06789}" destId="{2607E812-069C-42F8-81BA-089D92FBC688}" srcOrd="2" destOrd="0" presId="urn:microsoft.com/office/officeart/2008/layout/HalfCircleOrganizationChart"/>
    <dgm:cxn modelId="{3F8BF729-5E32-45E6-9D9A-F160AB5EDF9A}" type="presParOf" srcId="{5E47FB93-D238-46B0-9DFD-8C501DA06789}" destId="{C7B26F47-CE65-4FFC-9675-D914241D851F}" srcOrd="3" destOrd="0" presId="urn:microsoft.com/office/officeart/2008/layout/HalfCircleOrganizationChart"/>
    <dgm:cxn modelId="{3AA1712E-CCFC-4E65-B1C7-C1ACFC700577}" type="presParOf" srcId="{EB71A2A9-3D81-4718-9E59-490CDC198F9E}" destId="{A2752A11-DAC8-4833-A73C-44A956FC424C}" srcOrd="1" destOrd="0" presId="urn:microsoft.com/office/officeart/2008/layout/HalfCircleOrganizationChart"/>
    <dgm:cxn modelId="{70924717-8972-4669-8200-91956067451B}" type="presParOf" srcId="{A2752A11-DAC8-4833-A73C-44A956FC424C}" destId="{A9CD6DA0-F7A4-4DC3-BDCB-87FB17150E21}" srcOrd="0" destOrd="0" presId="urn:microsoft.com/office/officeart/2008/layout/HalfCircleOrganizationChart"/>
    <dgm:cxn modelId="{BF76156A-E000-47D4-9869-93C0E59555B3}" type="presParOf" srcId="{A2752A11-DAC8-4833-A73C-44A956FC424C}" destId="{8D24330E-C9A5-4BA7-8FE8-403F64181B7E}" srcOrd="1" destOrd="0" presId="urn:microsoft.com/office/officeart/2008/layout/HalfCircleOrganizationChart"/>
    <dgm:cxn modelId="{3533AC57-2711-47E6-81FC-5907C7F7EF5B}" type="presParOf" srcId="{8D24330E-C9A5-4BA7-8FE8-403F64181B7E}" destId="{B782949F-C669-48C6-B9FD-C6537F046600}" srcOrd="0" destOrd="0" presId="urn:microsoft.com/office/officeart/2008/layout/HalfCircleOrganizationChart"/>
    <dgm:cxn modelId="{33B8EB96-28E7-43F9-A590-C75FEC70A63A}" type="presParOf" srcId="{B782949F-C669-48C6-B9FD-C6537F046600}" destId="{DAE18E60-A000-4EA3-A602-46FE886494B9}" srcOrd="0" destOrd="0" presId="urn:microsoft.com/office/officeart/2008/layout/HalfCircleOrganizationChart"/>
    <dgm:cxn modelId="{D53E1415-B9F2-4E13-83AC-28497F2E2B0B}" type="presParOf" srcId="{B782949F-C669-48C6-B9FD-C6537F046600}" destId="{8B02845A-C040-4556-B5E1-9A76C26ACF3F}" srcOrd="1" destOrd="0" presId="urn:microsoft.com/office/officeart/2008/layout/HalfCircleOrganizationChart"/>
    <dgm:cxn modelId="{38C80277-16F0-4371-B41B-E8470C312BFF}" type="presParOf" srcId="{B782949F-C669-48C6-B9FD-C6537F046600}" destId="{5FB0CFC9-F225-42EB-8EB2-3E1CC2D70F56}" srcOrd="2" destOrd="0" presId="urn:microsoft.com/office/officeart/2008/layout/HalfCircleOrganizationChart"/>
    <dgm:cxn modelId="{D2A23993-9C73-4158-AF9D-CB1B7C843FA0}" type="presParOf" srcId="{B782949F-C669-48C6-B9FD-C6537F046600}" destId="{0441802D-84DC-4AD2-965F-6477AA2FCFFA}" srcOrd="3" destOrd="0" presId="urn:microsoft.com/office/officeart/2008/layout/HalfCircleOrganizationChart"/>
    <dgm:cxn modelId="{E547455A-F907-4A18-B469-311B67464781}" type="presParOf" srcId="{8D24330E-C9A5-4BA7-8FE8-403F64181B7E}" destId="{55BD29D6-990D-4C33-91F6-BAC9A6388D4E}" srcOrd="1" destOrd="0" presId="urn:microsoft.com/office/officeart/2008/layout/HalfCircleOrganizationChart"/>
    <dgm:cxn modelId="{946BB40A-EFB6-433D-A349-27AF09646B7B}" type="presParOf" srcId="{8D24330E-C9A5-4BA7-8FE8-403F64181B7E}" destId="{22446CCF-BE2E-4C8B-8043-56FA65B5F0A8}" srcOrd="2" destOrd="0" presId="urn:microsoft.com/office/officeart/2008/layout/HalfCircleOrganizationChart"/>
    <dgm:cxn modelId="{B8E49322-7BE2-4FFE-B118-2F17DEE3363E}" type="presParOf" srcId="{A2752A11-DAC8-4833-A73C-44A956FC424C}" destId="{6DE59FC5-3946-422F-A3FA-5256AC3AE666}" srcOrd="2" destOrd="0" presId="urn:microsoft.com/office/officeart/2008/layout/HalfCircleOrganizationChart"/>
    <dgm:cxn modelId="{FC61367A-7DA1-4529-BB90-3D5B6AC594EE}" type="presParOf" srcId="{A2752A11-DAC8-4833-A73C-44A956FC424C}" destId="{6BE9959A-28F2-426F-89C9-ACE5368DB395}" srcOrd="3" destOrd="0" presId="urn:microsoft.com/office/officeart/2008/layout/HalfCircleOrganizationChart"/>
    <dgm:cxn modelId="{3B2D7E9D-3D45-4C99-BB54-97116C27ACD3}" type="presParOf" srcId="{6BE9959A-28F2-426F-89C9-ACE5368DB395}" destId="{ABCB1BBE-C533-4BA4-AC70-A416EDEB5A58}" srcOrd="0" destOrd="0" presId="urn:microsoft.com/office/officeart/2008/layout/HalfCircleOrganizationChart"/>
    <dgm:cxn modelId="{32E6E92A-7BB4-4674-AB82-77ADFFFC8120}" type="presParOf" srcId="{ABCB1BBE-C533-4BA4-AC70-A416EDEB5A58}" destId="{8D30C5F5-5C70-40AC-AA92-E27A679D0153}" srcOrd="0" destOrd="0" presId="urn:microsoft.com/office/officeart/2008/layout/HalfCircleOrganizationChart"/>
    <dgm:cxn modelId="{7F667A70-9127-4AA1-A934-3A8722CF3DF6}" type="presParOf" srcId="{ABCB1BBE-C533-4BA4-AC70-A416EDEB5A58}" destId="{BBD35D24-5455-4D4C-BFAD-D9625CF1660B}" srcOrd="1" destOrd="0" presId="urn:microsoft.com/office/officeart/2008/layout/HalfCircleOrganizationChart"/>
    <dgm:cxn modelId="{2DE14E43-34D9-48A0-B3C0-60C19AFE4296}" type="presParOf" srcId="{ABCB1BBE-C533-4BA4-AC70-A416EDEB5A58}" destId="{E78043D3-DBDD-495F-8D7F-07F36272907D}" srcOrd="2" destOrd="0" presId="urn:microsoft.com/office/officeart/2008/layout/HalfCircleOrganizationChart"/>
    <dgm:cxn modelId="{B5B82F28-6185-4744-9DD9-65E6C9368B06}" type="presParOf" srcId="{ABCB1BBE-C533-4BA4-AC70-A416EDEB5A58}" destId="{FA081A64-C200-4553-911D-068ADE6AF17B}" srcOrd="3" destOrd="0" presId="urn:microsoft.com/office/officeart/2008/layout/HalfCircleOrganizationChart"/>
    <dgm:cxn modelId="{6EEB1BB6-23AE-4E56-A3BD-C47167B8283C}" type="presParOf" srcId="{6BE9959A-28F2-426F-89C9-ACE5368DB395}" destId="{C44F5DB6-2A80-46C8-9063-E7074BE74799}" srcOrd="1" destOrd="0" presId="urn:microsoft.com/office/officeart/2008/layout/HalfCircleOrganizationChart"/>
    <dgm:cxn modelId="{9240CF2C-3835-4D83-8BB4-B1B7B58E2D90}" type="presParOf" srcId="{6BE9959A-28F2-426F-89C9-ACE5368DB395}" destId="{2743074B-DC12-4DD3-A864-12EE6B4A6D2F}" srcOrd="2" destOrd="0" presId="urn:microsoft.com/office/officeart/2008/layout/HalfCircleOrganizationChart"/>
    <dgm:cxn modelId="{9678913A-9C8E-431D-BADE-9B78A8496084}" type="presParOf" srcId="{EB71A2A9-3D81-4718-9E59-490CDC198F9E}" destId="{23EC53AB-7200-4CB1-BAFB-6193171549B2}" srcOrd="2" destOrd="0" presId="urn:microsoft.com/office/officeart/2008/layout/HalfCircleOrganizationChart"/>
    <dgm:cxn modelId="{0F19ADBA-10D5-4120-B035-C0C2C3B2D994}" type="presParOf" srcId="{8E97767D-FBB4-4A37-AAE6-1B44420BD514}" destId="{DF5C0475-53EA-477F-ADA3-1DF97A9E75F3}" srcOrd="2" destOrd="0" presId="urn:microsoft.com/office/officeart/2008/layout/HalfCircleOrganizationChart"/>
    <dgm:cxn modelId="{277929E7-5446-45D0-B551-D5C9DAC26CC2}" type="presParOf" srcId="{8E97767D-FBB4-4A37-AAE6-1B44420BD514}" destId="{7D2AB480-3EB4-4849-9622-49FAA3E37938}" srcOrd="3" destOrd="0" presId="urn:microsoft.com/office/officeart/2008/layout/HalfCircleOrganizationChart"/>
    <dgm:cxn modelId="{4535B060-F692-4F31-92D7-84D37C97E41E}" type="presParOf" srcId="{7D2AB480-3EB4-4849-9622-49FAA3E37938}" destId="{F21B34EB-D5EF-4052-9D6C-C08B01F5834A}" srcOrd="0" destOrd="0" presId="urn:microsoft.com/office/officeart/2008/layout/HalfCircleOrganizationChart"/>
    <dgm:cxn modelId="{6A757698-0284-4CFF-859D-5B801DCB2D6E}" type="presParOf" srcId="{F21B34EB-D5EF-4052-9D6C-C08B01F5834A}" destId="{5DBBD9AD-332D-49E8-8C4B-0CEEB36EA59C}" srcOrd="0" destOrd="0" presId="urn:microsoft.com/office/officeart/2008/layout/HalfCircleOrganizationChart"/>
    <dgm:cxn modelId="{2F0E7FE2-09A0-4D0B-B53B-EDF7FDF3DD34}" type="presParOf" srcId="{F21B34EB-D5EF-4052-9D6C-C08B01F5834A}" destId="{2A842201-8F64-44DF-820E-958510606818}" srcOrd="1" destOrd="0" presId="urn:microsoft.com/office/officeart/2008/layout/HalfCircleOrganizationChart"/>
    <dgm:cxn modelId="{24A9506D-6B84-4309-9AA8-B5CC097B7BB0}" type="presParOf" srcId="{F21B34EB-D5EF-4052-9D6C-C08B01F5834A}" destId="{12602FE7-078D-4B21-B5C5-986980D2B86A}" srcOrd="2" destOrd="0" presId="urn:microsoft.com/office/officeart/2008/layout/HalfCircleOrganizationChart"/>
    <dgm:cxn modelId="{20FB4FFD-6A7E-478F-B44D-538E80A7E985}" type="presParOf" srcId="{F21B34EB-D5EF-4052-9D6C-C08B01F5834A}" destId="{AB32ABFA-F7F0-4D1B-A269-CB6DAD40A565}" srcOrd="3" destOrd="0" presId="urn:microsoft.com/office/officeart/2008/layout/HalfCircleOrganizationChart"/>
    <dgm:cxn modelId="{75D2C95F-B70B-4C33-B901-B3154905BC06}" type="presParOf" srcId="{7D2AB480-3EB4-4849-9622-49FAA3E37938}" destId="{188E9501-193A-4734-9097-ED702456A673}" srcOrd="1" destOrd="0" presId="urn:microsoft.com/office/officeart/2008/layout/HalfCircleOrganizationChart"/>
    <dgm:cxn modelId="{63C0264A-9DEE-46C5-BA4B-D6B1EDCE75AA}" type="presParOf" srcId="{188E9501-193A-4734-9097-ED702456A673}" destId="{F7EBD856-000B-4F12-A5A7-0FB67534E33C}" srcOrd="0" destOrd="0" presId="urn:microsoft.com/office/officeart/2008/layout/HalfCircleOrganizationChart"/>
    <dgm:cxn modelId="{6F5857CE-557E-4F6B-BCFA-39BBD92F2C95}" type="presParOf" srcId="{188E9501-193A-4734-9097-ED702456A673}" destId="{0A1D2ABB-8D7C-4639-8EEC-D4450AA3EBAC}" srcOrd="1" destOrd="0" presId="urn:microsoft.com/office/officeart/2008/layout/HalfCircleOrganizationChart"/>
    <dgm:cxn modelId="{4E99AF6E-25E4-4140-8444-BBDDBE3CE360}" type="presParOf" srcId="{0A1D2ABB-8D7C-4639-8EEC-D4450AA3EBAC}" destId="{A6036FC1-F442-4577-A969-161EB5671EB7}" srcOrd="0" destOrd="0" presId="urn:microsoft.com/office/officeart/2008/layout/HalfCircleOrganizationChart"/>
    <dgm:cxn modelId="{5CAAAAC4-C541-4A01-800A-47ED21210008}" type="presParOf" srcId="{A6036FC1-F442-4577-A969-161EB5671EB7}" destId="{43F57DF9-954C-4B9E-AA15-420186AE2031}" srcOrd="0" destOrd="0" presId="urn:microsoft.com/office/officeart/2008/layout/HalfCircleOrganizationChart"/>
    <dgm:cxn modelId="{0FCA1511-2FDA-4881-ABE6-64869BCBE37E}" type="presParOf" srcId="{A6036FC1-F442-4577-A969-161EB5671EB7}" destId="{A86C4D80-7E4D-4666-BA2F-05DB5452061A}" srcOrd="1" destOrd="0" presId="urn:microsoft.com/office/officeart/2008/layout/HalfCircleOrganizationChart"/>
    <dgm:cxn modelId="{21D437FA-3CB4-411F-B1DF-14D07C9A1C12}" type="presParOf" srcId="{A6036FC1-F442-4577-A969-161EB5671EB7}" destId="{4B052D17-3831-41B5-8D58-D993E846367E}" srcOrd="2" destOrd="0" presId="urn:microsoft.com/office/officeart/2008/layout/HalfCircleOrganizationChart"/>
    <dgm:cxn modelId="{B82B2EB1-9BFB-49FC-8326-D20B68092892}" type="presParOf" srcId="{A6036FC1-F442-4577-A969-161EB5671EB7}" destId="{A58C6A48-98AE-4588-BEA4-0EF6E601FAF7}" srcOrd="3" destOrd="0" presId="urn:microsoft.com/office/officeart/2008/layout/HalfCircleOrganizationChart"/>
    <dgm:cxn modelId="{F2FBD174-DE6D-4D19-AD07-F3850866748A}" type="presParOf" srcId="{0A1D2ABB-8D7C-4639-8EEC-D4450AA3EBAC}" destId="{DE2F13D0-59AC-4D0E-81FF-F6D20926CFF2}" srcOrd="1" destOrd="0" presId="urn:microsoft.com/office/officeart/2008/layout/HalfCircleOrganizationChart"/>
    <dgm:cxn modelId="{7D4D657C-9038-4565-B3B3-91C23951A583}" type="presParOf" srcId="{0A1D2ABB-8D7C-4639-8EEC-D4450AA3EBAC}" destId="{FAD6DC28-7DD6-4A77-8501-E88B278249E8}" srcOrd="2" destOrd="0" presId="urn:microsoft.com/office/officeart/2008/layout/HalfCircleOrganizationChart"/>
    <dgm:cxn modelId="{6A81DE3C-5F71-4BE4-8217-1DC3472153E8}" type="presParOf" srcId="{7D2AB480-3EB4-4849-9622-49FAA3E37938}" destId="{02FAAF84-8731-44BD-9D0B-40E860301458}" srcOrd="2" destOrd="0" presId="urn:microsoft.com/office/officeart/2008/layout/HalfCircleOrganizationChart"/>
    <dgm:cxn modelId="{EC3DDEF9-7E0C-4893-AAE2-D6DAC45C6765}" type="presParOf" srcId="{7B05D50A-C9AB-4C9B-BC1C-E0875B206099}" destId="{83395489-DC85-4462-9F25-1EEFB0032ED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83A803-6570-49AF-98E1-58AC1461A892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5F24768-41F2-4036-B0A6-E9A0B3A7AAC6}">
      <dgm:prSet/>
      <dgm:spPr/>
      <dgm:t>
        <a:bodyPr/>
        <a:lstStyle/>
        <a:p>
          <a:pPr rtl="0"/>
          <a:r>
            <a:rPr lang="es-ES_tradnl" smtClean="0"/>
            <a:t>Análisis estadístico:</a:t>
          </a:r>
          <a:endParaRPr lang="es-EC"/>
        </a:p>
      </dgm:t>
    </dgm:pt>
    <dgm:pt modelId="{0B63056C-0233-4619-9318-B50A6B5609BB}" type="parTrans" cxnId="{D03ADCAC-43ED-4058-B0B3-E1123434BF2D}">
      <dgm:prSet/>
      <dgm:spPr/>
      <dgm:t>
        <a:bodyPr/>
        <a:lstStyle/>
        <a:p>
          <a:endParaRPr lang="es-EC"/>
        </a:p>
      </dgm:t>
    </dgm:pt>
    <dgm:pt modelId="{D0C29C6F-29EB-4639-994D-7915DD2FD0B4}" type="sibTrans" cxnId="{D03ADCAC-43ED-4058-B0B3-E1123434BF2D}">
      <dgm:prSet/>
      <dgm:spPr/>
      <dgm:t>
        <a:bodyPr/>
        <a:lstStyle/>
        <a:p>
          <a:endParaRPr lang="es-EC"/>
        </a:p>
      </dgm:t>
    </dgm:pt>
    <dgm:pt modelId="{7A4FEB1C-0138-4327-80FB-B9D1837B9A17}">
      <dgm:prSet/>
      <dgm:spPr/>
      <dgm:t>
        <a:bodyPr/>
        <a:lstStyle/>
        <a:p>
          <a:pPr rtl="0"/>
          <a:r>
            <a:rPr lang="es-ES_tradnl" dirty="0" smtClean="0"/>
            <a:t>Frecuencia absoluta y porcentaje. </a:t>
          </a:r>
          <a:endParaRPr lang="es-EC" dirty="0"/>
        </a:p>
      </dgm:t>
    </dgm:pt>
    <dgm:pt modelId="{65750CC5-12AB-49BF-9302-62C9E8CABCBD}" type="parTrans" cxnId="{E406C988-FC0B-464F-BF94-9B9281AF17E1}">
      <dgm:prSet/>
      <dgm:spPr/>
      <dgm:t>
        <a:bodyPr/>
        <a:lstStyle/>
        <a:p>
          <a:endParaRPr lang="es-EC"/>
        </a:p>
      </dgm:t>
    </dgm:pt>
    <dgm:pt modelId="{5DC65027-EC9A-4F49-91BB-59B38ABECFE8}" type="sibTrans" cxnId="{E406C988-FC0B-464F-BF94-9B9281AF17E1}">
      <dgm:prSet/>
      <dgm:spPr/>
      <dgm:t>
        <a:bodyPr/>
        <a:lstStyle/>
        <a:p>
          <a:endParaRPr lang="es-EC"/>
        </a:p>
      </dgm:t>
    </dgm:pt>
    <dgm:pt modelId="{9FC7522A-394E-4A99-8AEF-546877CAD67D}">
      <dgm:prSet/>
      <dgm:spPr/>
      <dgm:t>
        <a:bodyPr/>
        <a:lstStyle/>
        <a:p>
          <a:pPr rtl="0"/>
          <a:r>
            <a:rPr lang="es-ES_tradnl" dirty="0" smtClean="0"/>
            <a:t>Prueba de </a:t>
          </a:r>
          <a:r>
            <a:rPr lang="es-ES_tradnl" dirty="0" err="1" smtClean="0"/>
            <a:t>chi</a:t>
          </a:r>
          <a:r>
            <a:rPr lang="es-ES_tradnl" dirty="0" smtClean="0"/>
            <a:t> cuadrado de Pearson. </a:t>
          </a:r>
          <a:endParaRPr lang="es-EC" dirty="0"/>
        </a:p>
      </dgm:t>
    </dgm:pt>
    <dgm:pt modelId="{91C3D8AD-482D-4174-BB2A-73C512550FF7}" type="parTrans" cxnId="{125C561F-3B66-4669-91CA-C9D8CE843F7C}">
      <dgm:prSet/>
      <dgm:spPr/>
      <dgm:t>
        <a:bodyPr/>
        <a:lstStyle/>
        <a:p>
          <a:endParaRPr lang="es-EC"/>
        </a:p>
      </dgm:t>
    </dgm:pt>
    <dgm:pt modelId="{42A4D397-849B-430A-9E7A-65704181F388}" type="sibTrans" cxnId="{125C561F-3B66-4669-91CA-C9D8CE843F7C}">
      <dgm:prSet/>
      <dgm:spPr/>
      <dgm:t>
        <a:bodyPr/>
        <a:lstStyle/>
        <a:p>
          <a:endParaRPr lang="es-EC"/>
        </a:p>
      </dgm:t>
    </dgm:pt>
    <dgm:pt modelId="{B95F0E0E-8863-4C72-8A60-ACF04310AD60}">
      <dgm:prSet/>
      <dgm:spPr/>
      <dgm:t>
        <a:bodyPr/>
        <a:lstStyle/>
        <a:p>
          <a:pPr rtl="0"/>
          <a:r>
            <a:rPr lang="es-ES_tradnl" dirty="0" smtClean="0"/>
            <a:t>Paquete estadístico </a:t>
          </a:r>
          <a:r>
            <a:rPr lang="es-ES_tradnl" dirty="0" err="1" smtClean="0"/>
            <a:t>Stata</a:t>
          </a:r>
          <a:r>
            <a:rPr lang="es-ES_tradnl" dirty="0" smtClean="0"/>
            <a:t> versión 14.</a:t>
          </a:r>
          <a:endParaRPr lang="es-EC" dirty="0"/>
        </a:p>
      </dgm:t>
    </dgm:pt>
    <dgm:pt modelId="{A9706998-0E92-4574-9E4A-449BBD2B8B0B}" type="parTrans" cxnId="{E62E4B15-D654-4B51-99A4-D19535AB83AB}">
      <dgm:prSet/>
      <dgm:spPr/>
      <dgm:t>
        <a:bodyPr/>
        <a:lstStyle/>
        <a:p>
          <a:endParaRPr lang="es-EC"/>
        </a:p>
      </dgm:t>
    </dgm:pt>
    <dgm:pt modelId="{4EA1F08F-FB09-4A1D-BA8A-9A72ABCDC352}" type="sibTrans" cxnId="{E62E4B15-D654-4B51-99A4-D19535AB83AB}">
      <dgm:prSet/>
      <dgm:spPr/>
      <dgm:t>
        <a:bodyPr/>
        <a:lstStyle/>
        <a:p>
          <a:endParaRPr lang="es-EC"/>
        </a:p>
      </dgm:t>
    </dgm:pt>
    <dgm:pt modelId="{30DEE2DE-9525-4F94-9049-95FD72367731}">
      <dgm:prSet/>
      <dgm:spPr/>
      <dgm:t>
        <a:bodyPr/>
        <a:lstStyle/>
        <a:p>
          <a:pPr rtl="0"/>
          <a:r>
            <a:rPr lang="es-EC" dirty="0" err="1" smtClean="0"/>
            <a:t>Exel</a:t>
          </a:r>
          <a:r>
            <a:rPr lang="es-EC" dirty="0" smtClean="0"/>
            <a:t> </a:t>
          </a:r>
          <a:endParaRPr lang="es-EC" dirty="0"/>
        </a:p>
      </dgm:t>
    </dgm:pt>
    <dgm:pt modelId="{DF300ED5-E75A-4063-880E-616AC88579E5}" type="parTrans" cxnId="{22175513-13FE-4781-8636-E993A3FB0367}">
      <dgm:prSet/>
      <dgm:spPr/>
      <dgm:t>
        <a:bodyPr/>
        <a:lstStyle/>
        <a:p>
          <a:endParaRPr lang="es-EC"/>
        </a:p>
      </dgm:t>
    </dgm:pt>
    <dgm:pt modelId="{DD4982E8-EF30-4491-B57B-EA5683455174}" type="sibTrans" cxnId="{22175513-13FE-4781-8636-E993A3FB0367}">
      <dgm:prSet/>
      <dgm:spPr/>
      <dgm:t>
        <a:bodyPr/>
        <a:lstStyle/>
        <a:p>
          <a:endParaRPr lang="es-EC"/>
        </a:p>
      </dgm:t>
    </dgm:pt>
    <dgm:pt modelId="{BCFA544C-4CC5-4F5B-8EB8-BDCF18B15BE6}" type="pres">
      <dgm:prSet presAssocID="{D683A803-6570-49AF-98E1-58AC1461A89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69C91C6-CCA3-4342-926D-9C4FFB5E78D1}" type="pres">
      <dgm:prSet presAssocID="{95F24768-41F2-4036-B0A6-E9A0B3A7AAC6}" presName="centerShape" presStyleLbl="node0" presStyleIdx="0" presStyleCnt="1"/>
      <dgm:spPr/>
      <dgm:t>
        <a:bodyPr/>
        <a:lstStyle/>
        <a:p>
          <a:endParaRPr lang="es-EC"/>
        </a:p>
      </dgm:t>
    </dgm:pt>
    <dgm:pt modelId="{9CBAC2F3-BE1C-4B34-A3BE-7B8C110E5C45}" type="pres">
      <dgm:prSet presAssocID="{7A4FEB1C-0138-4327-80FB-B9D1837B9A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373CD9-9D97-4366-94B6-A2D525F1F9F5}" type="pres">
      <dgm:prSet presAssocID="{7A4FEB1C-0138-4327-80FB-B9D1837B9A17}" presName="dummy" presStyleCnt="0"/>
      <dgm:spPr/>
    </dgm:pt>
    <dgm:pt modelId="{EBFF6624-74FB-45EF-86A5-252465D1DC6B}" type="pres">
      <dgm:prSet presAssocID="{5DC65027-EC9A-4F49-91BB-59B38ABECFE8}" presName="sibTrans" presStyleLbl="sibTrans2D1" presStyleIdx="0" presStyleCnt="4"/>
      <dgm:spPr/>
      <dgm:t>
        <a:bodyPr/>
        <a:lstStyle/>
        <a:p>
          <a:endParaRPr lang="es-EC"/>
        </a:p>
      </dgm:t>
    </dgm:pt>
    <dgm:pt modelId="{7493C19A-380C-4B87-9B35-CDBBA1ADF59D}" type="pres">
      <dgm:prSet presAssocID="{9FC7522A-394E-4A99-8AEF-546877CAD67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C3E792-6C4E-4F34-A6F3-FE5AEE8F1702}" type="pres">
      <dgm:prSet presAssocID="{9FC7522A-394E-4A99-8AEF-546877CAD67D}" presName="dummy" presStyleCnt="0"/>
      <dgm:spPr/>
    </dgm:pt>
    <dgm:pt modelId="{5F474B8B-A252-4628-A7BE-C5300078C8F0}" type="pres">
      <dgm:prSet presAssocID="{42A4D397-849B-430A-9E7A-65704181F388}" presName="sibTrans" presStyleLbl="sibTrans2D1" presStyleIdx="1" presStyleCnt="4"/>
      <dgm:spPr/>
      <dgm:t>
        <a:bodyPr/>
        <a:lstStyle/>
        <a:p>
          <a:endParaRPr lang="es-EC"/>
        </a:p>
      </dgm:t>
    </dgm:pt>
    <dgm:pt modelId="{4E9F1133-0CA9-4677-A9F3-15C7E3DBD796}" type="pres">
      <dgm:prSet presAssocID="{B95F0E0E-8863-4C72-8A60-ACF04310AD6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62F2D3-54C8-48A0-9C1A-F3EAA4183FC4}" type="pres">
      <dgm:prSet presAssocID="{B95F0E0E-8863-4C72-8A60-ACF04310AD60}" presName="dummy" presStyleCnt="0"/>
      <dgm:spPr/>
    </dgm:pt>
    <dgm:pt modelId="{595A4335-64E1-4DFB-A67E-23DFE01D0D50}" type="pres">
      <dgm:prSet presAssocID="{4EA1F08F-FB09-4A1D-BA8A-9A72ABCDC352}" presName="sibTrans" presStyleLbl="sibTrans2D1" presStyleIdx="2" presStyleCnt="4"/>
      <dgm:spPr/>
      <dgm:t>
        <a:bodyPr/>
        <a:lstStyle/>
        <a:p>
          <a:endParaRPr lang="es-EC"/>
        </a:p>
      </dgm:t>
    </dgm:pt>
    <dgm:pt modelId="{FF2E7121-AD5D-4F4A-A2F3-1567F27E526B}" type="pres">
      <dgm:prSet presAssocID="{30DEE2DE-9525-4F94-9049-95FD723677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8CBB5A-8ABD-4CA0-8021-A2CE21C8C735}" type="pres">
      <dgm:prSet presAssocID="{30DEE2DE-9525-4F94-9049-95FD72367731}" presName="dummy" presStyleCnt="0"/>
      <dgm:spPr/>
    </dgm:pt>
    <dgm:pt modelId="{C124BC10-B0D3-4CC3-BBEB-BDBC7C186FC0}" type="pres">
      <dgm:prSet presAssocID="{DD4982E8-EF30-4491-B57B-EA5683455174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7A369CD5-DF3B-4A2F-A7CF-572C633396EC}" type="presOf" srcId="{7A4FEB1C-0138-4327-80FB-B9D1837B9A17}" destId="{9CBAC2F3-BE1C-4B34-A3BE-7B8C110E5C45}" srcOrd="0" destOrd="0" presId="urn:microsoft.com/office/officeart/2005/8/layout/radial6"/>
    <dgm:cxn modelId="{DCBEBB01-7B1A-46D7-99D5-BB9B8F826703}" type="presOf" srcId="{B95F0E0E-8863-4C72-8A60-ACF04310AD60}" destId="{4E9F1133-0CA9-4677-A9F3-15C7E3DBD796}" srcOrd="0" destOrd="0" presId="urn:microsoft.com/office/officeart/2005/8/layout/radial6"/>
    <dgm:cxn modelId="{22175513-13FE-4781-8636-E993A3FB0367}" srcId="{95F24768-41F2-4036-B0A6-E9A0B3A7AAC6}" destId="{30DEE2DE-9525-4F94-9049-95FD72367731}" srcOrd="3" destOrd="0" parTransId="{DF300ED5-E75A-4063-880E-616AC88579E5}" sibTransId="{DD4982E8-EF30-4491-B57B-EA5683455174}"/>
    <dgm:cxn modelId="{869FC8F7-AECF-484D-8D0E-0504F2FF792B}" type="presOf" srcId="{4EA1F08F-FB09-4A1D-BA8A-9A72ABCDC352}" destId="{595A4335-64E1-4DFB-A67E-23DFE01D0D50}" srcOrd="0" destOrd="0" presId="urn:microsoft.com/office/officeart/2005/8/layout/radial6"/>
    <dgm:cxn modelId="{3DDDCAF2-4C5E-4528-8A9A-26D6999639CF}" type="presOf" srcId="{95F24768-41F2-4036-B0A6-E9A0B3A7AAC6}" destId="{569C91C6-CCA3-4342-926D-9C4FFB5E78D1}" srcOrd="0" destOrd="0" presId="urn:microsoft.com/office/officeart/2005/8/layout/radial6"/>
    <dgm:cxn modelId="{D03ADCAC-43ED-4058-B0B3-E1123434BF2D}" srcId="{D683A803-6570-49AF-98E1-58AC1461A892}" destId="{95F24768-41F2-4036-B0A6-E9A0B3A7AAC6}" srcOrd="0" destOrd="0" parTransId="{0B63056C-0233-4619-9318-B50A6B5609BB}" sibTransId="{D0C29C6F-29EB-4639-994D-7915DD2FD0B4}"/>
    <dgm:cxn modelId="{E62E4B15-D654-4B51-99A4-D19535AB83AB}" srcId="{95F24768-41F2-4036-B0A6-E9A0B3A7AAC6}" destId="{B95F0E0E-8863-4C72-8A60-ACF04310AD60}" srcOrd="2" destOrd="0" parTransId="{A9706998-0E92-4574-9E4A-449BBD2B8B0B}" sibTransId="{4EA1F08F-FB09-4A1D-BA8A-9A72ABCDC352}"/>
    <dgm:cxn modelId="{C40B21C1-8279-40DC-8EA2-67C8C0BB1622}" type="presOf" srcId="{DD4982E8-EF30-4491-B57B-EA5683455174}" destId="{C124BC10-B0D3-4CC3-BBEB-BDBC7C186FC0}" srcOrd="0" destOrd="0" presId="urn:microsoft.com/office/officeart/2005/8/layout/radial6"/>
    <dgm:cxn modelId="{4F8FF131-5C2B-4E77-AF1D-6440A1CED254}" type="presOf" srcId="{9FC7522A-394E-4A99-8AEF-546877CAD67D}" destId="{7493C19A-380C-4B87-9B35-CDBBA1ADF59D}" srcOrd="0" destOrd="0" presId="urn:microsoft.com/office/officeart/2005/8/layout/radial6"/>
    <dgm:cxn modelId="{6E0D2821-19F2-4758-AE21-2730C3924EA9}" type="presOf" srcId="{42A4D397-849B-430A-9E7A-65704181F388}" destId="{5F474B8B-A252-4628-A7BE-C5300078C8F0}" srcOrd="0" destOrd="0" presId="urn:microsoft.com/office/officeart/2005/8/layout/radial6"/>
    <dgm:cxn modelId="{D2A36869-4D43-4965-A74C-271EF74631F4}" type="presOf" srcId="{30DEE2DE-9525-4F94-9049-95FD72367731}" destId="{FF2E7121-AD5D-4F4A-A2F3-1567F27E526B}" srcOrd="0" destOrd="0" presId="urn:microsoft.com/office/officeart/2005/8/layout/radial6"/>
    <dgm:cxn modelId="{860D7BB7-ECAE-4159-9421-2A8DCC41CF99}" type="presOf" srcId="{D683A803-6570-49AF-98E1-58AC1461A892}" destId="{BCFA544C-4CC5-4F5B-8EB8-BDCF18B15BE6}" srcOrd="0" destOrd="0" presId="urn:microsoft.com/office/officeart/2005/8/layout/radial6"/>
    <dgm:cxn modelId="{A7DEC846-94EE-4ED2-8DCF-F662B413F78A}" type="presOf" srcId="{5DC65027-EC9A-4F49-91BB-59B38ABECFE8}" destId="{EBFF6624-74FB-45EF-86A5-252465D1DC6B}" srcOrd="0" destOrd="0" presId="urn:microsoft.com/office/officeart/2005/8/layout/radial6"/>
    <dgm:cxn modelId="{125C561F-3B66-4669-91CA-C9D8CE843F7C}" srcId="{95F24768-41F2-4036-B0A6-E9A0B3A7AAC6}" destId="{9FC7522A-394E-4A99-8AEF-546877CAD67D}" srcOrd="1" destOrd="0" parTransId="{91C3D8AD-482D-4174-BB2A-73C512550FF7}" sibTransId="{42A4D397-849B-430A-9E7A-65704181F388}"/>
    <dgm:cxn modelId="{E406C988-FC0B-464F-BF94-9B9281AF17E1}" srcId="{95F24768-41F2-4036-B0A6-E9A0B3A7AAC6}" destId="{7A4FEB1C-0138-4327-80FB-B9D1837B9A17}" srcOrd="0" destOrd="0" parTransId="{65750CC5-12AB-49BF-9302-62C9E8CABCBD}" sibTransId="{5DC65027-EC9A-4F49-91BB-59B38ABECFE8}"/>
    <dgm:cxn modelId="{44E95EB2-C740-410E-8DDC-D78783D6F1D6}" type="presParOf" srcId="{BCFA544C-4CC5-4F5B-8EB8-BDCF18B15BE6}" destId="{569C91C6-CCA3-4342-926D-9C4FFB5E78D1}" srcOrd="0" destOrd="0" presId="urn:microsoft.com/office/officeart/2005/8/layout/radial6"/>
    <dgm:cxn modelId="{030C64B4-1DE7-4A50-90F8-B6EBD8C939EC}" type="presParOf" srcId="{BCFA544C-4CC5-4F5B-8EB8-BDCF18B15BE6}" destId="{9CBAC2F3-BE1C-4B34-A3BE-7B8C110E5C45}" srcOrd="1" destOrd="0" presId="urn:microsoft.com/office/officeart/2005/8/layout/radial6"/>
    <dgm:cxn modelId="{078A06CF-F6EA-4D5A-9D88-7715D04D1594}" type="presParOf" srcId="{BCFA544C-4CC5-4F5B-8EB8-BDCF18B15BE6}" destId="{F9373CD9-9D97-4366-94B6-A2D525F1F9F5}" srcOrd="2" destOrd="0" presId="urn:microsoft.com/office/officeart/2005/8/layout/radial6"/>
    <dgm:cxn modelId="{D30FC243-BA4F-4A4F-98EF-846D48477786}" type="presParOf" srcId="{BCFA544C-4CC5-4F5B-8EB8-BDCF18B15BE6}" destId="{EBFF6624-74FB-45EF-86A5-252465D1DC6B}" srcOrd="3" destOrd="0" presId="urn:microsoft.com/office/officeart/2005/8/layout/radial6"/>
    <dgm:cxn modelId="{DF25D408-53AB-4E0A-87FE-9B9498657535}" type="presParOf" srcId="{BCFA544C-4CC5-4F5B-8EB8-BDCF18B15BE6}" destId="{7493C19A-380C-4B87-9B35-CDBBA1ADF59D}" srcOrd="4" destOrd="0" presId="urn:microsoft.com/office/officeart/2005/8/layout/radial6"/>
    <dgm:cxn modelId="{0BB67EFA-9CA7-46C7-9D56-08CBA0B1CE92}" type="presParOf" srcId="{BCFA544C-4CC5-4F5B-8EB8-BDCF18B15BE6}" destId="{7EC3E792-6C4E-4F34-A6F3-FE5AEE8F1702}" srcOrd="5" destOrd="0" presId="urn:microsoft.com/office/officeart/2005/8/layout/radial6"/>
    <dgm:cxn modelId="{E45A831E-0A83-4120-BD9F-0C9A2D065E48}" type="presParOf" srcId="{BCFA544C-4CC5-4F5B-8EB8-BDCF18B15BE6}" destId="{5F474B8B-A252-4628-A7BE-C5300078C8F0}" srcOrd="6" destOrd="0" presId="urn:microsoft.com/office/officeart/2005/8/layout/radial6"/>
    <dgm:cxn modelId="{5DC0C79E-9A8B-434E-8DC7-BC0D932DF3E8}" type="presParOf" srcId="{BCFA544C-4CC5-4F5B-8EB8-BDCF18B15BE6}" destId="{4E9F1133-0CA9-4677-A9F3-15C7E3DBD796}" srcOrd="7" destOrd="0" presId="urn:microsoft.com/office/officeart/2005/8/layout/radial6"/>
    <dgm:cxn modelId="{E8FBB304-222D-45A2-9402-72736A80BBC4}" type="presParOf" srcId="{BCFA544C-4CC5-4F5B-8EB8-BDCF18B15BE6}" destId="{B462F2D3-54C8-48A0-9C1A-F3EAA4183FC4}" srcOrd="8" destOrd="0" presId="urn:microsoft.com/office/officeart/2005/8/layout/radial6"/>
    <dgm:cxn modelId="{DAEF2AA0-2BF9-4E7C-89C2-473C8E9F23E7}" type="presParOf" srcId="{BCFA544C-4CC5-4F5B-8EB8-BDCF18B15BE6}" destId="{595A4335-64E1-4DFB-A67E-23DFE01D0D50}" srcOrd="9" destOrd="0" presId="urn:microsoft.com/office/officeart/2005/8/layout/radial6"/>
    <dgm:cxn modelId="{12DBF5E7-2B70-44F0-B619-FFF19E5C5C08}" type="presParOf" srcId="{BCFA544C-4CC5-4F5B-8EB8-BDCF18B15BE6}" destId="{FF2E7121-AD5D-4F4A-A2F3-1567F27E526B}" srcOrd="10" destOrd="0" presId="urn:microsoft.com/office/officeart/2005/8/layout/radial6"/>
    <dgm:cxn modelId="{6B05371B-4156-4EC5-9343-C805101A3F5D}" type="presParOf" srcId="{BCFA544C-4CC5-4F5B-8EB8-BDCF18B15BE6}" destId="{228CBB5A-8ABD-4CA0-8021-A2CE21C8C735}" srcOrd="11" destOrd="0" presId="urn:microsoft.com/office/officeart/2005/8/layout/radial6"/>
    <dgm:cxn modelId="{8C90B158-66D0-4C1E-B4FF-F55CACD83DB3}" type="presParOf" srcId="{BCFA544C-4CC5-4F5B-8EB8-BDCF18B15BE6}" destId="{C124BC10-B0D3-4CC3-BBEB-BDBC7C186FC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435873-730A-4AA0-AF38-17619B780366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54FEEBE-B440-40BB-8374-00D4A4C31996}">
      <dgm:prSet/>
      <dgm:spPr/>
      <dgm:t>
        <a:bodyPr/>
        <a:lstStyle/>
        <a:p>
          <a:pPr rtl="0"/>
          <a:r>
            <a:rPr lang="es-ES_tradnl" dirty="0" smtClean="0"/>
            <a:t>25. Síntomas </a:t>
          </a:r>
          <a:r>
            <a:rPr lang="es-ES_tradnl" dirty="0" err="1" smtClean="0"/>
            <a:t>musculoesqueléticos</a:t>
          </a:r>
          <a:r>
            <a:rPr lang="es-ES_tradnl" dirty="0" smtClean="0"/>
            <a:t> y estrés laboral en el personal de enfermería de un hospital militar. </a:t>
          </a:r>
          <a:endParaRPr lang="es-EC" dirty="0"/>
        </a:p>
      </dgm:t>
    </dgm:pt>
    <dgm:pt modelId="{448D15C9-8498-4B56-9C8A-544817FD5D0A}" type="parTrans" cxnId="{AB41AAED-77CF-48C9-AA93-7538EDD9C8CF}">
      <dgm:prSet/>
      <dgm:spPr/>
      <dgm:t>
        <a:bodyPr/>
        <a:lstStyle/>
        <a:p>
          <a:endParaRPr lang="es-EC"/>
        </a:p>
      </dgm:t>
    </dgm:pt>
    <dgm:pt modelId="{6C5E265E-5F96-4619-B186-1AAA8D5490CB}" type="sibTrans" cxnId="{AB41AAED-77CF-48C9-AA93-7538EDD9C8CF}">
      <dgm:prSet/>
      <dgm:spPr/>
      <dgm:t>
        <a:bodyPr/>
        <a:lstStyle/>
        <a:p>
          <a:endParaRPr lang="es-EC"/>
        </a:p>
      </dgm:t>
    </dgm:pt>
    <dgm:pt modelId="{CDC6D4E9-540A-4C3E-9F65-F79B361B8B1D}">
      <dgm:prSet/>
      <dgm:spPr/>
      <dgm:t>
        <a:bodyPr/>
        <a:lstStyle/>
        <a:p>
          <a:pPr rtl="0"/>
          <a:r>
            <a:rPr lang="es-EC" dirty="0" smtClean="0"/>
            <a:t>Prevaleciendo el dolor de cuello, espalda superior e inferior en los últimos 12 meses.</a:t>
          </a:r>
          <a:endParaRPr lang="es-EC" dirty="0"/>
        </a:p>
      </dgm:t>
    </dgm:pt>
    <dgm:pt modelId="{321F6D1D-87D3-4E55-A50C-576CC5206A41}" type="parTrans" cxnId="{D2D64AD0-FFDA-468D-A86B-DB3B1D98419C}">
      <dgm:prSet/>
      <dgm:spPr/>
      <dgm:t>
        <a:bodyPr/>
        <a:lstStyle/>
        <a:p>
          <a:endParaRPr lang="es-EC"/>
        </a:p>
      </dgm:t>
    </dgm:pt>
    <dgm:pt modelId="{C20AA404-4E95-4894-8D08-3E0D000BD064}" type="sibTrans" cxnId="{D2D64AD0-FFDA-468D-A86B-DB3B1D98419C}">
      <dgm:prSet/>
      <dgm:spPr/>
      <dgm:t>
        <a:bodyPr/>
        <a:lstStyle/>
        <a:p>
          <a:endParaRPr lang="es-EC"/>
        </a:p>
      </dgm:t>
    </dgm:pt>
    <dgm:pt modelId="{A4392E33-4A66-4A5B-AA04-3D2B1F04A99D}">
      <dgm:prSet/>
      <dgm:spPr/>
      <dgm:t>
        <a:bodyPr/>
        <a:lstStyle/>
        <a:p>
          <a:pPr rtl="0"/>
          <a:r>
            <a:rPr lang="es-ES_tradnl" dirty="0" smtClean="0">
              <a:latin typeface="Arial" panose="020B0604020202020204" pitchFamily="34" charset="0"/>
              <a:ea typeface="SimSun" panose="02010600030101010101" pitchFamily="2" charset="-122"/>
            </a:rPr>
            <a:t>27. Prevalencia de los trastornos </a:t>
          </a:r>
          <a:r>
            <a:rPr lang="es-ES_tradnl" dirty="0" err="1" smtClean="0">
              <a:latin typeface="Arial" panose="020B0604020202020204" pitchFamily="34" charset="0"/>
              <a:ea typeface="SimSun" panose="02010600030101010101" pitchFamily="2" charset="-122"/>
            </a:rPr>
            <a:t>musculoesquelético</a:t>
          </a:r>
          <a:r>
            <a:rPr lang="es-ES_tradnl" dirty="0" smtClean="0">
              <a:latin typeface="Arial" panose="020B0604020202020204" pitchFamily="34" charset="0"/>
              <a:ea typeface="SimSun" panose="02010600030101010101" pitchFamily="2" charset="-122"/>
            </a:rPr>
            <a:t> en docentes universitarios que realizan </a:t>
          </a:r>
          <a:r>
            <a:rPr lang="es-ES_tradnl" b="1" dirty="0" smtClean="0">
              <a:latin typeface="Arial" panose="020B0604020202020204" pitchFamily="34" charset="0"/>
              <a:ea typeface="SimSun" panose="02010600030101010101" pitchFamily="2" charset="-122"/>
            </a:rPr>
            <a:t>teletrabajo </a:t>
          </a:r>
          <a:r>
            <a:rPr lang="es-ES_tradnl" dirty="0" smtClean="0">
              <a:latin typeface="Arial" panose="020B0604020202020204" pitchFamily="34" charset="0"/>
              <a:ea typeface="SimSun" panose="02010600030101010101" pitchFamily="2" charset="-122"/>
            </a:rPr>
            <a:t>en tiempo de covid-19. </a:t>
          </a:r>
          <a:endParaRPr lang="es-EC" dirty="0"/>
        </a:p>
      </dgm:t>
    </dgm:pt>
    <dgm:pt modelId="{FAA89BA7-A66E-4736-855F-14655D4FB631}" type="parTrans" cxnId="{0572B121-CF12-49C8-BD62-944F82B43093}">
      <dgm:prSet/>
      <dgm:spPr/>
      <dgm:t>
        <a:bodyPr/>
        <a:lstStyle/>
        <a:p>
          <a:endParaRPr lang="es-EC"/>
        </a:p>
      </dgm:t>
    </dgm:pt>
    <dgm:pt modelId="{C5A9A76F-CEF7-44AA-81A4-4A407BCA0AFF}" type="sibTrans" cxnId="{0572B121-CF12-49C8-BD62-944F82B43093}">
      <dgm:prSet/>
      <dgm:spPr/>
      <dgm:t>
        <a:bodyPr/>
        <a:lstStyle/>
        <a:p>
          <a:endParaRPr lang="es-EC"/>
        </a:p>
      </dgm:t>
    </dgm:pt>
    <dgm:pt modelId="{203AC9ED-9F40-469E-BDAF-6A07C5A3F189}">
      <dgm:prSet/>
      <dgm:spPr/>
      <dgm:t>
        <a:bodyPr/>
        <a:lstStyle/>
        <a:p>
          <a:pPr rtl="0"/>
          <a:r>
            <a:rPr lang="es-ES_tradnl" dirty="0" smtClean="0">
              <a:latin typeface="Arial" panose="020B0604020202020204" pitchFamily="34" charset="0"/>
              <a:ea typeface="SimSun" panose="02010600030101010101" pitchFamily="2" charset="-122"/>
            </a:rPr>
            <a:t>28. Asociación entre puesto de trabajo computacional y síntomas </a:t>
          </a:r>
          <a:r>
            <a:rPr lang="es-ES_tradnl" dirty="0" err="1" smtClean="0">
              <a:latin typeface="Arial" panose="020B0604020202020204" pitchFamily="34" charset="0"/>
              <a:ea typeface="SimSun" panose="02010600030101010101" pitchFamily="2" charset="-122"/>
            </a:rPr>
            <a:t>musculoesqueléticos</a:t>
          </a:r>
          <a:r>
            <a:rPr lang="es-ES_tradnl" dirty="0" smtClean="0">
              <a:latin typeface="Arial" panose="020B0604020202020204" pitchFamily="34" charset="0"/>
              <a:ea typeface="SimSun" panose="02010600030101010101" pitchFamily="2" charset="-122"/>
            </a:rPr>
            <a:t> en usuarios frecuentes. </a:t>
          </a:r>
          <a:endParaRPr lang="es-EC" dirty="0"/>
        </a:p>
      </dgm:t>
    </dgm:pt>
    <dgm:pt modelId="{91857F77-E9A8-420C-BDBD-D68ED171CC9C}" type="parTrans" cxnId="{53CC6E9D-2E7F-43C9-9647-5846FE0EE855}">
      <dgm:prSet/>
      <dgm:spPr/>
      <dgm:t>
        <a:bodyPr/>
        <a:lstStyle/>
        <a:p>
          <a:endParaRPr lang="es-EC"/>
        </a:p>
      </dgm:t>
    </dgm:pt>
    <dgm:pt modelId="{BCAD0F86-BBD2-4A0B-AFAA-32F4AE871993}" type="sibTrans" cxnId="{53CC6E9D-2E7F-43C9-9647-5846FE0EE855}">
      <dgm:prSet/>
      <dgm:spPr/>
      <dgm:t>
        <a:bodyPr/>
        <a:lstStyle/>
        <a:p>
          <a:endParaRPr lang="es-EC"/>
        </a:p>
      </dgm:t>
    </dgm:pt>
    <dgm:pt modelId="{0831CD4B-7B0F-4640-A9DB-BED1548A8079}">
      <dgm:prSet/>
      <dgm:spPr/>
      <dgm:t>
        <a:bodyPr/>
        <a:lstStyle/>
        <a:p>
          <a:pPr rtl="0"/>
          <a:r>
            <a:rPr lang="es-EC" dirty="0" smtClean="0"/>
            <a:t>Mayor prevalencia de TME en la región dorso-lumbar (67.27%) y el cuello (64.55%).</a:t>
          </a:r>
          <a:endParaRPr lang="es-EC" dirty="0"/>
        </a:p>
      </dgm:t>
    </dgm:pt>
    <dgm:pt modelId="{1B379375-F1D9-4772-A187-DD9127E4DC7E}" type="parTrans" cxnId="{98431197-57BD-477A-BFDD-1AFDEAFCB3BD}">
      <dgm:prSet/>
      <dgm:spPr/>
      <dgm:t>
        <a:bodyPr/>
        <a:lstStyle/>
        <a:p>
          <a:endParaRPr lang="es-EC"/>
        </a:p>
      </dgm:t>
    </dgm:pt>
    <dgm:pt modelId="{97A44708-FC99-4F06-90B8-6B50EA85E537}" type="sibTrans" cxnId="{98431197-57BD-477A-BFDD-1AFDEAFCB3BD}">
      <dgm:prSet/>
      <dgm:spPr/>
      <dgm:t>
        <a:bodyPr/>
        <a:lstStyle/>
        <a:p>
          <a:endParaRPr lang="es-EC"/>
        </a:p>
      </dgm:t>
    </dgm:pt>
    <dgm:pt modelId="{A0F9C28B-6251-4453-8FC9-E7F21D04553F}">
      <dgm:prSet/>
      <dgm:spPr/>
      <dgm:t>
        <a:bodyPr/>
        <a:lstStyle/>
        <a:p>
          <a:pPr rtl="0"/>
          <a:r>
            <a:rPr lang="es-EC" dirty="0" smtClean="0"/>
            <a:t>Localizándose principalmente en la zona cervical y lumbar, así como en los extremos distales del miembro superior.</a:t>
          </a:r>
          <a:endParaRPr lang="es-EC" dirty="0"/>
        </a:p>
      </dgm:t>
    </dgm:pt>
    <dgm:pt modelId="{6E5B2DDB-4FF7-4251-9FC6-03677D368A7C}" type="parTrans" cxnId="{9B9A93A9-B6A5-4592-8EFE-ABB25C78F7C3}">
      <dgm:prSet/>
      <dgm:spPr/>
      <dgm:t>
        <a:bodyPr/>
        <a:lstStyle/>
        <a:p>
          <a:endParaRPr lang="es-EC"/>
        </a:p>
      </dgm:t>
    </dgm:pt>
    <dgm:pt modelId="{B9F79F47-615D-449C-A55E-0E7C4D9B756B}" type="sibTrans" cxnId="{9B9A93A9-B6A5-4592-8EFE-ABB25C78F7C3}">
      <dgm:prSet/>
      <dgm:spPr/>
      <dgm:t>
        <a:bodyPr/>
        <a:lstStyle/>
        <a:p>
          <a:endParaRPr lang="es-EC"/>
        </a:p>
      </dgm:t>
    </dgm:pt>
    <dgm:pt modelId="{FFD6EBCC-B8E8-4FD9-A2CA-029E03CD16A6}" type="pres">
      <dgm:prSet presAssocID="{7D435873-730A-4AA0-AF38-17619B780366}" presName="Name0" presStyleCnt="0">
        <dgm:presLayoutVars>
          <dgm:dir/>
          <dgm:resizeHandles val="exact"/>
        </dgm:presLayoutVars>
      </dgm:prSet>
      <dgm:spPr/>
    </dgm:pt>
    <dgm:pt modelId="{5067C16E-15CD-421A-B46C-EFA3813B4F65}" type="pres">
      <dgm:prSet presAssocID="{7D435873-730A-4AA0-AF38-17619B780366}" presName="arrow" presStyleLbl="bgShp" presStyleIdx="0" presStyleCnt="1" custLinFactNeighborY="5275"/>
      <dgm:spPr/>
    </dgm:pt>
    <dgm:pt modelId="{AB01CDA9-19F3-4AAC-A211-48F0AF33DBF1}" type="pres">
      <dgm:prSet presAssocID="{7D435873-730A-4AA0-AF38-17619B780366}" presName="points" presStyleCnt="0"/>
      <dgm:spPr/>
    </dgm:pt>
    <dgm:pt modelId="{843C5E53-B056-457B-AB02-98F793F821A5}" type="pres">
      <dgm:prSet presAssocID="{854FEEBE-B440-40BB-8374-00D4A4C31996}" presName="compositeA" presStyleCnt="0"/>
      <dgm:spPr/>
    </dgm:pt>
    <dgm:pt modelId="{EA186CAC-C7D8-4D79-AF29-1DD605AC2C14}" type="pres">
      <dgm:prSet presAssocID="{854FEEBE-B440-40BB-8374-00D4A4C31996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2A0AAB-2541-4ED1-A0FE-463293328E15}" type="pres">
      <dgm:prSet presAssocID="{854FEEBE-B440-40BB-8374-00D4A4C31996}" presName="circleA" presStyleLbl="node1" presStyleIdx="0" presStyleCnt="6"/>
      <dgm:spPr/>
    </dgm:pt>
    <dgm:pt modelId="{FC157944-7BBE-4276-A14B-CEDA4CD34637}" type="pres">
      <dgm:prSet presAssocID="{854FEEBE-B440-40BB-8374-00D4A4C31996}" presName="spaceA" presStyleCnt="0"/>
      <dgm:spPr/>
    </dgm:pt>
    <dgm:pt modelId="{A7415EE8-B07D-4E11-A1B1-5C21A1757E7F}" type="pres">
      <dgm:prSet presAssocID="{6C5E265E-5F96-4619-B186-1AAA8D5490CB}" presName="space" presStyleCnt="0"/>
      <dgm:spPr/>
    </dgm:pt>
    <dgm:pt modelId="{A91FD840-1874-4C73-A667-14E3A1925777}" type="pres">
      <dgm:prSet presAssocID="{CDC6D4E9-540A-4C3E-9F65-F79B361B8B1D}" presName="compositeB" presStyleCnt="0"/>
      <dgm:spPr/>
    </dgm:pt>
    <dgm:pt modelId="{7C5CC358-AE31-48C5-BCCF-1F9BC12B22C4}" type="pres">
      <dgm:prSet presAssocID="{CDC6D4E9-540A-4C3E-9F65-F79B361B8B1D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948E1E-068E-4F70-8678-FF923CC8C51E}" type="pres">
      <dgm:prSet presAssocID="{CDC6D4E9-540A-4C3E-9F65-F79B361B8B1D}" presName="circleB" presStyleLbl="node1" presStyleIdx="1" presStyleCnt="6"/>
      <dgm:spPr/>
    </dgm:pt>
    <dgm:pt modelId="{3B64BDFF-0F79-4B6E-B016-8C994A5D5173}" type="pres">
      <dgm:prSet presAssocID="{CDC6D4E9-540A-4C3E-9F65-F79B361B8B1D}" presName="spaceB" presStyleCnt="0"/>
      <dgm:spPr/>
    </dgm:pt>
    <dgm:pt modelId="{64598B03-821B-4798-9A9E-6CAFB5F98E9E}" type="pres">
      <dgm:prSet presAssocID="{C20AA404-4E95-4894-8D08-3E0D000BD064}" presName="space" presStyleCnt="0"/>
      <dgm:spPr/>
    </dgm:pt>
    <dgm:pt modelId="{33731421-0258-4360-B5F8-7AA3D81B71DC}" type="pres">
      <dgm:prSet presAssocID="{A4392E33-4A66-4A5B-AA04-3D2B1F04A99D}" presName="compositeA" presStyleCnt="0"/>
      <dgm:spPr/>
    </dgm:pt>
    <dgm:pt modelId="{C2ABA355-0917-4294-9004-EC1C4020608F}" type="pres">
      <dgm:prSet presAssocID="{A4392E33-4A66-4A5B-AA04-3D2B1F04A99D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5380D1-3250-4EEE-9BD1-7CDB65344D95}" type="pres">
      <dgm:prSet presAssocID="{A4392E33-4A66-4A5B-AA04-3D2B1F04A99D}" presName="circleA" presStyleLbl="node1" presStyleIdx="2" presStyleCnt="6"/>
      <dgm:spPr/>
    </dgm:pt>
    <dgm:pt modelId="{1D602A97-92EB-4EF7-ACBA-2CBDFA2812E3}" type="pres">
      <dgm:prSet presAssocID="{A4392E33-4A66-4A5B-AA04-3D2B1F04A99D}" presName="spaceA" presStyleCnt="0"/>
      <dgm:spPr/>
    </dgm:pt>
    <dgm:pt modelId="{8A987A50-A74D-4ABF-8F7F-A84EFC12F9A9}" type="pres">
      <dgm:prSet presAssocID="{C5A9A76F-CEF7-44AA-81A4-4A407BCA0AFF}" presName="space" presStyleCnt="0"/>
      <dgm:spPr/>
    </dgm:pt>
    <dgm:pt modelId="{6E1D6CCC-6A34-4D96-AD45-4164B13C1306}" type="pres">
      <dgm:prSet presAssocID="{0831CD4B-7B0F-4640-A9DB-BED1548A8079}" presName="compositeB" presStyleCnt="0"/>
      <dgm:spPr/>
    </dgm:pt>
    <dgm:pt modelId="{FFF6EF7A-18AF-49BE-8FD3-6249D15D59C0}" type="pres">
      <dgm:prSet presAssocID="{0831CD4B-7B0F-4640-A9DB-BED1548A8079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E132EA-5AC4-4B55-831C-AD16392E302C}" type="pres">
      <dgm:prSet presAssocID="{0831CD4B-7B0F-4640-A9DB-BED1548A8079}" presName="circleB" presStyleLbl="node1" presStyleIdx="3" presStyleCnt="6"/>
      <dgm:spPr/>
    </dgm:pt>
    <dgm:pt modelId="{D1208F80-9F21-441F-BB26-0A0212C0B4C2}" type="pres">
      <dgm:prSet presAssocID="{0831CD4B-7B0F-4640-A9DB-BED1548A8079}" presName="spaceB" presStyleCnt="0"/>
      <dgm:spPr/>
    </dgm:pt>
    <dgm:pt modelId="{6E78FDA2-1069-4A3E-BA5B-2B431CF24543}" type="pres">
      <dgm:prSet presAssocID="{97A44708-FC99-4F06-90B8-6B50EA85E537}" presName="space" presStyleCnt="0"/>
      <dgm:spPr/>
    </dgm:pt>
    <dgm:pt modelId="{A37EBFDC-A2EF-4061-8594-D3B6DA66A696}" type="pres">
      <dgm:prSet presAssocID="{203AC9ED-9F40-469E-BDAF-6A07C5A3F189}" presName="compositeA" presStyleCnt="0"/>
      <dgm:spPr/>
    </dgm:pt>
    <dgm:pt modelId="{6CCEB2BB-EB6A-4194-B0CB-B97B3B62512E}" type="pres">
      <dgm:prSet presAssocID="{203AC9ED-9F40-469E-BDAF-6A07C5A3F189}" presName="textA" presStyleLbl="revTx" presStyleIdx="4" presStyleCnt="6">
        <dgm:presLayoutVars>
          <dgm:bulletEnabled val="1"/>
        </dgm:presLayoutVars>
      </dgm:prSet>
      <dgm:spPr/>
    </dgm:pt>
    <dgm:pt modelId="{749CE839-7DE6-4A35-A988-937CC89C3027}" type="pres">
      <dgm:prSet presAssocID="{203AC9ED-9F40-469E-BDAF-6A07C5A3F189}" presName="circleA" presStyleLbl="node1" presStyleIdx="4" presStyleCnt="6"/>
      <dgm:spPr/>
    </dgm:pt>
    <dgm:pt modelId="{8D4288F7-8C45-43A5-BED7-B493A5243A71}" type="pres">
      <dgm:prSet presAssocID="{203AC9ED-9F40-469E-BDAF-6A07C5A3F189}" presName="spaceA" presStyleCnt="0"/>
      <dgm:spPr/>
    </dgm:pt>
    <dgm:pt modelId="{FF130365-3C6D-48A4-8A4F-D939F7BC50F5}" type="pres">
      <dgm:prSet presAssocID="{BCAD0F86-BBD2-4A0B-AFAA-32F4AE871993}" presName="space" presStyleCnt="0"/>
      <dgm:spPr/>
    </dgm:pt>
    <dgm:pt modelId="{0A3DACB2-DFB8-4F55-A558-2A3D78F8A413}" type="pres">
      <dgm:prSet presAssocID="{A0F9C28B-6251-4453-8FC9-E7F21D04553F}" presName="compositeB" presStyleCnt="0"/>
      <dgm:spPr/>
    </dgm:pt>
    <dgm:pt modelId="{C269B7CD-0D56-433C-BF11-8993C54FD010}" type="pres">
      <dgm:prSet presAssocID="{A0F9C28B-6251-4453-8FC9-E7F21D04553F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A1D5E6-1AA2-4728-ACC7-98DF8CFDE890}" type="pres">
      <dgm:prSet presAssocID="{A0F9C28B-6251-4453-8FC9-E7F21D04553F}" presName="circleB" presStyleLbl="node1" presStyleIdx="5" presStyleCnt="6"/>
      <dgm:spPr/>
    </dgm:pt>
    <dgm:pt modelId="{A374D3FE-4C37-47C2-AE16-DD6F84E354A1}" type="pres">
      <dgm:prSet presAssocID="{A0F9C28B-6251-4453-8FC9-E7F21D04553F}" presName="spaceB" presStyleCnt="0"/>
      <dgm:spPr/>
    </dgm:pt>
  </dgm:ptLst>
  <dgm:cxnLst>
    <dgm:cxn modelId="{43FE38D7-4809-4565-9514-3344C086448C}" type="presOf" srcId="{0831CD4B-7B0F-4640-A9DB-BED1548A8079}" destId="{FFF6EF7A-18AF-49BE-8FD3-6249D15D59C0}" srcOrd="0" destOrd="0" presId="urn:microsoft.com/office/officeart/2005/8/layout/hProcess11"/>
    <dgm:cxn modelId="{011B0963-A03C-44CE-A5EC-63BD6B55E97A}" type="presOf" srcId="{854FEEBE-B440-40BB-8374-00D4A4C31996}" destId="{EA186CAC-C7D8-4D79-AF29-1DD605AC2C14}" srcOrd="0" destOrd="0" presId="urn:microsoft.com/office/officeart/2005/8/layout/hProcess11"/>
    <dgm:cxn modelId="{728EAFAC-0345-40E1-AB6F-8636D8EB5F65}" type="presOf" srcId="{203AC9ED-9F40-469E-BDAF-6A07C5A3F189}" destId="{6CCEB2BB-EB6A-4194-B0CB-B97B3B62512E}" srcOrd="0" destOrd="0" presId="urn:microsoft.com/office/officeart/2005/8/layout/hProcess11"/>
    <dgm:cxn modelId="{3F59E4FF-ED25-4562-9EEA-1185239C8B84}" type="presOf" srcId="{A4392E33-4A66-4A5B-AA04-3D2B1F04A99D}" destId="{C2ABA355-0917-4294-9004-EC1C4020608F}" srcOrd="0" destOrd="0" presId="urn:microsoft.com/office/officeart/2005/8/layout/hProcess11"/>
    <dgm:cxn modelId="{53CC6E9D-2E7F-43C9-9647-5846FE0EE855}" srcId="{7D435873-730A-4AA0-AF38-17619B780366}" destId="{203AC9ED-9F40-469E-BDAF-6A07C5A3F189}" srcOrd="4" destOrd="0" parTransId="{91857F77-E9A8-420C-BDBD-D68ED171CC9C}" sibTransId="{BCAD0F86-BBD2-4A0B-AFAA-32F4AE871993}"/>
    <dgm:cxn modelId="{78899787-3AB6-4C75-93CF-3063B99B365D}" type="presOf" srcId="{A0F9C28B-6251-4453-8FC9-E7F21D04553F}" destId="{C269B7CD-0D56-433C-BF11-8993C54FD010}" srcOrd="0" destOrd="0" presId="urn:microsoft.com/office/officeart/2005/8/layout/hProcess11"/>
    <dgm:cxn modelId="{AB41AAED-77CF-48C9-AA93-7538EDD9C8CF}" srcId="{7D435873-730A-4AA0-AF38-17619B780366}" destId="{854FEEBE-B440-40BB-8374-00D4A4C31996}" srcOrd="0" destOrd="0" parTransId="{448D15C9-8498-4B56-9C8A-544817FD5D0A}" sibTransId="{6C5E265E-5F96-4619-B186-1AAA8D5490CB}"/>
    <dgm:cxn modelId="{9B9A93A9-B6A5-4592-8EFE-ABB25C78F7C3}" srcId="{7D435873-730A-4AA0-AF38-17619B780366}" destId="{A0F9C28B-6251-4453-8FC9-E7F21D04553F}" srcOrd="5" destOrd="0" parTransId="{6E5B2DDB-4FF7-4251-9FC6-03677D368A7C}" sibTransId="{B9F79F47-615D-449C-A55E-0E7C4D9B756B}"/>
    <dgm:cxn modelId="{221A9D76-C7D3-454C-8398-56785A024B59}" type="presOf" srcId="{7D435873-730A-4AA0-AF38-17619B780366}" destId="{FFD6EBCC-B8E8-4FD9-A2CA-029E03CD16A6}" srcOrd="0" destOrd="0" presId="urn:microsoft.com/office/officeart/2005/8/layout/hProcess11"/>
    <dgm:cxn modelId="{D2D64AD0-FFDA-468D-A86B-DB3B1D98419C}" srcId="{7D435873-730A-4AA0-AF38-17619B780366}" destId="{CDC6D4E9-540A-4C3E-9F65-F79B361B8B1D}" srcOrd="1" destOrd="0" parTransId="{321F6D1D-87D3-4E55-A50C-576CC5206A41}" sibTransId="{C20AA404-4E95-4894-8D08-3E0D000BD064}"/>
    <dgm:cxn modelId="{0572B121-CF12-49C8-BD62-944F82B43093}" srcId="{7D435873-730A-4AA0-AF38-17619B780366}" destId="{A4392E33-4A66-4A5B-AA04-3D2B1F04A99D}" srcOrd="2" destOrd="0" parTransId="{FAA89BA7-A66E-4736-855F-14655D4FB631}" sibTransId="{C5A9A76F-CEF7-44AA-81A4-4A407BCA0AFF}"/>
    <dgm:cxn modelId="{A55799BF-19E4-4E8B-8763-9782B36D36E5}" type="presOf" srcId="{CDC6D4E9-540A-4C3E-9F65-F79B361B8B1D}" destId="{7C5CC358-AE31-48C5-BCCF-1F9BC12B22C4}" srcOrd="0" destOrd="0" presId="urn:microsoft.com/office/officeart/2005/8/layout/hProcess11"/>
    <dgm:cxn modelId="{98431197-57BD-477A-BFDD-1AFDEAFCB3BD}" srcId="{7D435873-730A-4AA0-AF38-17619B780366}" destId="{0831CD4B-7B0F-4640-A9DB-BED1548A8079}" srcOrd="3" destOrd="0" parTransId="{1B379375-F1D9-4772-A187-DD9127E4DC7E}" sibTransId="{97A44708-FC99-4F06-90B8-6B50EA85E537}"/>
    <dgm:cxn modelId="{A5070F6B-A584-40C3-8CD4-BAF7760F0A39}" type="presParOf" srcId="{FFD6EBCC-B8E8-4FD9-A2CA-029E03CD16A6}" destId="{5067C16E-15CD-421A-B46C-EFA3813B4F65}" srcOrd="0" destOrd="0" presId="urn:microsoft.com/office/officeart/2005/8/layout/hProcess11"/>
    <dgm:cxn modelId="{5450D8D5-13B5-4C60-9DC3-24120528E38E}" type="presParOf" srcId="{FFD6EBCC-B8E8-4FD9-A2CA-029E03CD16A6}" destId="{AB01CDA9-19F3-4AAC-A211-48F0AF33DBF1}" srcOrd="1" destOrd="0" presId="urn:microsoft.com/office/officeart/2005/8/layout/hProcess11"/>
    <dgm:cxn modelId="{202EAAC4-7DF8-43AE-B0B9-A8356A56970D}" type="presParOf" srcId="{AB01CDA9-19F3-4AAC-A211-48F0AF33DBF1}" destId="{843C5E53-B056-457B-AB02-98F793F821A5}" srcOrd="0" destOrd="0" presId="urn:microsoft.com/office/officeart/2005/8/layout/hProcess11"/>
    <dgm:cxn modelId="{48B43772-D463-4049-A6AB-6778A941317F}" type="presParOf" srcId="{843C5E53-B056-457B-AB02-98F793F821A5}" destId="{EA186CAC-C7D8-4D79-AF29-1DD605AC2C14}" srcOrd="0" destOrd="0" presId="urn:microsoft.com/office/officeart/2005/8/layout/hProcess11"/>
    <dgm:cxn modelId="{776AAE15-DA23-4254-A979-19748B04400C}" type="presParOf" srcId="{843C5E53-B056-457B-AB02-98F793F821A5}" destId="{262A0AAB-2541-4ED1-A0FE-463293328E15}" srcOrd="1" destOrd="0" presId="urn:microsoft.com/office/officeart/2005/8/layout/hProcess11"/>
    <dgm:cxn modelId="{B7A34E33-97E5-4192-9025-40591F715528}" type="presParOf" srcId="{843C5E53-B056-457B-AB02-98F793F821A5}" destId="{FC157944-7BBE-4276-A14B-CEDA4CD34637}" srcOrd="2" destOrd="0" presId="urn:microsoft.com/office/officeart/2005/8/layout/hProcess11"/>
    <dgm:cxn modelId="{9DEDA179-95A8-4C17-9BE3-1222B319BD5B}" type="presParOf" srcId="{AB01CDA9-19F3-4AAC-A211-48F0AF33DBF1}" destId="{A7415EE8-B07D-4E11-A1B1-5C21A1757E7F}" srcOrd="1" destOrd="0" presId="urn:microsoft.com/office/officeart/2005/8/layout/hProcess11"/>
    <dgm:cxn modelId="{FB738F1A-E03A-41C9-B9A6-4C4A092B1DF6}" type="presParOf" srcId="{AB01CDA9-19F3-4AAC-A211-48F0AF33DBF1}" destId="{A91FD840-1874-4C73-A667-14E3A1925777}" srcOrd="2" destOrd="0" presId="urn:microsoft.com/office/officeart/2005/8/layout/hProcess11"/>
    <dgm:cxn modelId="{F979FF31-9BEE-48B6-91F8-0A58D5F6CB39}" type="presParOf" srcId="{A91FD840-1874-4C73-A667-14E3A1925777}" destId="{7C5CC358-AE31-48C5-BCCF-1F9BC12B22C4}" srcOrd="0" destOrd="0" presId="urn:microsoft.com/office/officeart/2005/8/layout/hProcess11"/>
    <dgm:cxn modelId="{40FD0516-807E-453D-9032-A70D423A3FC0}" type="presParOf" srcId="{A91FD840-1874-4C73-A667-14E3A1925777}" destId="{17948E1E-068E-4F70-8678-FF923CC8C51E}" srcOrd="1" destOrd="0" presId="urn:microsoft.com/office/officeart/2005/8/layout/hProcess11"/>
    <dgm:cxn modelId="{7908E319-C5BC-4676-8ACE-2D6971653205}" type="presParOf" srcId="{A91FD840-1874-4C73-A667-14E3A1925777}" destId="{3B64BDFF-0F79-4B6E-B016-8C994A5D5173}" srcOrd="2" destOrd="0" presId="urn:microsoft.com/office/officeart/2005/8/layout/hProcess11"/>
    <dgm:cxn modelId="{714F2E53-E89A-4EFD-BC1B-1F39CE6FD5C2}" type="presParOf" srcId="{AB01CDA9-19F3-4AAC-A211-48F0AF33DBF1}" destId="{64598B03-821B-4798-9A9E-6CAFB5F98E9E}" srcOrd="3" destOrd="0" presId="urn:microsoft.com/office/officeart/2005/8/layout/hProcess11"/>
    <dgm:cxn modelId="{312A079B-BB18-4702-AA95-B5D1122FBB5D}" type="presParOf" srcId="{AB01CDA9-19F3-4AAC-A211-48F0AF33DBF1}" destId="{33731421-0258-4360-B5F8-7AA3D81B71DC}" srcOrd="4" destOrd="0" presId="urn:microsoft.com/office/officeart/2005/8/layout/hProcess11"/>
    <dgm:cxn modelId="{6D2DE8BD-F8F5-44B8-B8AC-6CDDA27D2822}" type="presParOf" srcId="{33731421-0258-4360-B5F8-7AA3D81B71DC}" destId="{C2ABA355-0917-4294-9004-EC1C4020608F}" srcOrd="0" destOrd="0" presId="urn:microsoft.com/office/officeart/2005/8/layout/hProcess11"/>
    <dgm:cxn modelId="{8010B3B1-099C-4122-A1B2-5AAE3E56D8C7}" type="presParOf" srcId="{33731421-0258-4360-B5F8-7AA3D81B71DC}" destId="{F65380D1-3250-4EEE-9BD1-7CDB65344D95}" srcOrd="1" destOrd="0" presId="urn:microsoft.com/office/officeart/2005/8/layout/hProcess11"/>
    <dgm:cxn modelId="{D4B243E9-7AE7-408A-87A9-CFD298F2A3E7}" type="presParOf" srcId="{33731421-0258-4360-B5F8-7AA3D81B71DC}" destId="{1D602A97-92EB-4EF7-ACBA-2CBDFA2812E3}" srcOrd="2" destOrd="0" presId="urn:microsoft.com/office/officeart/2005/8/layout/hProcess11"/>
    <dgm:cxn modelId="{4DBF9D5A-C657-4D00-91AB-013F92FC42B8}" type="presParOf" srcId="{AB01CDA9-19F3-4AAC-A211-48F0AF33DBF1}" destId="{8A987A50-A74D-4ABF-8F7F-A84EFC12F9A9}" srcOrd="5" destOrd="0" presId="urn:microsoft.com/office/officeart/2005/8/layout/hProcess11"/>
    <dgm:cxn modelId="{BF0E62C2-1D87-453F-A094-1CA971918DDF}" type="presParOf" srcId="{AB01CDA9-19F3-4AAC-A211-48F0AF33DBF1}" destId="{6E1D6CCC-6A34-4D96-AD45-4164B13C1306}" srcOrd="6" destOrd="0" presId="urn:microsoft.com/office/officeart/2005/8/layout/hProcess11"/>
    <dgm:cxn modelId="{E1CCF0CE-EFA4-4B63-A63B-4053BA64BA18}" type="presParOf" srcId="{6E1D6CCC-6A34-4D96-AD45-4164B13C1306}" destId="{FFF6EF7A-18AF-49BE-8FD3-6249D15D59C0}" srcOrd="0" destOrd="0" presId="urn:microsoft.com/office/officeart/2005/8/layout/hProcess11"/>
    <dgm:cxn modelId="{A1AB4C25-6FA6-4569-9669-323B1367C8BA}" type="presParOf" srcId="{6E1D6CCC-6A34-4D96-AD45-4164B13C1306}" destId="{F3E132EA-5AC4-4B55-831C-AD16392E302C}" srcOrd="1" destOrd="0" presId="urn:microsoft.com/office/officeart/2005/8/layout/hProcess11"/>
    <dgm:cxn modelId="{9499EB69-7D49-4597-8048-8B28A3047E8C}" type="presParOf" srcId="{6E1D6CCC-6A34-4D96-AD45-4164B13C1306}" destId="{D1208F80-9F21-441F-BB26-0A0212C0B4C2}" srcOrd="2" destOrd="0" presId="urn:microsoft.com/office/officeart/2005/8/layout/hProcess11"/>
    <dgm:cxn modelId="{3CDC4731-321E-43CC-8530-68BA1ABCDFD3}" type="presParOf" srcId="{AB01CDA9-19F3-4AAC-A211-48F0AF33DBF1}" destId="{6E78FDA2-1069-4A3E-BA5B-2B431CF24543}" srcOrd="7" destOrd="0" presId="urn:microsoft.com/office/officeart/2005/8/layout/hProcess11"/>
    <dgm:cxn modelId="{30D035A5-7160-4DAB-ABB4-16149BA70019}" type="presParOf" srcId="{AB01CDA9-19F3-4AAC-A211-48F0AF33DBF1}" destId="{A37EBFDC-A2EF-4061-8594-D3B6DA66A696}" srcOrd="8" destOrd="0" presId="urn:microsoft.com/office/officeart/2005/8/layout/hProcess11"/>
    <dgm:cxn modelId="{6EE365A3-6E7B-49BE-93FA-AD90321AFD12}" type="presParOf" srcId="{A37EBFDC-A2EF-4061-8594-D3B6DA66A696}" destId="{6CCEB2BB-EB6A-4194-B0CB-B97B3B62512E}" srcOrd="0" destOrd="0" presId="urn:microsoft.com/office/officeart/2005/8/layout/hProcess11"/>
    <dgm:cxn modelId="{758AF726-20BE-4BF9-A848-FE472C6E70AE}" type="presParOf" srcId="{A37EBFDC-A2EF-4061-8594-D3B6DA66A696}" destId="{749CE839-7DE6-4A35-A988-937CC89C3027}" srcOrd="1" destOrd="0" presId="urn:microsoft.com/office/officeart/2005/8/layout/hProcess11"/>
    <dgm:cxn modelId="{EBE4A549-C383-48B8-826B-9B72C9BD942E}" type="presParOf" srcId="{A37EBFDC-A2EF-4061-8594-D3B6DA66A696}" destId="{8D4288F7-8C45-43A5-BED7-B493A5243A71}" srcOrd="2" destOrd="0" presId="urn:microsoft.com/office/officeart/2005/8/layout/hProcess11"/>
    <dgm:cxn modelId="{12E133CE-6885-4DC1-AAEF-7BF2E3B47A65}" type="presParOf" srcId="{AB01CDA9-19F3-4AAC-A211-48F0AF33DBF1}" destId="{FF130365-3C6D-48A4-8A4F-D939F7BC50F5}" srcOrd="9" destOrd="0" presId="urn:microsoft.com/office/officeart/2005/8/layout/hProcess11"/>
    <dgm:cxn modelId="{0A2E4DC5-BAC9-4801-BEFF-308A16E8BEDB}" type="presParOf" srcId="{AB01CDA9-19F3-4AAC-A211-48F0AF33DBF1}" destId="{0A3DACB2-DFB8-4F55-A558-2A3D78F8A413}" srcOrd="10" destOrd="0" presId="urn:microsoft.com/office/officeart/2005/8/layout/hProcess11"/>
    <dgm:cxn modelId="{5D1A6D00-CF7A-4CBF-A5DA-16CB6922A1F8}" type="presParOf" srcId="{0A3DACB2-DFB8-4F55-A558-2A3D78F8A413}" destId="{C269B7CD-0D56-433C-BF11-8993C54FD010}" srcOrd="0" destOrd="0" presId="urn:microsoft.com/office/officeart/2005/8/layout/hProcess11"/>
    <dgm:cxn modelId="{84B8777C-F01A-43C5-A163-1464E5207DF2}" type="presParOf" srcId="{0A3DACB2-DFB8-4F55-A558-2A3D78F8A413}" destId="{F8A1D5E6-1AA2-4728-ACC7-98DF8CFDE890}" srcOrd="1" destOrd="0" presId="urn:microsoft.com/office/officeart/2005/8/layout/hProcess11"/>
    <dgm:cxn modelId="{57475636-9B76-48E4-8AFB-18D44ACE0D65}" type="presParOf" srcId="{0A3DACB2-DFB8-4F55-A558-2A3D78F8A413}" destId="{A374D3FE-4C37-47C2-AE16-DD6F84E354A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162F6F-1AD3-4E38-B2DA-B49527E13F71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05B483A-D66A-4AA7-803F-D158A0C1AD3B}">
      <dgm:prSet/>
      <dgm:spPr/>
      <dgm:t>
        <a:bodyPr/>
        <a:lstStyle/>
        <a:p>
          <a:pPr rtl="0"/>
          <a:r>
            <a:rPr lang="es-ES_tradnl" dirty="0" smtClean="0"/>
            <a:t>Las exigencias psicológicas están relacionadas con </a:t>
          </a:r>
          <a:r>
            <a:rPr lang="es-ES_tradnl" dirty="0" err="1" smtClean="0"/>
            <a:t>cervicalgia</a:t>
          </a:r>
          <a:r>
            <a:rPr lang="es-ES_tradnl" dirty="0" smtClean="0"/>
            <a:t> y lumbalgia, por tanto los factores de riesgo psicosociales laborales deben ser considerados al momento de determinar las causas de Trastornos Músculo Esqueléticos. </a:t>
          </a:r>
          <a:endParaRPr lang="es-EC" dirty="0"/>
        </a:p>
      </dgm:t>
    </dgm:pt>
    <dgm:pt modelId="{8BDF40DF-F8A1-43A0-BB14-548F6246B844}" type="parTrans" cxnId="{FE3CB4C0-D0FA-47E4-ADFF-9F9C6456A285}">
      <dgm:prSet/>
      <dgm:spPr/>
      <dgm:t>
        <a:bodyPr/>
        <a:lstStyle/>
        <a:p>
          <a:endParaRPr lang="es-EC"/>
        </a:p>
      </dgm:t>
    </dgm:pt>
    <dgm:pt modelId="{016D9BDC-E45C-4E3E-9D64-50B196E72C41}" type="sibTrans" cxnId="{FE3CB4C0-D0FA-47E4-ADFF-9F9C6456A285}">
      <dgm:prSet/>
      <dgm:spPr/>
      <dgm:t>
        <a:bodyPr/>
        <a:lstStyle/>
        <a:p>
          <a:endParaRPr lang="es-EC"/>
        </a:p>
      </dgm:t>
    </dgm:pt>
    <dgm:pt modelId="{DE830585-5F12-4385-8158-2E6C15175284}">
      <dgm:prSet/>
      <dgm:spPr/>
      <dgm:t>
        <a:bodyPr/>
        <a:lstStyle/>
        <a:p>
          <a:pPr rtl="0"/>
          <a:r>
            <a:rPr lang="es-ES_tradnl" dirty="0" smtClean="0"/>
            <a:t>En definitiva los estudios sugieren la necesidad de intervenciones individuales y organizacionales, con la finalidad de disminuir y prevenir estos factores de riesgo ocupacionales.(31)(2)</a:t>
          </a:r>
          <a:endParaRPr lang="es-EC" dirty="0"/>
        </a:p>
      </dgm:t>
    </dgm:pt>
    <dgm:pt modelId="{5E3BAD5B-251A-4BD3-BA9F-4CA76393C318}" type="parTrans" cxnId="{1C9B83BA-CF8B-4ED8-87CA-229F0E408D6F}">
      <dgm:prSet/>
      <dgm:spPr/>
      <dgm:t>
        <a:bodyPr/>
        <a:lstStyle/>
        <a:p>
          <a:endParaRPr lang="es-EC"/>
        </a:p>
      </dgm:t>
    </dgm:pt>
    <dgm:pt modelId="{A3E141FF-6805-48CC-BAA2-4FF0ABC760EF}" type="sibTrans" cxnId="{1C9B83BA-CF8B-4ED8-87CA-229F0E408D6F}">
      <dgm:prSet/>
      <dgm:spPr/>
      <dgm:t>
        <a:bodyPr/>
        <a:lstStyle/>
        <a:p>
          <a:endParaRPr lang="es-EC"/>
        </a:p>
      </dgm:t>
    </dgm:pt>
    <dgm:pt modelId="{AA338D4D-23A7-423E-AC3B-424397DE899C}" type="pres">
      <dgm:prSet presAssocID="{66162F6F-1AD3-4E38-B2DA-B49527E13F71}" presName="compositeShape" presStyleCnt="0">
        <dgm:presLayoutVars>
          <dgm:chMax val="7"/>
          <dgm:dir/>
          <dgm:resizeHandles val="exact"/>
        </dgm:presLayoutVars>
      </dgm:prSet>
      <dgm:spPr/>
    </dgm:pt>
    <dgm:pt modelId="{F3890ABB-F973-4614-8996-23F6C13BFE85}" type="pres">
      <dgm:prSet presAssocID="{405B483A-D66A-4AA7-803F-D158A0C1AD3B}" presName="circ1" presStyleLbl="vennNode1" presStyleIdx="0" presStyleCnt="2"/>
      <dgm:spPr/>
      <dgm:t>
        <a:bodyPr/>
        <a:lstStyle/>
        <a:p>
          <a:endParaRPr lang="es-EC"/>
        </a:p>
      </dgm:t>
    </dgm:pt>
    <dgm:pt modelId="{6B99E47F-6AB9-487D-A180-8BA25CDB88B0}" type="pres">
      <dgm:prSet presAssocID="{405B483A-D66A-4AA7-803F-D158A0C1AD3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F63F6D-EB6A-4558-A7BF-AE695DE7D32A}" type="pres">
      <dgm:prSet presAssocID="{DE830585-5F12-4385-8158-2E6C15175284}" presName="circ2" presStyleLbl="vennNode1" presStyleIdx="1" presStyleCnt="2"/>
      <dgm:spPr/>
    </dgm:pt>
    <dgm:pt modelId="{636AA5BD-6243-46B2-912B-9F29DA1B3300}" type="pres">
      <dgm:prSet presAssocID="{DE830585-5F12-4385-8158-2E6C1517528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C48DB64-C3FF-4BB9-989F-2DDD02D1D2EB}" type="presOf" srcId="{DE830585-5F12-4385-8158-2E6C15175284}" destId="{3FF63F6D-EB6A-4558-A7BF-AE695DE7D32A}" srcOrd="0" destOrd="0" presId="urn:microsoft.com/office/officeart/2005/8/layout/venn1"/>
    <dgm:cxn modelId="{713C88CA-7288-4CB3-8C7C-DDF4AAC51F64}" type="presOf" srcId="{66162F6F-1AD3-4E38-B2DA-B49527E13F71}" destId="{AA338D4D-23A7-423E-AC3B-424397DE899C}" srcOrd="0" destOrd="0" presId="urn:microsoft.com/office/officeart/2005/8/layout/venn1"/>
    <dgm:cxn modelId="{32C0721B-B05E-4F1D-8A34-EE5278772C33}" type="presOf" srcId="{DE830585-5F12-4385-8158-2E6C15175284}" destId="{636AA5BD-6243-46B2-912B-9F29DA1B3300}" srcOrd="1" destOrd="0" presId="urn:microsoft.com/office/officeart/2005/8/layout/venn1"/>
    <dgm:cxn modelId="{FE3CB4C0-D0FA-47E4-ADFF-9F9C6456A285}" srcId="{66162F6F-1AD3-4E38-B2DA-B49527E13F71}" destId="{405B483A-D66A-4AA7-803F-D158A0C1AD3B}" srcOrd="0" destOrd="0" parTransId="{8BDF40DF-F8A1-43A0-BB14-548F6246B844}" sibTransId="{016D9BDC-E45C-4E3E-9D64-50B196E72C41}"/>
    <dgm:cxn modelId="{D0CAC20E-88AD-4313-A752-EDDE2022AEC1}" type="presOf" srcId="{405B483A-D66A-4AA7-803F-D158A0C1AD3B}" destId="{6B99E47F-6AB9-487D-A180-8BA25CDB88B0}" srcOrd="1" destOrd="0" presId="urn:microsoft.com/office/officeart/2005/8/layout/venn1"/>
    <dgm:cxn modelId="{5D90C393-B1E4-4ABF-89FF-D4132EB4F208}" type="presOf" srcId="{405B483A-D66A-4AA7-803F-D158A0C1AD3B}" destId="{F3890ABB-F973-4614-8996-23F6C13BFE85}" srcOrd="0" destOrd="0" presId="urn:microsoft.com/office/officeart/2005/8/layout/venn1"/>
    <dgm:cxn modelId="{1C9B83BA-CF8B-4ED8-87CA-229F0E408D6F}" srcId="{66162F6F-1AD3-4E38-B2DA-B49527E13F71}" destId="{DE830585-5F12-4385-8158-2E6C15175284}" srcOrd="1" destOrd="0" parTransId="{5E3BAD5B-251A-4BD3-BA9F-4CA76393C318}" sibTransId="{A3E141FF-6805-48CC-BAA2-4FF0ABC760EF}"/>
    <dgm:cxn modelId="{CD7FA741-5994-4C52-97C3-465B752CB302}" type="presParOf" srcId="{AA338D4D-23A7-423E-AC3B-424397DE899C}" destId="{F3890ABB-F973-4614-8996-23F6C13BFE85}" srcOrd="0" destOrd="0" presId="urn:microsoft.com/office/officeart/2005/8/layout/venn1"/>
    <dgm:cxn modelId="{25FE0F33-6192-4904-A988-738C015D8427}" type="presParOf" srcId="{AA338D4D-23A7-423E-AC3B-424397DE899C}" destId="{6B99E47F-6AB9-487D-A180-8BA25CDB88B0}" srcOrd="1" destOrd="0" presId="urn:microsoft.com/office/officeart/2005/8/layout/venn1"/>
    <dgm:cxn modelId="{0B6F7D4D-AFE6-443C-8B2C-7E76EAB7648B}" type="presParOf" srcId="{AA338D4D-23A7-423E-AC3B-424397DE899C}" destId="{3FF63F6D-EB6A-4558-A7BF-AE695DE7D32A}" srcOrd="2" destOrd="0" presId="urn:microsoft.com/office/officeart/2005/8/layout/venn1"/>
    <dgm:cxn modelId="{FD57ED48-2E96-4770-80C2-81BADF538AC2}" type="presParOf" srcId="{AA338D4D-23A7-423E-AC3B-424397DE899C}" destId="{636AA5BD-6243-46B2-912B-9F29DA1B330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A3AD0-E2B4-44E8-BE48-C997902505FD}">
      <dsp:nvSpPr>
        <dsp:cNvPr id="0" name=""/>
        <dsp:cNvSpPr/>
      </dsp:nvSpPr>
      <dsp:spPr>
        <a:xfrm>
          <a:off x="3624884" y="623855"/>
          <a:ext cx="4170805" cy="4170805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F7694-C3E2-4EC6-8FC9-36DD94C84359}">
      <dsp:nvSpPr>
        <dsp:cNvPr id="0" name=""/>
        <dsp:cNvSpPr/>
      </dsp:nvSpPr>
      <dsp:spPr>
        <a:xfrm>
          <a:off x="3624884" y="623855"/>
          <a:ext cx="4170805" cy="4170805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8B241-B721-48A1-B24D-B54DA80F1D6C}">
      <dsp:nvSpPr>
        <dsp:cNvPr id="0" name=""/>
        <dsp:cNvSpPr/>
      </dsp:nvSpPr>
      <dsp:spPr>
        <a:xfrm>
          <a:off x="3624884" y="623855"/>
          <a:ext cx="4170805" cy="4170805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2AA33-9F5D-469D-9CAD-04CB6ABB9B5C}">
      <dsp:nvSpPr>
        <dsp:cNvPr id="0" name=""/>
        <dsp:cNvSpPr/>
      </dsp:nvSpPr>
      <dsp:spPr>
        <a:xfrm>
          <a:off x="4751137" y="1750108"/>
          <a:ext cx="1918299" cy="19182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Planificación</a:t>
          </a:r>
          <a:endParaRPr lang="es-EC" sz="2000" kern="1200" dirty="0"/>
        </a:p>
      </dsp:txBody>
      <dsp:txXfrm>
        <a:off x="5032065" y="2031036"/>
        <a:ext cx="1356443" cy="1356443"/>
      </dsp:txXfrm>
    </dsp:sp>
    <dsp:sp modelId="{73C6B01B-4772-40CE-AD63-D0CB6182B87F}">
      <dsp:nvSpPr>
        <dsp:cNvPr id="0" name=""/>
        <dsp:cNvSpPr/>
      </dsp:nvSpPr>
      <dsp:spPr>
        <a:xfrm>
          <a:off x="5038882" y="792"/>
          <a:ext cx="1342809" cy="13428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Capacitaciones específicas</a:t>
          </a:r>
          <a:endParaRPr lang="es-EC" sz="1100" kern="1200" dirty="0"/>
        </a:p>
      </dsp:txBody>
      <dsp:txXfrm>
        <a:off x="5235532" y="197442"/>
        <a:ext cx="949509" cy="949509"/>
      </dsp:txXfrm>
    </dsp:sp>
    <dsp:sp modelId="{DCB34FDB-D1C6-461F-98B8-8CFE5721A746}">
      <dsp:nvSpPr>
        <dsp:cNvPr id="0" name=""/>
        <dsp:cNvSpPr/>
      </dsp:nvSpPr>
      <dsp:spPr>
        <a:xfrm>
          <a:off x="6803029" y="3056384"/>
          <a:ext cx="1342809" cy="1342809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Análisis de los procesos, o adaptación</a:t>
          </a:r>
          <a:endParaRPr lang="es-EC" sz="1100" kern="1200" dirty="0"/>
        </a:p>
      </dsp:txBody>
      <dsp:txXfrm>
        <a:off x="6999679" y="3253034"/>
        <a:ext cx="949509" cy="949509"/>
      </dsp:txXfrm>
    </dsp:sp>
    <dsp:sp modelId="{83A1E7D8-3D18-48C6-AC07-E013F388ABF0}">
      <dsp:nvSpPr>
        <dsp:cNvPr id="0" name=""/>
        <dsp:cNvSpPr/>
      </dsp:nvSpPr>
      <dsp:spPr>
        <a:xfrm>
          <a:off x="3274735" y="3056384"/>
          <a:ext cx="1342809" cy="1342809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Dotación de infraestructuras tecnológicas </a:t>
          </a:r>
          <a:endParaRPr lang="es-EC" sz="1100" kern="1200" dirty="0"/>
        </a:p>
      </dsp:txBody>
      <dsp:txXfrm>
        <a:off x="3471385" y="3253034"/>
        <a:ext cx="949509" cy="9495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DB7F3-5F25-48D8-A235-B71F27618A9B}">
      <dsp:nvSpPr>
        <dsp:cNvPr id="0" name=""/>
        <dsp:cNvSpPr/>
      </dsp:nvSpPr>
      <dsp:spPr>
        <a:xfrm>
          <a:off x="4126741" y="1171"/>
          <a:ext cx="2407590" cy="24075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Estrés detectable en un porcentaje de la población y sintomatología músculo esquelética asociada</a:t>
          </a:r>
          <a:endParaRPr lang="es-EC" sz="1500" kern="1200" dirty="0"/>
        </a:p>
      </dsp:txBody>
      <dsp:txXfrm>
        <a:off x="4479324" y="353754"/>
        <a:ext cx="1702424" cy="1702424"/>
      </dsp:txXfrm>
    </dsp:sp>
    <dsp:sp modelId="{799EC1B3-5D6A-4371-B248-46CEC12611A5}">
      <dsp:nvSpPr>
        <dsp:cNvPr id="0" name=""/>
        <dsp:cNvSpPr/>
      </dsp:nvSpPr>
      <dsp:spPr>
        <a:xfrm rot="3600000">
          <a:off x="5905326" y="2347245"/>
          <a:ext cx="638543" cy="81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5953217" y="2426808"/>
        <a:ext cx="446980" cy="487537"/>
      </dsp:txXfrm>
    </dsp:sp>
    <dsp:sp modelId="{2799BC61-917A-4062-921A-80385A27DA31}">
      <dsp:nvSpPr>
        <dsp:cNvPr id="0" name=""/>
        <dsp:cNvSpPr/>
      </dsp:nvSpPr>
      <dsp:spPr>
        <a:xfrm>
          <a:off x="5932935" y="3129592"/>
          <a:ext cx="2407590" cy="2407590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Planes preventivos</a:t>
          </a:r>
          <a:endParaRPr lang="es-EC" sz="1500" kern="1200" dirty="0"/>
        </a:p>
      </dsp:txBody>
      <dsp:txXfrm>
        <a:off x="6285518" y="3482175"/>
        <a:ext cx="1702424" cy="1702424"/>
      </dsp:txXfrm>
    </dsp:sp>
    <dsp:sp modelId="{37A0E5F6-563D-4D01-9070-F9DD4D022363}">
      <dsp:nvSpPr>
        <dsp:cNvPr id="0" name=""/>
        <dsp:cNvSpPr/>
      </dsp:nvSpPr>
      <dsp:spPr>
        <a:xfrm rot="10800000">
          <a:off x="5029336" y="3927106"/>
          <a:ext cx="638543" cy="81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0800000">
        <a:off x="5220899" y="4089618"/>
        <a:ext cx="446980" cy="487537"/>
      </dsp:txXfrm>
    </dsp:sp>
    <dsp:sp modelId="{DB337A8F-139E-4C6E-97D5-EB79748FBD66}">
      <dsp:nvSpPr>
        <dsp:cNvPr id="0" name=""/>
        <dsp:cNvSpPr/>
      </dsp:nvSpPr>
      <dsp:spPr>
        <a:xfrm>
          <a:off x="2320546" y="3129592"/>
          <a:ext cx="2407590" cy="240759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Directrices para el trabajo: ergonómicas,  organización del trabajo, a los procesos y la obtención de productos.</a:t>
          </a:r>
          <a:endParaRPr lang="es-EC" sz="1500" kern="1200" dirty="0"/>
        </a:p>
      </dsp:txBody>
      <dsp:txXfrm>
        <a:off x="2673129" y="3482175"/>
        <a:ext cx="1702424" cy="1702424"/>
      </dsp:txXfrm>
    </dsp:sp>
    <dsp:sp modelId="{C8F3D0B7-8B03-438D-B783-A2A3717CDCDC}">
      <dsp:nvSpPr>
        <dsp:cNvPr id="0" name=""/>
        <dsp:cNvSpPr/>
      </dsp:nvSpPr>
      <dsp:spPr>
        <a:xfrm rot="18000000">
          <a:off x="4099131" y="2378547"/>
          <a:ext cx="638543" cy="812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4147022" y="2624008"/>
        <a:ext cx="446980" cy="487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B648C-63EB-4350-B218-D4202A32CDB2}">
      <dsp:nvSpPr>
        <dsp:cNvPr id="0" name=""/>
        <dsp:cNvSpPr/>
      </dsp:nvSpPr>
      <dsp:spPr>
        <a:xfrm>
          <a:off x="3758059" y="3250885"/>
          <a:ext cx="190077" cy="1900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D0453-047B-4369-A704-AB2FF43D9C8B}">
      <dsp:nvSpPr>
        <dsp:cNvPr id="0" name=""/>
        <dsp:cNvSpPr/>
      </dsp:nvSpPr>
      <dsp:spPr>
        <a:xfrm>
          <a:off x="3591551" y="3517723"/>
          <a:ext cx="190077" cy="190077"/>
        </a:xfrm>
        <a:prstGeom prst="ellipse">
          <a:avLst/>
        </a:prstGeom>
        <a:solidFill>
          <a:schemeClr val="accent4">
            <a:hueOff val="1155077"/>
            <a:satOff val="-5330"/>
            <a:lumOff val="196"/>
            <a:alphaOff val="0"/>
          </a:schemeClr>
        </a:solidFill>
        <a:ln w="22225" cap="rnd" cmpd="sng" algn="ctr">
          <a:solidFill>
            <a:schemeClr val="accent4">
              <a:hueOff val="1155077"/>
              <a:satOff val="-5330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11C29-F865-4F37-9FAF-72C412103BEE}">
      <dsp:nvSpPr>
        <dsp:cNvPr id="0" name=""/>
        <dsp:cNvSpPr/>
      </dsp:nvSpPr>
      <dsp:spPr>
        <a:xfrm>
          <a:off x="3393109" y="3748747"/>
          <a:ext cx="190077" cy="190077"/>
        </a:xfrm>
        <a:prstGeom prst="ellipse">
          <a:avLst/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 w="22225" cap="rnd" cmpd="sng" algn="ctr">
          <a:solidFill>
            <a:schemeClr val="accent4">
              <a:hueOff val="2310154"/>
              <a:satOff val="-10660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12D5E-2576-4255-A4E5-4FD98B0AE777}">
      <dsp:nvSpPr>
        <dsp:cNvPr id="0" name=""/>
        <dsp:cNvSpPr/>
      </dsp:nvSpPr>
      <dsp:spPr>
        <a:xfrm>
          <a:off x="3630326" y="565356"/>
          <a:ext cx="190077" cy="190077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22225" cap="rnd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83F0C-C914-460C-92D3-F69CD9127626}">
      <dsp:nvSpPr>
        <dsp:cNvPr id="0" name=""/>
        <dsp:cNvSpPr/>
      </dsp:nvSpPr>
      <dsp:spPr>
        <a:xfrm>
          <a:off x="3884270" y="414030"/>
          <a:ext cx="190077" cy="190077"/>
        </a:xfrm>
        <a:prstGeom prst="ellipse">
          <a:avLst/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 w="22225" cap="rnd" cmpd="sng" algn="ctr">
          <a:solidFill>
            <a:schemeClr val="accent4">
              <a:hueOff val="4620308"/>
              <a:satOff val="-21319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F7363-7955-4A3B-9FB8-A243C04F14A6}">
      <dsp:nvSpPr>
        <dsp:cNvPr id="0" name=""/>
        <dsp:cNvSpPr/>
      </dsp:nvSpPr>
      <dsp:spPr>
        <a:xfrm>
          <a:off x="4137454" y="262704"/>
          <a:ext cx="190077" cy="190077"/>
        </a:xfrm>
        <a:prstGeom prst="ellipse">
          <a:avLst/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 w="22225" cap="rnd" cmpd="sng" algn="ctr">
          <a:solidFill>
            <a:schemeClr val="accent4">
              <a:hueOff val="5775385"/>
              <a:satOff val="-26649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549D0-250E-41A8-B956-2A2E0C5CDCA6}">
      <dsp:nvSpPr>
        <dsp:cNvPr id="0" name=""/>
        <dsp:cNvSpPr/>
      </dsp:nvSpPr>
      <dsp:spPr>
        <a:xfrm>
          <a:off x="4390638" y="414030"/>
          <a:ext cx="190077" cy="190077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22225" cap="rnd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6F86D-5D4A-4AA2-B16A-21FE872638B3}">
      <dsp:nvSpPr>
        <dsp:cNvPr id="0" name=""/>
        <dsp:cNvSpPr/>
      </dsp:nvSpPr>
      <dsp:spPr>
        <a:xfrm>
          <a:off x="4644582" y="565356"/>
          <a:ext cx="190077" cy="190077"/>
        </a:xfrm>
        <a:prstGeom prst="ellipse">
          <a:avLst/>
        </a:prstGeom>
        <a:solidFill>
          <a:schemeClr val="accent4">
            <a:hueOff val="8085538"/>
            <a:satOff val="-37308"/>
            <a:lumOff val="1373"/>
            <a:alphaOff val="0"/>
          </a:schemeClr>
        </a:solidFill>
        <a:ln w="22225" cap="rnd" cmpd="sng" algn="ctr">
          <a:solidFill>
            <a:schemeClr val="accent4">
              <a:hueOff val="8085538"/>
              <a:satOff val="-37308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08D1D-B5B9-4FD0-899C-7CC54B655486}">
      <dsp:nvSpPr>
        <dsp:cNvPr id="0" name=""/>
        <dsp:cNvSpPr/>
      </dsp:nvSpPr>
      <dsp:spPr>
        <a:xfrm>
          <a:off x="4137454" y="582002"/>
          <a:ext cx="190077" cy="190077"/>
        </a:xfrm>
        <a:prstGeom prst="ellipse">
          <a:avLst/>
        </a:prstGeom>
        <a:solidFill>
          <a:schemeClr val="accent4">
            <a:hueOff val="9240615"/>
            <a:satOff val="-42638"/>
            <a:lumOff val="1569"/>
            <a:alphaOff val="0"/>
          </a:schemeClr>
        </a:solidFill>
        <a:ln w="22225" cap="rnd" cmpd="sng" algn="ctr">
          <a:solidFill>
            <a:schemeClr val="accent4">
              <a:hueOff val="9240615"/>
              <a:satOff val="-4263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F0FE5-6C8B-4C51-B0EB-4BB9D4F2EE04}">
      <dsp:nvSpPr>
        <dsp:cNvPr id="0" name=""/>
        <dsp:cNvSpPr/>
      </dsp:nvSpPr>
      <dsp:spPr>
        <a:xfrm>
          <a:off x="4137454" y="901299"/>
          <a:ext cx="190077" cy="190077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2225" cap="rnd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88284-3CE8-4F83-BE92-014CF69FE3A5}">
      <dsp:nvSpPr>
        <dsp:cNvPr id="0" name=""/>
        <dsp:cNvSpPr/>
      </dsp:nvSpPr>
      <dsp:spPr>
        <a:xfrm>
          <a:off x="2590981" y="4443036"/>
          <a:ext cx="4099599" cy="10996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749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dirty="0" smtClean="0"/>
            <a:t>Sector privado 4,91%. </a:t>
          </a:r>
          <a:endParaRPr lang="es-EC" sz="2900" kern="1200" dirty="0"/>
        </a:p>
      </dsp:txBody>
      <dsp:txXfrm>
        <a:off x="2644661" y="4496716"/>
        <a:ext cx="3992239" cy="992274"/>
      </dsp:txXfrm>
    </dsp:sp>
    <dsp:sp modelId="{8ED6F3A8-F25F-4173-80C5-ADA7425D15FD}">
      <dsp:nvSpPr>
        <dsp:cNvPr id="0" name=""/>
        <dsp:cNvSpPr/>
      </dsp:nvSpPr>
      <dsp:spPr>
        <a:xfrm>
          <a:off x="1454315" y="3365596"/>
          <a:ext cx="1900778" cy="190065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791BA-0F29-45C0-9B3B-AFEF077581A1}">
      <dsp:nvSpPr>
        <dsp:cNvPr id="0" name=""/>
        <dsp:cNvSpPr/>
      </dsp:nvSpPr>
      <dsp:spPr>
        <a:xfrm>
          <a:off x="4323730" y="2292192"/>
          <a:ext cx="4099599" cy="1099634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749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dirty="0" smtClean="0"/>
            <a:t>Sector público, 45,20%</a:t>
          </a:r>
          <a:endParaRPr lang="es-EC" sz="2900" kern="1200" dirty="0"/>
        </a:p>
      </dsp:txBody>
      <dsp:txXfrm>
        <a:off x="4377410" y="2345872"/>
        <a:ext cx="3992239" cy="992274"/>
      </dsp:txXfrm>
    </dsp:sp>
    <dsp:sp modelId="{BF63AFC3-2BCC-4F82-8C5B-B0BD70838563}">
      <dsp:nvSpPr>
        <dsp:cNvPr id="0" name=""/>
        <dsp:cNvSpPr/>
      </dsp:nvSpPr>
      <dsp:spPr>
        <a:xfrm>
          <a:off x="3187065" y="1214752"/>
          <a:ext cx="1900778" cy="190065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DF443-7A70-48DD-9736-281F7A529268}">
      <dsp:nvSpPr>
        <dsp:cNvPr id="0" name=""/>
        <dsp:cNvSpPr/>
      </dsp:nvSpPr>
      <dsp:spPr>
        <a:xfrm rot="5400000">
          <a:off x="275" y="369408"/>
          <a:ext cx="3583699" cy="3584250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4583E-2CA0-4B1D-B89C-FE131750B575}">
      <dsp:nvSpPr>
        <dsp:cNvPr id="0" name=""/>
        <dsp:cNvSpPr/>
      </dsp:nvSpPr>
      <dsp:spPr>
        <a:xfrm rot="16200000">
          <a:off x="3688637" y="369408"/>
          <a:ext cx="3583699" cy="3584250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13F8E-D11A-4480-896F-B99C1D4B2311}">
      <dsp:nvSpPr>
        <dsp:cNvPr id="0" name=""/>
        <dsp:cNvSpPr/>
      </dsp:nvSpPr>
      <dsp:spPr>
        <a:xfrm>
          <a:off x="4112398" y="3482681"/>
          <a:ext cx="2720993" cy="716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Sector público</a:t>
          </a:r>
          <a:endParaRPr lang="es-EC" sz="1800" kern="1200" dirty="0"/>
        </a:p>
      </dsp:txBody>
      <dsp:txXfrm>
        <a:off x="4112398" y="3482681"/>
        <a:ext cx="2720993" cy="716969"/>
      </dsp:txXfrm>
    </dsp:sp>
    <dsp:sp modelId="{5D0705A1-0CBF-4D84-82C0-9550EDC80CDC}">
      <dsp:nvSpPr>
        <dsp:cNvPr id="0" name=""/>
        <dsp:cNvSpPr/>
      </dsp:nvSpPr>
      <dsp:spPr>
        <a:xfrm rot="5400000">
          <a:off x="3573681" y="369408"/>
          <a:ext cx="3583699" cy="3584250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9E972-C50F-4D45-99D0-39DF0C25E78B}">
      <dsp:nvSpPr>
        <dsp:cNvPr id="0" name=""/>
        <dsp:cNvSpPr/>
      </dsp:nvSpPr>
      <dsp:spPr>
        <a:xfrm rot="16200000">
          <a:off x="7260958" y="369408"/>
          <a:ext cx="3583699" cy="3584250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FA826-1BD8-4BDD-92A3-0493298CE5FD}">
      <dsp:nvSpPr>
        <dsp:cNvPr id="0" name=""/>
        <dsp:cNvSpPr/>
      </dsp:nvSpPr>
      <dsp:spPr>
        <a:xfrm>
          <a:off x="7423357" y="3482681"/>
          <a:ext cx="2720993" cy="716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COVID 19</a:t>
          </a:r>
          <a:endParaRPr lang="es-EC" sz="1800" kern="1200" dirty="0"/>
        </a:p>
      </dsp:txBody>
      <dsp:txXfrm>
        <a:off x="7423357" y="3482681"/>
        <a:ext cx="2720993" cy="716969"/>
      </dsp:txXfrm>
    </dsp:sp>
    <dsp:sp modelId="{57570D85-DA87-406F-B66D-1C067AC3E3C2}">
      <dsp:nvSpPr>
        <dsp:cNvPr id="0" name=""/>
        <dsp:cNvSpPr/>
      </dsp:nvSpPr>
      <dsp:spPr>
        <a:xfrm>
          <a:off x="4024967" y="1398000"/>
          <a:ext cx="1641966" cy="164196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Modalidad de teletrabajo emergente</a:t>
          </a:r>
          <a:endParaRPr lang="es-EC" sz="1600" kern="1200" dirty="0"/>
        </a:p>
      </dsp:txBody>
      <dsp:txXfrm>
        <a:off x="4254250" y="1591623"/>
        <a:ext cx="946719" cy="1254720"/>
      </dsp:txXfrm>
    </dsp:sp>
    <dsp:sp modelId="{CCEF4CF4-B0AA-41EC-9D2F-06A866B8EDB6}">
      <dsp:nvSpPr>
        <dsp:cNvPr id="0" name=""/>
        <dsp:cNvSpPr/>
      </dsp:nvSpPr>
      <dsp:spPr>
        <a:xfrm>
          <a:off x="5208366" y="1398000"/>
          <a:ext cx="1641966" cy="1641966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Emergencia sanitaria</a:t>
          </a:r>
          <a:endParaRPr lang="es-EC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/>
        </a:p>
      </dsp:txBody>
      <dsp:txXfrm>
        <a:off x="5674329" y="1591623"/>
        <a:ext cx="946719" cy="1254720"/>
      </dsp:txXfrm>
    </dsp:sp>
    <dsp:sp modelId="{7BBF8215-A71F-4269-BC9A-0FB1B20ED3C7}">
      <dsp:nvSpPr>
        <dsp:cNvPr id="0" name=""/>
        <dsp:cNvSpPr/>
      </dsp:nvSpPr>
      <dsp:spPr>
        <a:xfrm>
          <a:off x="673470" y="3482681"/>
          <a:ext cx="2720993" cy="716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Sintomatología músculo esquelética y estrés laboral</a:t>
          </a:r>
          <a:endParaRPr lang="es-EC" sz="1800" kern="1200" dirty="0"/>
        </a:p>
      </dsp:txBody>
      <dsp:txXfrm>
        <a:off x="673470" y="3482681"/>
        <a:ext cx="2720993" cy="7169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D89D7-764D-4397-8C7C-2A5593ADFD53}">
      <dsp:nvSpPr>
        <dsp:cNvPr id="0" name=""/>
        <dsp:cNvSpPr/>
      </dsp:nvSpPr>
      <dsp:spPr>
        <a:xfrm>
          <a:off x="847118" y="0"/>
          <a:ext cx="9600682" cy="3284437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F08D0-0F9C-4D80-8B1E-23732237C4B4}">
      <dsp:nvSpPr>
        <dsp:cNvPr id="0" name=""/>
        <dsp:cNvSpPr/>
      </dsp:nvSpPr>
      <dsp:spPr>
        <a:xfrm>
          <a:off x="382747" y="985331"/>
          <a:ext cx="3388476" cy="13137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i) Determinar el nivel de estrés laboral en </a:t>
          </a:r>
          <a:r>
            <a:rPr lang="es-EC" sz="1900" kern="1200" dirty="0" err="1" smtClean="0"/>
            <a:t>teletrabajadores</a:t>
          </a:r>
          <a:r>
            <a:rPr lang="es-EC" sz="1900" kern="1200" dirty="0" smtClean="0"/>
            <a:t> de una empresa pública.</a:t>
          </a:r>
          <a:endParaRPr lang="es-EC" sz="1900" kern="1200" dirty="0"/>
        </a:p>
      </dsp:txBody>
      <dsp:txXfrm>
        <a:off x="446880" y="1049464"/>
        <a:ext cx="3260210" cy="1185508"/>
      </dsp:txXfrm>
    </dsp:sp>
    <dsp:sp modelId="{BE13B61A-5E09-41E8-9530-CA7165FEC11E}">
      <dsp:nvSpPr>
        <dsp:cNvPr id="0" name=""/>
        <dsp:cNvSpPr/>
      </dsp:nvSpPr>
      <dsp:spPr>
        <a:xfrm>
          <a:off x="3953222" y="985331"/>
          <a:ext cx="3388476" cy="1313774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ii) Definir la prevalencia de sintomatología músculo esquelética</a:t>
          </a:r>
          <a:endParaRPr lang="es-EC" sz="1900" kern="1200" dirty="0"/>
        </a:p>
      </dsp:txBody>
      <dsp:txXfrm>
        <a:off x="4017355" y="1049464"/>
        <a:ext cx="3260210" cy="1185508"/>
      </dsp:txXfrm>
    </dsp:sp>
    <dsp:sp modelId="{91F4BC38-5222-49FB-A96C-6A2FC7AC1362}">
      <dsp:nvSpPr>
        <dsp:cNvPr id="0" name=""/>
        <dsp:cNvSpPr/>
      </dsp:nvSpPr>
      <dsp:spPr>
        <a:xfrm>
          <a:off x="7523696" y="985331"/>
          <a:ext cx="3388476" cy="131377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iii</a:t>
          </a:r>
          <a:r>
            <a:rPr lang="es-EC" sz="1900" kern="1200" dirty="0" smtClean="0"/>
            <a:t>) Analizar la relación existente entre el nivel de estrés laboral y sintomatología músculo esquelética</a:t>
          </a:r>
          <a:endParaRPr lang="es-EC" sz="1900" kern="1200" dirty="0"/>
        </a:p>
      </dsp:txBody>
      <dsp:txXfrm>
        <a:off x="7587829" y="1049464"/>
        <a:ext cx="3260210" cy="1185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0C1CC-EF05-4132-BB65-F2D99407E1D6}">
      <dsp:nvSpPr>
        <dsp:cNvPr id="0" name=""/>
        <dsp:cNvSpPr/>
      </dsp:nvSpPr>
      <dsp:spPr>
        <a:xfrm>
          <a:off x="3081124" y="246887"/>
          <a:ext cx="4556206" cy="4556206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Muestra final: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136</a:t>
          </a:r>
          <a:endParaRPr lang="es-EC" sz="2000" kern="1200" dirty="0"/>
        </a:p>
      </dsp:txBody>
      <dsp:txXfrm>
        <a:off x="5558290" y="1087616"/>
        <a:ext cx="1545855" cy="1518735"/>
      </dsp:txXfrm>
    </dsp:sp>
    <dsp:sp modelId="{8A3CD68E-BE0B-4A9A-A1F7-F2BA960EC022}">
      <dsp:nvSpPr>
        <dsp:cNvPr id="0" name=""/>
        <dsp:cNvSpPr/>
      </dsp:nvSpPr>
      <dsp:spPr>
        <a:xfrm>
          <a:off x="2134902" y="501725"/>
          <a:ext cx="4556206" cy="4556206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/>
            <a:t>CRITERIOS DE INCLUSIÓN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Modalidad de teletrabajo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Seis meses previos al estudio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No: patologías músculo esqueléticas congénitas o traumáticas. </a:t>
          </a:r>
          <a:endParaRPr lang="es-EC" sz="1200" kern="1200" dirty="0"/>
        </a:p>
      </dsp:txBody>
      <dsp:txXfrm>
        <a:off x="3382435" y="3376474"/>
        <a:ext cx="2061140" cy="1410254"/>
      </dsp:txXfrm>
    </dsp:sp>
    <dsp:sp modelId="{63C3E6EB-38D0-4290-A1D6-6424CF28878A}">
      <dsp:nvSpPr>
        <dsp:cNvPr id="0" name=""/>
        <dsp:cNvSpPr/>
      </dsp:nvSpPr>
      <dsp:spPr>
        <a:xfrm>
          <a:off x="2134902" y="500130"/>
          <a:ext cx="4556206" cy="4556206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Población: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160  </a:t>
          </a:r>
          <a:endParaRPr lang="es-EC" sz="2400" kern="1200" dirty="0"/>
        </a:p>
      </dsp:txBody>
      <dsp:txXfrm>
        <a:off x="2623067" y="1395099"/>
        <a:ext cx="1545855" cy="15187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BD856-000B-4F12-A5A7-0FB67534E33C}">
      <dsp:nvSpPr>
        <dsp:cNvPr id="0" name=""/>
        <dsp:cNvSpPr/>
      </dsp:nvSpPr>
      <dsp:spPr>
        <a:xfrm>
          <a:off x="9695426" y="2630346"/>
          <a:ext cx="382890" cy="630466"/>
        </a:xfrm>
        <a:custGeom>
          <a:avLst/>
          <a:gdLst/>
          <a:ahLst/>
          <a:cxnLst/>
          <a:rect l="0" t="0" r="0" b="0"/>
          <a:pathLst>
            <a:path>
              <a:moveTo>
                <a:pt x="382890" y="0"/>
              </a:moveTo>
              <a:lnTo>
                <a:pt x="382890" y="630466"/>
              </a:lnTo>
              <a:lnTo>
                <a:pt x="0" y="630466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C0475-53EA-477F-ADA3-1DF97A9E75F3}">
      <dsp:nvSpPr>
        <dsp:cNvPr id="0" name=""/>
        <dsp:cNvSpPr/>
      </dsp:nvSpPr>
      <dsp:spPr>
        <a:xfrm>
          <a:off x="6792131" y="990854"/>
          <a:ext cx="3286185" cy="653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096"/>
              </a:lnTo>
              <a:lnTo>
                <a:pt x="3286185" y="446096"/>
              </a:lnTo>
              <a:lnTo>
                <a:pt x="3286185" y="65321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59FC5-3946-422F-A3FA-5256AC3AE666}">
      <dsp:nvSpPr>
        <dsp:cNvPr id="0" name=""/>
        <dsp:cNvSpPr/>
      </dsp:nvSpPr>
      <dsp:spPr>
        <a:xfrm>
          <a:off x="1517113" y="2630353"/>
          <a:ext cx="1162749" cy="1483133"/>
        </a:xfrm>
        <a:custGeom>
          <a:avLst/>
          <a:gdLst/>
          <a:ahLst/>
          <a:cxnLst/>
          <a:rect l="0" t="0" r="0" b="0"/>
          <a:pathLst>
            <a:path>
              <a:moveTo>
                <a:pt x="1162749" y="0"/>
              </a:moveTo>
              <a:lnTo>
                <a:pt x="1162749" y="1483133"/>
              </a:lnTo>
              <a:lnTo>
                <a:pt x="0" y="1483133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D6DA0-F7A4-4DC3-BDCB-87FB17150E21}">
      <dsp:nvSpPr>
        <dsp:cNvPr id="0" name=""/>
        <dsp:cNvSpPr/>
      </dsp:nvSpPr>
      <dsp:spPr>
        <a:xfrm>
          <a:off x="2679862" y="2630353"/>
          <a:ext cx="1637271" cy="36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170"/>
              </a:lnTo>
              <a:lnTo>
                <a:pt x="1637271" y="363170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171BF-C7BC-4F8E-A22C-BA8795C8B781}">
      <dsp:nvSpPr>
        <dsp:cNvPr id="0" name=""/>
        <dsp:cNvSpPr/>
      </dsp:nvSpPr>
      <dsp:spPr>
        <a:xfrm>
          <a:off x="2679862" y="990854"/>
          <a:ext cx="4112268" cy="653221"/>
        </a:xfrm>
        <a:custGeom>
          <a:avLst/>
          <a:gdLst/>
          <a:ahLst/>
          <a:cxnLst/>
          <a:rect l="0" t="0" r="0" b="0"/>
          <a:pathLst>
            <a:path>
              <a:moveTo>
                <a:pt x="4112268" y="0"/>
              </a:moveTo>
              <a:lnTo>
                <a:pt x="4112268" y="446103"/>
              </a:lnTo>
              <a:lnTo>
                <a:pt x="0" y="446103"/>
              </a:lnTo>
              <a:lnTo>
                <a:pt x="0" y="65322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85D5D-68F0-4999-8D9B-5D319D8ADA98}">
      <dsp:nvSpPr>
        <dsp:cNvPr id="0" name=""/>
        <dsp:cNvSpPr/>
      </dsp:nvSpPr>
      <dsp:spPr>
        <a:xfrm>
          <a:off x="6298992" y="4577"/>
          <a:ext cx="986276" cy="986276"/>
        </a:xfrm>
        <a:prstGeom prst="arc">
          <a:avLst>
            <a:gd name="adj1" fmla="val 13200000"/>
            <a:gd name="adj2" fmla="val 192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D5B79-F2AB-4541-9A33-5CE78718E548}">
      <dsp:nvSpPr>
        <dsp:cNvPr id="0" name=""/>
        <dsp:cNvSpPr/>
      </dsp:nvSpPr>
      <dsp:spPr>
        <a:xfrm>
          <a:off x="6298992" y="4577"/>
          <a:ext cx="986276" cy="986276"/>
        </a:xfrm>
        <a:prstGeom prst="arc">
          <a:avLst>
            <a:gd name="adj1" fmla="val 2400000"/>
            <a:gd name="adj2" fmla="val 84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3544A-D818-4048-A18B-527852ACAB98}">
      <dsp:nvSpPr>
        <dsp:cNvPr id="0" name=""/>
        <dsp:cNvSpPr/>
      </dsp:nvSpPr>
      <dsp:spPr>
        <a:xfrm>
          <a:off x="5805854" y="182107"/>
          <a:ext cx="1972553" cy="631217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INSTRUMENTOS</a:t>
          </a:r>
          <a:endParaRPr lang="es-EC" sz="1400" kern="1200" dirty="0"/>
        </a:p>
      </dsp:txBody>
      <dsp:txXfrm>
        <a:off x="5805854" y="182107"/>
        <a:ext cx="1972553" cy="631217"/>
      </dsp:txXfrm>
    </dsp:sp>
    <dsp:sp modelId="{0C87363F-688B-41BF-8D43-B72FCC509293}">
      <dsp:nvSpPr>
        <dsp:cNvPr id="0" name=""/>
        <dsp:cNvSpPr/>
      </dsp:nvSpPr>
      <dsp:spPr>
        <a:xfrm>
          <a:off x="1339931" y="1644076"/>
          <a:ext cx="2679862" cy="986276"/>
        </a:xfrm>
        <a:prstGeom prst="arc">
          <a:avLst>
            <a:gd name="adj1" fmla="val 13200000"/>
            <a:gd name="adj2" fmla="val 192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7E812-069C-42F8-81BA-089D92FBC688}">
      <dsp:nvSpPr>
        <dsp:cNvPr id="0" name=""/>
        <dsp:cNvSpPr/>
      </dsp:nvSpPr>
      <dsp:spPr>
        <a:xfrm>
          <a:off x="1339931" y="1644076"/>
          <a:ext cx="2679862" cy="986276"/>
        </a:xfrm>
        <a:prstGeom prst="arc">
          <a:avLst>
            <a:gd name="adj1" fmla="val 2400000"/>
            <a:gd name="adj2" fmla="val 84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C0C79-C375-4A1D-B90C-DE31670DC959}">
      <dsp:nvSpPr>
        <dsp:cNvPr id="0" name=""/>
        <dsp:cNvSpPr/>
      </dsp:nvSpPr>
      <dsp:spPr>
        <a:xfrm>
          <a:off x="0" y="1821605"/>
          <a:ext cx="5359724" cy="631217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Escala de Estrés Laboral OMS – OIT, validada por Medina, Preciado, y Pando en trabajadores mexicanos y basada en el modelo de esfuerzo-recompensa. (22)</a:t>
          </a:r>
          <a:endParaRPr lang="es-EC" sz="1400" kern="1200" dirty="0"/>
        </a:p>
      </dsp:txBody>
      <dsp:txXfrm>
        <a:off x="0" y="1821605"/>
        <a:ext cx="5359724" cy="631217"/>
      </dsp:txXfrm>
    </dsp:sp>
    <dsp:sp modelId="{8B02845A-C040-4556-B5E1-9A76C26ACF3F}">
      <dsp:nvSpPr>
        <dsp:cNvPr id="0" name=""/>
        <dsp:cNvSpPr/>
      </dsp:nvSpPr>
      <dsp:spPr>
        <a:xfrm>
          <a:off x="4198780" y="2815993"/>
          <a:ext cx="986276" cy="986276"/>
        </a:xfrm>
        <a:prstGeom prst="arc">
          <a:avLst>
            <a:gd name="adj1" fmla="val 13200000"/>
            <a:gd name="adj2" fmla="val 192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0CFC9-F225-42EB-8EB2-3E1CC2D70F56}">
      <dsp:nvSpPr>
        <dsp:cNvPr id="0" name=""/>
        <dsp:cNvSpPr/>
      </dsp:nvSpPr>
      <dsp:spPr>
        <a:xfrm>
          <a:off x="4198780" y="2815993"/>
          <a:ext cx="986276" cy="986276"/>
        </a:xfrm>
        <a:prstGeom prst="arc">
          <a:avLst>
            <a:gd name="adj1" fmla="val 2400000"/>
            <a:gd name="adj2" fmla="val 84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18E60-A000-4EA3-A602-46FE886494B9}">
      <dsp:nvSpPr>
        <dsp:cNvPr id="0" name=""/>
        <dsp:cNvSpPr/>
      </dsp:nvSpPr>
      <dsp:spPr>
        <a:xfrm>
          <a:off x="3705641" y="2993523"/>
          <a:ext cx="1972553" cy="631217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25 ítems. </a:t>
          </a:r>
          <a:endParaRPr lang="es-EC" sz="1400" kern="1200" dirty="0"/>
        </a:p>
      </dsp:txBody>
      <dsp:txXfrm>
        <a:off x="3705641" y="2993523"/>
        <a:ext cx="1972553" cy="631217"/>
      </dsp:txXfrm>
    </dsp:sp>
    <dsp:sp modelId="{BBD35D24-5455-4D4C-BFAD-D9625CF1660B}">
      <dsp:nvSpPr>
        <dsp:cNvPr id="0" name=""/>
        <dsp:cNvSpPr/>
      </dsp:nvSpPr>
      <dsp:spPr>
        <a:xfrm>
          <a:off x="649189" y="3935956"/>
          <a:ext cx="986276" cy="986276"/>
        </a:xfrm>
        <a:prstGeom prst="arc">
          <a:avLst>
            <a:gd name="adj1" fmla="val 13200000"/>
            <a:gd name="adj2" fmla="val 192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043D3-DBDD-495F-8D7F-07F36272907D}">
      <dsp:nvSpPr>
        <dsp:cNvPr id="0" name=""/>
        <dsp:cNvSpPr/>
      </dsp:nvSpPr>
      <dsp:spPr>
        <a:xfrm>
          <a:off x="649189" y="3935956"/>
          <a:ext cx="986276" cy="986276"/>
        </a:xfrm>
        <a:prstGeom prst="arc">
          <a:avLst>
            <a:gd name="adj1" fmla="val 2400000"/>
            <a:gd name="adj2" fmla="val 84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0C5F5-5C70-40AC-AA92-E27A679D0153}">
      <dsp:nvSpPr>
        <dsp:cNvPr id="0" name=""/>
        <dsp:cNvSpPr/>
      </dsp:nvSpPr>
      <dsp:spPr>
        <a:xfrm>
          <a:off x="156050" y="4113486"/>
          <a:ext cx="1972553" cy="631217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Dimensiones: Condiciones organizacionales y Procesos administrativos</a:t>
          </a:r>
          <a:endParaRPr lang="es-EC" sz="1400" kern="1200" dirty="0"/>
        </a:p>
      </dsp:txBody>
      <dsp:txXfrm>
        <a:off x="156050" y="4113486"/>
        <a:ext cx="1972553" cy="631217"/>
      </dsp:txXfrm>
    </dsp:sp>
    <dsp:sp modelId="{2A842201-8F64-44DF-820E-958510606818}">
      <dsp:nvSpPr>
        <dsp:cNvPr id="0" name=""/>
        <dsp:cNvSpPr/>
      </dsp:nvSpPr>
      <dsp:spPr>
        <a:xfrm>
          <a:off x="9438844" y="1644069"/>
          <a:ext cx="1278944" cy="986276"/>
        </a:xfrm>
        <a:prstGeom prst="arc">
          <a:avLst>
            <a:gd name="adj1" fmla="val 13200000"/>
            <a:gd name="adj2" fmla="val 192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02FE7-078D-4B21-B5C5-986980D2B86A}">
      <dsp:nvSpPr>
        <dsp:cNvPr id="0" name=""/>
        <dsp:cNvSpPr/>
      </dsp:nvSpPr>
      <dsp:spPr>
        <a:xfrm>
          <a:off x="9438844" y="1644069"/>
          <a:ext cx="1278944" cy="986276"/>
        </a:xfrm>
        <a:prstGeom prst="arc">
          <a:avLst>
            <a:gd name="adj1" fmla="val 2400000"/>
            <a:gd name="adj2" fmla="val 84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BD9AD-332D-49E8-8C4B-0CEEB36EA59C}">
      <dsp:nvSpPr>
        <dsp:cNvPr id="0" name=""/>
        <dsp:cNvSpPr/>
      </dsp:nvSpPr>
      <dsp:spPr>
        <a:xfrm>
          <a:off x="8799372" y="1821599"/>
          <a:ext cx="2557889" cy="631217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Cuestionario Nórdico Estandarizado, de </a:t>
          </a:r>
          <a:r>
            <a:rPr lang="es-ES_tradnl" sz="1400" kern="1200" dirty="0" err="1" smtClean="0"/>
            <a:t>Kuorinka</a:t>
          </a:r>
          <a:r>
            <a:rPr lang="es-ES_tradnl" sz="1400" kern="1200" dirty="0" smtClean="0"/>
            <a:t> (23).</a:t>
          </a:r>
          <a:endParaRPr lang="es-EC" sz="1400" kern="1200" dirty="0"/>
        </a:p>
      </dsp:txBody>
      <dsp:txXfrm>
        <a:off x="8799372" y="1821599"/>
        <a:ext cx="2557889" cy="631217"/>
      </dsp:txXfrm>
    </dsp:sp>
    <dsp:sp modelId="{A86C4D80-7E4D-4666-BA2F-05DB5452061A}">
      <dsp:nvSpPr>
        <dsp:cNvPr id="0" name=""/>
        <dsp:cNvSpPr/>
      </dsp:nvSpPr>
      <dsp:spPr>
        <a:xfrm>
          <a:off x="8827502" y="3083282"/>
          <a:ext cx="986276" cy="986276"/>
        </a:xfrm>
        <a:prstGeom prst="arc">
          <a:avLst>
            <a:gd name="adj1" fmla="val 13200000"/>
            <a:gd name="adj2" fmla="val 192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52D17-3831-41B5-8D58-D993E846367E}">
      <dsp:nvSpPr>
        <dsp:cNvPr id="0" name=""/>
        <dsp:cNvSpPr/>
      </dsp:nvSpPr>
      <dsp:spPr>
        <a:xfrm>
          <a:off x="8827502" y="3083282"/>
          <a:ext cx="986276" cy="986276"/>
        </a:xfrm>
        <a:prstGeom prst="arc">
          <a:avLst>
            <a:gd name="adj1" fmla="val 2400000"/>
            <a:gd name="adj2" fmla="val 8400000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57DF9-954C-4B9E-AA15-420186AE2031}">
      <dsp:nvSpPr>
        <dsp:cNvPr id="0" name=""/>
        <dsp:cNvSpPr/>
      </dsp:nvSpPr>
      <dsp:spPr>
        <a:xfrm>
          <a:off x="8334364" y="3260812"/>
          <a:ext cx="1972553" cy="631217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Sintomatología Músculo Esquelética</a:t>
          </a:r>
        </a:p>
      </dsp:txBody>
      <dsp:txXfrm>
        <a:off x="8334364" y="3260812"/>
        <a:ext cx="1972553" cy="6312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4BC10-B0D3-4CC3-BBEB-BDBC7C186FC0}">
      <dsp:nvSpPr>
        <dsp:cNvPr id="0" name=""/>
        <dsp:cNvSpPr/>
      </dsp:nvSpPr>
      <dsp:spPr>
        <a:xfrm>
          <a:off x="3640269" y="606122"/>
          <a:ext cx="4055945" cy="4055945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A4335-64E1-4DFB-A67E-23DFE01D0D50}">
      <dsp:nvSpPr>
        <dsp:cNvPr id="0" name=""/>
        <dsp:cNvSpPr/>
      </dsp:nvSpPr>
      <dsp:spPr>
        <a:xfrm>
          <a:off x="3640269" y="606122"/>
          <a:ext cx="4055945" cy="4055945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74B8B-A252-4628-A7BE-C5300078C8F0}">
      <dsp:nvSpPr>
        <dsp:cNvPr id="0" name=""/>
        <dsp:cNvSpPr/>
      </dsp:nvSpPr>
      <dsp:spPr>
        <a:xfrm>
          <a:off x="3640269" y="606122"/>
          <a:ext cx="4055945" cy="4055945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F6624-74FB-45EF-86A5-252465D1DC6B}">
      <dsp:nvSpPr>
        <dsp:cNvPr id="0" name=""/>
        <dsp:cNvSpPr/>
      </dsp:nvSpPr>
      <dsp:spPr>
        <a:xfrm>
          <a:off x="3640269" y="606122"/>
          <a:ext cx="4055945" cy="4055945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C91C6-CCA3-4342-926D-9C4FFB5E78D1}">
      <dsp:nvSpPr>
        <dsp:cNvPr id="0" name=""/>
        <dsp:cNvSpPr/>
      </dsp:nvSpPr>
      <dsp:spPr>
        <a:xfrm>
          <a:off x="4735528" y="1701381"/>
          <a:ext cx="1865427" cy="18654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smtClean="0"/>
            <a:t>Análisis estadístico:</a:t>
          </a:r>
          <a:endParaRPr lang="es-EC" sz="2200" kern="1200"/>
        </a:p>
      </dsp:txBody>
      <dsp:txXfrm>
        <a:off x="5008713" y="1974566"/>
        <a:ext cx="1319057" cy="1319057"/>
      </dsp:txXfrm>
    </dsp:sp>
    <dsp:sp modelId="{9CBAC2F3-BE1C-4B34-A3BE-7B8C110E5C45}">
      <dsp:nvSpPr>
        <dsp:cNvPr id="0" name=""/>
        <dsp:cNvSpPr/>
      </dsp:nvSpPr>
      <dsp:spPr>
        <a:xfrm>
          <a:off x="5015342" y="232"/>
          <a:ext cx="1305799" cy="13057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Frecuencia absoluta y porcentaje. </a:t>
          </a:r>
          <a:endParaRPr lang="es-EC" sz="1500" kern="1200" dirty="0"/>
        </a:p>
      </dsp:txBody>
      <dsp:txXfrm>
        <a:off x="5206572" y="191462"/>
        <a:ext cx="923339" cy="923339"/>
      </dsp:txXfrm>
    </dsp:sp>
    <dsp:sp modelId="{7493C19A-380C-4B87-9B35-CDBBA1ADF59D}">
      <dsp:nvSpPr>
        <dsp:cNvPr id="0" name=""/>
        <dsp:cNvSpPr/>
      </dsp:nvSpPr>
      <dsp:spPr>
        <a:xfrm>
          <a:off x="6996306" y="1981195"/>
          <a:ext cx="1305799" cy="1305799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Prueba de </a:t>
          </a:r>
          <a:r>
            <a:rPr lang="es-ES_tradnl" sz="1500" kern="1200" dirty="0" err="1" smtClean="0"/>
            <a:t>chi</a:t>
          </a:r>
          <a:r>
            <a:rPr lang="es-ES_tradnl" sz="1500" kern="1200" dirty="0" smtClean="0"/>
            <a:t> cuadrado de Pearson. </a:t>
          </a:r>
          <a:endParaRPr lang="es-EC" sz="1500" kern="1200" dirty="0"/>
        </a:p>
      </dsp:txBody>
      <dsp:txXfrm>
        <a:off x="7187536" y="2172425"/>
        <a:ext cx="923339" cy="923339"/>
      </dsp:txXfrm>
    </dsp:sp>
    <dsp:sp modelId="{4E9F1133-0CA9-4677-A9F3-15C7E3DBD796}">
      <dsp:nvSpPr>
        <dsp:cNvPr id="0" name=""/>
        <dsp:cNvSpPr/>
      </dsp:nvSpPr>
      <dsp:spPr>
        <a:xfrm>
          <a:off x="5015342" y="3962159"/>
          <a:ext cx="1305799" cy="1305799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Paquete estadístico </a:t>
          </a:r>
          <a:r>
            <a:rPr lang="es-ES_tradnl" sz="1500" kern="1200" dirty="0" err="1" smtClean="0"/>
            <a:t>Stata</a:t>
          </a:r>
          <a:r>
            <a:rPr lang="es-ES_tradnl" sz="1500" kern="1200" dirty="0" smtClean="0"/>
            <a:t> versión 14.</a:t>
          </a:r>
          <a:endParaRPr lang="es-EC" sz="1500" kern="1200" dirty="0"/>
        </a:p>
      </dsp:txBody>
      <dsp:txXfrm>
        <a:off x="5206572" y="4153389"/>
        <a:ext cx="923339" cy="923339"/>
      </dsp:txXfrm>
    </dsp:sp>
    <dsp:sp modelId="{FF2E7121-AD5D-4F4A-A2F3-1567F27E526B}">
      <dsp:nvSpPr>
        <dsp:cNvPr id="0" name=""/>
        <dsp:cNvSpPr/>
      </dsp:nvSpPr>
      <dsp:spPr>
        <a:xfrm>
          <a:off x="3034378" y="1981195"/>
          <a:ext cx="1305799" cy="1305799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err="1" smtClean="0"/>
            <a:t>Exel</a:t>
          </a:r>
          <a:r>
            <a:rPr lang="es-EC" sz="1500" kern="1200" dirty="0" smtClean="0"/>
            <a:t> </a:t>
          </a:r>
          <a:endParaRPr lang="es-EC" sz="1500" kern="1200" dirty="0"/>
        </a:p>
      </dsp:txBody>
      <dsp:txXfrm>
        <a:off x="3225608" y="2172425"/>
        <a:ext cx="923339" cy="9233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7C16E-15CD-421A-B46C-EFA3813B4F65}">
      <dsp:nvSpPr>
        <dsp:cNvPr id="0" name=""/>
        <dsp:cNvSpPr/>
      </dsp:nvSpPr>
      <dsp:spPr>
        <a:xfrm>
          <a:off x="0" y="1338201"/>
          <a:ext cx="11689774" cy="1667022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86CAC-C7D8-4D79-AF29-1DD605AC2C14}">
      <dsp:nvSpPr>
        <dsp:cNvPr id="0" name=""/>
        <dsp:cNvSpPr/>
      </dsp:nvSpPr>
      <dsp:spPr>
        <a:xfrm>
          <a:off x="2889" y="0"/>
          <a:ext cx="1682402" cy="1667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25. Síntomas </a:t>
          </a:r>
          <a:r>
            <a:rPr lang="es-ES_tradnl" sz="1200" kern="1200" dirty="0" err="1" smtClean="0"/>
            <a:t>musculoesqueléticos</a:t>
          </a:r>
          <a:r>
            <a:rPr lang="es-ES_tradnl" sz="1200" kern="1200" dirty="0" smtClean="0"/>
            <a:t> y estrés laboral en el personal de enfermería de un hospital militar. </a:t>
          </a:r>
          <a:endParaRPr lang="es-EC" sz="1200" kern="1200" dirty="0"/>
        </a:p>
      </dsp:txBody>
      <dsp:txXfrm>
        <a:off x="2889" y="0"/>
        <a:ext cx="1682402" cy="1667022"/>
      </dsp:txXfrm>
    </dsp:sp>
    <dsp:sp modelId="{262A0AAB-2541-4ED1-A0FE-463293328E15}">
      <dsp:nvSpPr>
        <dsp:cNvPr id="0" name=""/>
        <dsp:cNvSpPr/>
      </dsp:nvSpPr>
      <dsp:spPr>
        <a:xfrm>
          <a:off x="635713" y="1875399"/>
          <a:ext cx="416755" cy="4167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CC358-AE31-48C5-BCCF-1F9BC12B22C4}">
      <dsp:nvSpPr>
        <dsp:cNvPr id="0" name=""/>
        <dsp:cNvSpPr/>
      </dsp:nvSpPr>
      <dsp:spPr>
        <a:xfrm>
          <a:off x="1769412" y="2500533"/>
          <a:ext cx="1682402" cy="1667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Prevaleciendo el dolor de cuello, espalda superior e inferior en los últimos 12 meses.</a:t>
          </a:r>
          <a:endParaRPr lang="es-EC" sz="1200" kern="1200" dirty="0"/>
        </a:p>
      </dsp:txBody>
      <dsp:txXfrm>
        <a:off x="1769412" y="2500533"/>
        <a:ext cx="1682402" cy="1667022"/>
      </dsp:txXfrm>
    </dsp:sp>
    <dsp:sp modelId="{17948E1E-068E-4F70-8678-FF923CC8C51E}">
      <dsp:nvSpPr>
        <dsp:cNvPr id="0" name=""/>
        <dsp:cNvSpPr/>
      </dsp:nvSpPr>
      <dsp:spPr>
        <a:xfrm>
          <a:off x="2402236" y="1875399"/>
          <a:ext cx="416755" cy="416755"/>
        </a:xfrm>
        <a:prstGeom prst="ellipse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BA355-0917-4294-9004-EC1C4020608F}">
      <dsp:nvSpPr>
        <dsp:cNvPr id="0" name=""/>
        <dsp:cNvSpPr/>
      </dsp:nvSpPr>
      <dsp:spPr>
        <a:xfrm>
          <a:off x="3535935" y="0"/>
          <a:ext cx="1682402" cy="1667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latin typeface="Arial" panose="020B0604020202020204" pitchFamily="34" charset="0"/>
              <a:ea typeface="SimSun" panose="02010600030101010101" pitchFamily="2" charset="-122"/>
            </a:rPr>
            <a:t>27. Prevalencia de los trastornos </a:t>
          </a:r>
          <a:r>
            <a:rPr lang="es-ES_tradnl" sz="1200" kern="1200" dirty="0" err="1" smtClean="0">
              <a:latin typeface="Arial" panose="020B0604020202020204" pitchFamily="34" charset="0"/>
              <a:ea typeface="SimSun" panose="02010600030101010101" pitchFamily="2" charset="-122"/>
            </a:rPr>
            <a:t>musculoesquelético</a:t>
          </a:r>
          <a:r>
            <a:rPr lang="es-ES_tradnl" sz="1200" kern="1200" dirty="0" smtClean="0">
              <a:latin typeface="Arial" panose="020B0604020202020204" pitchFamily="34" charset="0"/>
              <a:ea typeface="SimSun" panose="02010600030101010101" pitchFamily="2" charset="-122"/>
            </a:rPr>
            <a:t> en docentes universitarios que realizan </a:t>
          </a:r>
          <a:r>
            <a:rPr lang="es-ES_tradnl" sz="1200" b="1" kern="1200" dirty="0" smtClean="0">
              <a:latin typeface="Arial" panose="020B0604020202020204" pitchFamily="34" charset="0"/>
              <a:ea typeface="SimSun" panose="02010600030101010101" pitchFamily="2" charset="-122"/>
            </a:rPr>
            <a:t>teletrabajo </a:t>
          </a:r>
          <a:r>
            <a:rPr lang="es-ES_tradnl" sz="1200" kern="1200" dirty="0" smtClean="0">
              <a:latin typeface="Arial" panose="020B0604020202020204" pitchFamily="34" charset="0"/>
              <a:ea typeface="SimSun" panose="02010600030101010101" pitchFamily="2" charset="-122"/>
            </a:rPr>
            <a:t>en tiempo de covid-19. </a:t>
          </a:r>
          <a:endParaRPr lang="es-EC" sz="1200" kern="1200" dirty="0"/>
        </a:p>
      </dsp:txBody>
      <dsp:txXfrm>
        <a:off x="3535935" y="0"/>
        <a:ext cx="1682402" cy="1667022"/>
      </dsp:txXfrm>
    </dsp:sp>
    <dsp:sp modelId="{F65380D1-3250-4EEE-9BD1-7CDB65344D95}">
      <dsp:nvSpPr>
        <dsp:cNvPr id="0" name=""/>
        <dsp:cNvSpPr/>
      </dsp:nvSpPr>
      <dsp:spPr>
        <a:xfrm>
          <a:off x="4168759" y="1875399"/>
          <a:ext cx="416755" cy="416755"/>
        </a:xfrm>
        <a:prstGeom prst="ellipse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6EF7A-18AF-49BE-8FD3-6249D15D59C0}">
      <dsp:nvSpPr>
        <dsp:cNvPr id="0" name=""/>
        <dsp:cNvSpPr/>
      </dsp:nvSpPr>
      <dsp:spPr>
        <a:xfrm>
          <a:off x="5302458" y="2500533"/>
          <a:ext cx="1682402" cy="1667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Mayor prevalencia de TME en la región dorso-lumbar (67.27%) y el cuello (64.55%).</a:t>
          </a:r>
          <a:endParaRPr lang="es-EC" sz="1200" kern="1200" dirty="0"/>
        </a:p>
      </dsp:txBody>
      <dsp:txXfrm>
        <a:off x="5302458" y="2500533"/>
        <a:ext cx="1682402" cy="1667022"/>
      </dsp:txXfrm>
    </dsp:sp>
    <dsp:sp modelId="{F3E132EA-5AC4-4B55-831C-AD16392E302C}">
      <dsp:nvSpPr>
        <dsp:cNvPr id="0" name=""/>
        <dsp:cNvSpPr/>
      </dsp:nvSpPr>
      <dsp:spPr>
        <a:xfrm>
          <a:off x="5935282" y="1875399"/>
          <a:ext cx="416755" cy="416755"/>
        </a:xfrm>
        <a:prstGeom prst="ellipse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EB2BB-EB6A-4194-B0CB-B97B3B62512E}">
      <dsp:nvSpPr>
        <dsp:cNvPr id="0" name=""/>
        <dsp:cNvSpPr/>
      </dsp:nvSpPr>
      <dsp:spPr>
        <a:xfrm>
          <a:off x="7068981" y="0"/>
          <a:ext cx="1682402" cy="1667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latin typeface="Arial" panose="020B0604020202020204" pitchFamily="34" charset="0"/>
              <a:ea typeface="SimSun" panose="02010600030101010101" pitchFamily="2" charset="-122"/>
            </a:rPr>
            <a:t>28. Asociación entre puesto de trabajo computacional y síntomas </a:t>
          </a:r>
          <a:r>
            <a:rPr lang="es-ES_tradnl" sz="1200" kern="1200" dirty="0" err="1" smtClean="0">
              <a:latin typeface="Arial" panose="020B0604020202020204" pitchFamily="34" charset="0"/>
              <a:ea typeface="SimSun" panose="02010600030101010101" pitchFamily="2" charset="-122"/>
            </a:rPr>
            <a:t>musculoesqueléticos</a:t>
          </a:r>
          <a:r>
            <a:rPr lang="es-ES_tradnl" sz="1200" kern="1200" dirty="0" smtClean="0">
              <a:latin typeface="Arial" panose="020B0604020202020204" pitchFamily="34" charset="0"/>
              <a:ea typeface="SimSun" panose="02010600030101010101" pitchFamily="2" charset="-122"/>
            </a:rPr>
            <a:t> en usuarios frecuentes. </a:t>
          </a:r>
          <a:endParaRPr lang="es-EC" sz="1200" kern="1200" dirty="0"/>
        </a:p>
      </dsp:txBody>
      <dsp:txXfrm>
        <a:off x="7068981" y="0"/>
        <a:ext cx="1682402" cy="1667022"/>
      </dsp:txXfrm>
    </dsp:sp>
    <dsp:sp modelId="{749CE839-7DE6-4A35-A988-937CC89C3027}">
      <dsp:nvSpPr>
        <dsp:cNvPr id="0" name=""/>
        <dsp:cNvSpPr/>
      </dsp:nvSpPr>
      <dsp:spPr>
        <a:xfrm>
          <a:off x="7701804" y="1875399"/>
          <a:ext cx="416755" cy="416755"/>
        </a:xfrm>
        <a:prstGeom prst="ellipse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9B7CD-0D56-433C-BF11-8993C54FD010}">
      <dsp:nvSpPr>
        <dsp:cNvPr id="0" name=""/>
        <dsp:cNvSpPr/>
      </dsp:nvSpPr>
      <dsp:spPr>
        <a:xfrm>
          <a:off x="8835504" y="2500533"/>
          <a:ext cx="1682402" cy="1667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Localizándose principalmente en la zona cervical y lumbar, así como en los extremos distales del miembro superior.</a:t>
          </a:r>
          <a:endParaRPr lang="es-EC" sz="1200" kern="1200" dirty="0"/>
        </a:p>
      </dsp:txBody>
      <dsp:txXfrm>
        <a:off x="8835504" y="2500533"/>
        <a:ext cx="1682402" cy="1667022"/>
      </dsp:txXfrm>
    </dsp:sp>
    <dsp:sp modelId="{F8A1D5E6-1AA2-4728-ACC7-98DF8CFDE890}">
      <dsp:nvSpPr>
        <dsp:cNvPr id="0" name=""/>
        <dsp:cNvSpPr/>
      </dsp:nvSpPr>
      <dsp:spPr>
        <a:xfrm>
          <a:off x="9468327" y="1875399"/>
          <a:ext cx="416755" cy="416755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90ABB-F973-4614-8996-23F6C13BFE85}">
      <dsp:nvSpPr>
        <dsp:cNvPr id="0" name=""/>
        <dsp:cNvSpPr/>
      </dsp:nvSpPr>
      <dsp:spPr>
        <a:xfrm>
          <a:off x="1513917" y="13453"/>
          <a:ext cx="4919165" cy="491916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Las exigencias psicológicas están relacionadas con </a:t>
          </a:r>
          <a:r>
            <a:rPr lang="es-ES_tradnl" sz="2300" kern="1200" dirty="0" err="1" smtClean="0"/>
            <a:t>cervicalgia</a:t>
          </a:r>
          <a:r>
            <a:rPr lang="es-ES_tradnl" sz="2300" kern="1200" dirty="0" smtClean="0"/>
            <a:t> y lumbalgia, por tanto los factores de riesgo psicosociales laborales deben ser considerados al momento de determinar las causas de Trastornos Músculo Esqueléticos. </a:t>
          </a:r>
          <a:endParaRPr lang="es-EC" sz="2300" kern="1200" dirty="0"/>
        </a:p>
      </dsp:txBody>
      <dsp:txXfrm>
        <a:off x="2200827" y="593528"/>
        <a:ext cx="2836275" cy="3759014"/>
      </dsp:txXfrm>
    </dsp:sp>
    <dsp:sp modelId="{3FF63F6D-EB6A-4558-A7BF-AE695DE7D32A}">
      <dsp:nvSpPr>
        <dsp:cNvPr id="0" name=""/>
        <dsp:cNvSpPr/>
      </dsp:nvSpPr>
      <dsp:spPr>
        <a:xfrm>
          <a:off x="5059261" y="13453"/>
          <a:ext cx="4919165" cy="4919165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En definitiva los estudios sugieren la necesidad de intervenciones individuales y organizacionales, con la finalidad de disminuir y prevenir estos factores de riesgo ocupacionales.(31)(2)</a:t>
          </a:r>
          <a:endParaRPr lang="es-EC" sz="2300" kern="1200" dirty="0"/>
        </a:p>
      </dsp:txBody>
      <dsp:txXfrm>
        <a:off x="6455240" y="593528"/>
        <a:ext cx="2836275" cy="3759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5FA872D-3FF4-43B4-822F-C530191C1C1E}" type="datetimeFigureOut">
              <a:rPr lang="es-EC" smtClean="0"/>
              <a:t>17/03/2021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14BC8D-4797-481A-90C1-ABCBFB26F85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230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872D-3FF4-43B4-822F-C530191C1C1E}" type="datetimeFigureOut">
              <a:rPr lang="es-EC" smtClean="0"/>
              <a:t>17/03/2021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C8D-4797-481A-90C1-ABCBFB26F85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269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5FA872D-3FF4-43B4-822F-C530191C1C1E}" type="datetimeFigureOut">
              <a:rPr lang="es-EC" smtClean="0"/>
              <a:t>17/03/2021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14BC8D-4797-481A-90C1-ABCBFB26F85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118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872D-3FF4-43B4-822F-C530191C1C1E}" type="datetimeFigureOut">
              <a:rPr lang="es-EC" smtClean="0"/>
              <a:t>17/03/2021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014BC8D-4797-481A-90C1-ABCBFB26F85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154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5FA872D-3FF4-43B4-822F-C530191C1C1E}" type="datetimeFigureOut">
              <a:rPr lang="es-EC" smtClean="0"/>
              <a:t>17/03/2021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14BC8D-4797-481A-90C1-ABCBFB26F85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266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872D-3FF4-43B4-822F-C530191C1C1E}" type="datetimeFigureOut">
              <a:rPr lang="es-EC" smtClean="0"/>
              <a:t>17/03/2021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C8D-4797-481A-90C1-ABCBFB26F85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750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872D-3FF4-43B4-822F-C530191C1C1E}" type="datetimeFigureOut">
              <a:rPr lang="es-EC" smtClean="0"/>
              <a:t>17/03/2021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C8D-4797-481A-90C1-ABCBFB26F85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098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872D-3FF4-43B4-822F-C530191C1C1E}" type="datetimeFigureOut">
              <a:rPr lang="es-EC" smtClean="0"/>
              <a:t>17/03/2021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C8D-4797-481A-90C1-ABCBFB26F85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485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872D-3FF4-43B4-822F-C530191C1C1E}" type="datetimeFigureOut">
              <a:rPr lang="es-EC" smtClean="0"/>
              <a:t>17/03/2021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C8D-4797-481A-90C1-ABCBFB26F85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927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5FA872D-3FF4-43B4-822F-C530191C1C1E}" type="datetimeFigureOut">
              <a:rPr lang="es-EC" smtClean="0"/>
              <a:t>17/03/2021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14BC8D-4797-481A-90C1-ABCBFB26F85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13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872D-3FF4-43B4-822F-C530191C1C1E}" type="datetimeFigureOut">
              <a:rPr lang="es-EC" smtClean="0"/>
              <a:t>17/03/2021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C8D-4797-481A-90C1-ABCBFB26F85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571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5FA872D-3FF4-43B4-822F-C530191C1C1E}" type="datetimeFigureOut">
              <a:rPr lang="es-EC" smtClean="0"/>
              <a:t>17/03/2021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014BC8D-4797-481A-90C1-ABCBFB26F85C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857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6897" y="3127663"/>
            <a:ext cx="10993549" cy="2306782"/>
          </a:xfrm>
        </p:spPr>
        <p:txBody>
          <a:bodyPr>
            <a:noAutofit/>
          </a:bodyPr>
          <a:lstStyle/>
          <a:p>
            <a:pPr algn="ctr"/>
            <a:r>
              <a:rPr lang="es-EC" sz="1800" dirty="0">
                <a:solidFill>
                  <a:schemeClr val="tx1"/>
                </a:solidFill>
              </a:rPr>
              <a:t>Trabajo de fin de </a:t>
            </a:r>
            <a:r>
              <a:rPr lang="es-EC" sz="1800" dirty="0" smtClean="0">
                <a:solidFill>
                  <a:schemeClr val="tx1"/>
                </a:solidFill>
              </a:rPr>
              <a:t>carrera titulado:  </a:t>
            </a:r>
            <a:br>
              <a:rPr lang="es-EC" sz="1800" dirty="0" smtClean="0">
                <a:solidFill>
                  <a:schemeClr val="tx1"/>
                </a:solidFill>
              </a:rPr>
            </a:br>
            <a:r>
              <a:rPr lang="es-EC" sz="1800" b="1" dirty="0" smtClean="0">
                <a:solidFill>
                  <a:schemeClr val="tx1"/>
                </a:solidFill>
              </a:rPr>
              <a:t>“</a:t>
            </a:r>
            <a:r>
              <a:rPr lang="es-EC" sz="1800" b="1" dirty="0">
                <a:solidFill>
                  <a:schemeClr val="tx1"/>
                </a:solidFill>
              </a:rPr>
              <a:t>ESTRÉS LABORAL Y SÍNTOMAS MÚSCULO ESQUELÉTICOS EN TELETRABAJADORES DE UNA EMPRESA PÚBLICA DE LA CIUDAD DE RIOBAMBA, DURANTE LA PANDEMIA POR COVID 2019</a:t>
            </a:r>
            <a:r>
              <a:rPr lang="es-EC" sz="1800" b="1" dirty="0" smtClean="0">
                <a:solidFill>
                  <a:schemeClr val="tx1"/>
                </a:solidFill>
              </a:rPr>
              <a:t>.”</a:t>
            </a:r>
            <a:r>
              <a:rPr lang="es-EC" sz="1800" b="1" dirty="0">
                <a:solidFill>
                  <a:schemeClr val="tx1"/>
                </a:solidFill>
              </a:rPr>
              <a:t> </a:t>
            </a:r>
            <a:r>
              <a:rPr lang="es-EC" sz="1800" dirty="0">
                <a:solidFill>
                  <a:schemeClr val="tx1"/>
                </a:solidFill>
              </a:rPr>
              <a:t/>
            </a:r>
            <a:br>
              <a:rPr lang="es-EC" sz="1800" dirty="0">
                <a:solidFill>
                  <a:schemeClr val="tx1"/>
                </a:solidFill>
              </a:rPr>
            </a:br>
            <a:r>
              <a:rPr lang="es-EC" sz="1800" b="1" dirty="0">
                <a:solidFill>
                  <a:schemeClr val="tx1"/>
                </a:solidFill>
              </a:rPr>
              <a:t> </a:t>
            </a:r>
            <a:r>
              <a:rPr lang="es-EC" sz="1800" dirty="0">
                <a:solidFill>
                  <a:schemeClr val="tx1"/>
                </a:solidFill>
              </a:rPr>
              <a:t> </a:t>
            </a:r>
            <a:br>
              <a:rPr lang="es-EC" sz="1800" dirty="0">
                <a:solidFill>
                  <a:schemeClr val="tx1"/>
                </a:solidFill>
              </a:rPr>
            </a:br>
            <a:r>
              <a:rPr lang="es-EC" sz="1800" dirty="0">
                <a:solidFill>
                  <a:schemeClr val="tx1"/>
                </a:solidFill>
              </a:rPr>
              <a:t>Como requisito para la obtención del título de: </a:t>
            </a:r>
            <a:r>
              <a:rPr lang="es-EC" sz="1800" dirty="0" smtClean="0">
                <a:solidFill>
                  <a:schemeClr val="tx1"/>
                </a:solidFill>
              </a:rPr>
              <a:t/>
            </a:r>
            <a:br>
              <a:rPr lang="es-EC" sz="1800" dirty="0" smtClean="0">
                <a:solidFill>
                  <a:schemeClr val="tx1"/>
                </a:solidFill>
              </a:rPr>
            </a:br>
            <a:r>
              <a:rPr lang="es-EC" sz="1800" b="1" dirty="0" smtClean="0">
                <a:solidFill>
                  <a:schemeClr val="tx1"/>
                </a:solidFill>
              </a:rPr>
              <a:t>MÁSTER </a:t>
            </a:r>
            <a:r>
              <a:rPr lang="es-EC" sz="1800" b="1" dirty="0">
                <a:solidFill>
                  <a:schemeClr val="tx1"/>
                </a:solidFill>
              </a:rPr>
              <a:t>EN ERGONOMÍA LABORAL</a:t>
            </a:r>
            <a:r>
              <a:rPr lang="es-EC" sz="1800" dirty="0">
                <a:solidFill>
                  <a:schemeClr val="tx1"/>
                </a:solidFill>
              </a:rPr>
              <a:t/>
            </a:r>
            <a:br>
              <a:rPr lang="es-EC" sz="1800" dirty="0">
                <a:solidFill>
                  <a:schemeClr val="tx1"/>
                </a:solidFill>
              </a:rPr>
            </a:br>
            <a:endParaRPr lang="es-EC" sz="18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1981" y="5663046"/>
            <a:ext cx="10993546" cy="642610"/>
          </a:xfrm>
        </p:spPr>
        <p:txBody>
          <a:bodyPr>
            <a:noAutofit/>
          </a:bodyPr>
          <a:lstStyle/>
          <a:p>
            <a:r>
              <a:rPr lang="es-EC" sz="1200" b="1" dirty="0">
                <a:solidFill>
                  <a:schemeClr val="tx1"/>
                </a:solidFill>
              </a:rPr>
              <a:t>Realizado por</a:t>
            </a:r>
            <a:r>
              <a:rPr lang="es-EC" sz="1200" b="1" dirty="0" smtClean="0">
                <a:solidFill>
                  <a:schemeClr val="tx1"/>
                </a:solidFill>
              </a:rPr>
              <a:t>:												Director </a:t>
            </a:r>
            <a:r>
              <a:rPr lang="es-EC" sz="1200" b="1" dirty="0">
                <a:solidFill>
                  <a:schemeClr val="tx1"/>
                </a:solidFill>
              </a:rPr>
              <a:t>de Proyecto:</a:t>
            </a:r>
            <a:r>
              <a:rPr lang="es-EC" sz="1200" dirty="0">
                <a:solidFill>
                  <a:schemeClr val="tx1"/>
                </a:solidFill>
              </a:rPr>
              <a:t/>
            </a:r>
            <a:br>
              <a:rPr lang="es-EC" sz="1200" dirty="0">
                <a:solidFill>
                  <a:schemeClr val="tx1"/>
                </a:solidFill>
              </a:rPr>
            </a:br>
            <a:r>
              <a:rPr lang="es-EC" sz="1200" dirty="0">
                <a:solidFill>
                  <a:schemeClr val="tx1"/>
                </a:solidFill>
              </a:rPr>
              <a:t/>
            </a:r>
            <a:br>
              <a:rPr lang="es-EC" sz="1200" dirty="0">
                <a:solidFill>
                  <a:schemeClr val="tx1"/>
                </a:solidFill>
              </a:rPr>
            </a:br>
            <a:r>
              <a:rPr lang="es-EC" sz="1200" dirty="0">
                <a:solidFill>
                  <a:schemeClr val="tx1"/>
                </a:solidFill>
              </a:rPr>
              <a:t>SILVIA PATRICIA MEDINA </a:t>
            </a:r>
            <a:r>
              <a:rPr lang="es-EC" sz="1200" dirty="0" smtClean="0">
                <a:solidFill>
                  <a:schemeClr val="tx1"/>
                </a:solidFill>
              </a:rPr>
              <a:t>ORDÓÑEZ                                                                                            </a:t>
            </a:r>
            <a:r>
              <a:rPr lang="es-EC" sz="1200" dirty="0">
                <a:solidFill>
                  <a:schemeClr val="tx1"/>
                </a:solidFill>
              </a:rPr>
              <a:t>DRA. PAMELA MERINO SALAZAR MD. PhD</a:t>
            </a:r>
            <a:r>
              <a:rPr lang="es-EC" sz="1200" dirty="0" smtClean="0">
                <a:solidFill>
                  <a:schemeClr val="tx1"/>
                </a:solidFill>
              </a:rPr>
              <a:t>.</a:t>
            </a:r>
            <a:r>
              <a:rPr lang="es-EC" sz="1200" dirty="0">
                <a:solidFill>
                  <a:schemeClr val="tx1"/>
                </a:solidFill>
              </a:rPr>
              <a:t/>
            </a:r>
            <a:br>
              <a:rPr lang="es-EC" sz="1200" dirty="0">
                <a:solidFill>
                  <a:schemeClr val="tx1"/>
                </a:solidFill>
              </a:rPr>
            </a:br>
            <a:r>
              <a:rPr lang="es-EC" sz="1200" dirty="0">
                <a:solidFill>
                  <a:schemeClr val="tx1"/>
                </a:solidFill>
              </a:rPr>
              <a:t> </a:t>
            </a:r>
            <a:br>
              <a:rPr lang="es-EC" sz="1200" dirty="0">
                <a:solidFill>
                  <a:schemeClr val="tx1"/>
                </a:solidFill>
              </a:rPr>
            </a:br>
            <a:endParaRPr lang="es-EC" sz="1200" dirty="0"/>
          </a:p>
        </p:txBody>
      </p:sp>
      <p:pic>
        <p:nvPicPr>
          <p:cNvPr id="4" name="Imagen 3" descr="Universidad Internacional SEK, Apoyo Institucional del Summit de  Transparencia Importancia del Compliance y Lucha contra la Corrup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36" y="687426"/>
            <a:ext cx="4876800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8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iversidad Internacional SEK, Apoyo Institucional del Summit de  Transparencia Importancia del Compliance y Lucha contra la Corrup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899" y="5850082"/>
            <a:ext cx="2580409" cy="8884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467589" y="779319"/>
            <a:ext cx="4717473" cy="52322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MÉTODO:</a:t>
            </a:r>
            <a:endParaRPr lang="es-EC" sz="2800" dirty="0"/>
          </a:p>
        </p:txBody>
      </p:sp>
      <p:pic>
        <p:nvPicPr>
          <p:cNvPr id="11" name="Imagen 10" descr="Universidad Internacional SEK, Apoyo Institucional del Summit de  Transparencia Importancia del Compliance y Lucha contra la Corrup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45" y="5611090"/>
            <a:ext cx="2746664" cy="11274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03287996"/>
              </p:ext>
            </p:extLst>
          </p:nvPr>
        </p:nvGraphicFramePr>
        <p:xfrm>
          <a:off x="0" y="977824"/>
          <a:ext cx="11752117" cy="5196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33584"/>
              </p:ext>
            </p:extLst>
          </p:nvPr>
        </p:nvGraphicFramePr>
        <p:xfrm>
          <a:off x="5426940" y="2695598"/>
          <a:ext cx="2781878" cy="11413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0939"/>
                <a:gridCol w="1390939"/>
              </a:tblGrid>
              <a:tr h="380450">
                <a:tc>
                  <a:txBody>
                    <a:bodyPr/>
                    <a:lstStyle/>
                    <a:p>
                      <a:r>
                        <a:rPr lang="es-EC" dirty="0" smtClean="0"/>
                        <a:t>ALTO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84 - 110</a:t>
                      </a:r>
                      <a:endParaRPr lang="es-EC" dirty="0"/>
                    </a:p>
                  </a:txBody>
                  <a:tcPr/>
                </a:tc>
              </a:tr>
              <a:tr h="380450">
                <a:tc>
                  <a:txBody>
                    <a:bodyPr/>
                    <a:lstStyle/>
                    <a:p>
                      <a:r>
                        <a:rPr lang="es-EC" dirty="0" smtClean="0"/>
                        <a:t>MEDIO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21- 83</a:t>
                      </a:r>
                      <a:endParaRPr lang="es-EC" dirty="0"/>
                    </a:p>
                  </a:txBody>
                  <a:tcPr/>
                </a:tc>
              </a:tr>
              <a:tr h="380450">
                <a:tc>
                  <a:txBody>
                    <a:bodyPr/>
                    <a:lstStyle/>
                    <a:p>
                      <a:r>
                        <a:rPr lang="es-EC" dirty="0" smtClean="0"/>
                        <a:t>BAJO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8 – 20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967994"/>
              </p:ext>
            </p:extLst>
          </p:nvPr>
        </p:nvGraphicFramePr>
        <p:xfrm>
          <a:off x="5426940" y="4035453"/>
          <a:ext cx="2781878" cy="1098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939"/>
                <a:gridCol w="1390939"/>
              </a:tblGrid>
              <a:tr h="366244">
                <a:tc>
                  <a:txBody>
                    <a:bodyPr/>
                    <a:lstStyle/>
                    <a:p>
                      <a:r>
                        <a:rPr lang="es-EC" dirty="0" smtClean="0"/>
                        <a:t>ALTO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18 - 22</a:t>
                      </a:r>
                      <a:endParaRPr lang="es-EC" dirty="0"/>
                    </a:p>
                  </a:txBody>
                  <a:tcPr/>
                </a:tc>
              </a:tr>
              <a:tr h="366244">
                <a:tc>
                  <a:txBody>
                    <a:bodyPr/>
                    <a:lstStyle/>
                    <a:p>
                      <a:r>
                        <a:rPr lang="es-EC" dirty="0" smtClean="0"/>
                        <a:t>MEDIO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4</a:t>
                      </a:r>
                      <a:r>
                        <a:rPr lang="es-EC" baseline="0" dirty="0" smtClean="0"/>
                        <a:t> - 17</a:t>
                      </a:r>
                      <a:endParaRPr lang="es-EC" dirty="0"/>
                    </a:p>
                  </a:txBody>
                  <a:tcPr/>
                </a:tc>
              </a:tr>
              <a:tr h="366244">
                <a:tc>
                  <a:txBody>
                    <a:bodyPr/>
                    <a:lstStyle/>
                    <a:p>
                      <a:r>
                        <a:rPr lang="es-EC" dirty="0" smtClean="0"/>
                        <a:t>BAJO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</a:t>
                      </a:r>
                      <a:r>
                        <a:rPr lang="es-EC" baseline="0" dirty="0" smtClean="0"/>
                        <a:t> - 3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320645" y="779319"/>
            <a:ext cx="243147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C" dirty="0" smtClean="0"/>
              <a:t>Auto-administrado</a:t>
            </a:r>
          </a:p>
          <a:p>
            <a:pPr marL="342900" indent="-342900">
              <a:buAutoNum type="arabicPeriod"/>
            </a:pPr>
            <a:r>
              <a:rPr lang="es-EC" dirty="0" smtClean="0"/>
              <a:t>Digital</a:t>
            </a:r>
          </a:p>
          <a:p>
            <a:pPr marL="342900" indent="-342900">
              <a:buAutoNum type="arabicPeriod"/>
            </a:pPr>
            <a:r>
              <a:rPr lang="es-EC" dirty="0" smtClean="0"/>
              <a:t>Autorizado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2112818" y="5843162"/>
            <a:ext cx="72078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>
              <a:lnSpc>
                <a:spcPts val="1200"/>
              </a:lnSpc>
              <a:spcAft>
                <a:spcPts val="0"/>
              </a:spcAft>
            </a:pPr>
            <a:r>
              <a:rPr lang="es-ES_tradnl" sz="900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22.        Preciado Serrano M de L, el Pando Moreno M. Adaptación de la escala de estrés laboral organizacional para trabajadores mexicanos. </a:t>
            </a:r>
            <a:r>
              <a:rPr lang="es-ES_tradnl" sz="900" dirty="0" err="1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Rev</a:t>
            </a:r>
            <a:r>
              <a:rPr lang="es-ES_tradnl" sz="900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Salud Pública y </a:t>
            </a:r>
            <a:r>
              <a:rPr lang="es-ES_tradnl" sz="900" dirty="0" err="1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Nutr</a:t>
            </a:r>
            <a:r>
              <a:rPr lang="es-ES_tradnl" sz="900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. 2007;8(4):7–10. </a:t>
            </a:r>
            <a:endParaRPr lang="es-EC" sz="9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06400" indent="-406400">
              <a:lnSpc>
                <a:spcPts val="1200"/>
              </a:lnSpc>
              <a:spcAft>
                <a:spcPts val="0"/>
              </a:spcAft>
            </a:pPr>
            <a:r>
              <a:rPr lang="es-ES_tradnl" sz="900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23. 	</a:t>
            </a:r>
            <a:r>
              <a:rPr lang="es-ES_tradnl" sz="900" dirty="0" err="1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Kuorinka</a:t>
            </a:r>
            <a:r>
              <a:rPr lang="es-ES_tradnl" sz="900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I. Cuestionario N{</a:t>
            </a:r>
            <a:r>
              <a:rPr lang="es-ES_tradnl" sz="900" dirty="0" err="1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ó</a:t>
            </a:r>
            <a:r>
              <a:rPr lang="es-ES_tradnl" sz="900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}</a:t>
            </a:r>
            <a:r>
              <a:rPr lang="es-ES_tradnl" sz="900" dirty="0" err="1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rdico</a:t>
            </a:r>
            <a:r>
              <a:rPr lang="es-ES_tradnl" sz="900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. </a:t>
            </a:r>
            <a:r>
              <a:rPr lang="en-US" sz="900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I </a:t>
            </a:r>
            <a:r>
              <a:rPr lang="en-US" sz="900" dirty="0" err="1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Kuorinka</a:t>
            </a:r>
            <a:r>
              <a:rPr lang="en-US" sz="900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*, B </a:t>
            </a:r>
            <a:r>
              <a:rPr lang="en-US" sz="900" dirty="0" err="1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Jonsson</a:t>
            </a:r>
            <a:r>
              <a:rPr lang="en-US" sz="900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t, A </a:t>
            </a:r>
            <a:r>
              <a:rPr lang="en-US" sz="900" dirty="0" err="1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Kilbom</a:t>
            </a:r>
            <a:r>
              <a:rPr lang="en-US" sz="900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**, H </a:t>
            </a:r>
            <a:r>
              <a:rPr lang="en-US" sz="900" dirty="0" err="1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Vinterb</a:t>
            </a:r>
            <a:r>
              <a:rPr lang="en-US" sz="900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900" dirty="0" err="1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tt</a:t>
            </a:r>
            <a:r>
              <a:rPr lang="en-US" sz="900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F Biering-S6rensen {~}, G </a:t>
            </a:r>
            <a:r>
              <a:rPr lang="en-US" sz="900" dirty="0" err="1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Andersson</a:t>
            </a:r>
            <a:r>
              <a:rPr lang="en-US" sz="900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{§}{§} K J6rgensen 7 [Internet]. 1987;18:1–7. Available from: http://salmed.com.ve/blog/wp-content/uploads/2014/06/cuestionario-nordico-kuorinka.pdf</a:t>
            </a:r>
            <a:endParaRPr lang="es-EC" sz="9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88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iversidad Internacional SEK, Apoyo Institucional del Summit de  Transparencia Importancia del Compliance y Lucha contra la Corrup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899" y="5850082"/>
            <a:ext cx="2580409" cy="8884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467589" y="779319"/>
            <a:ext cx="4717473" cy="52322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MÉTODO:</a:t>
            </a:r>
            <a:endParaRPr lang="es-EC" sz="2800" dirty="0"/>
          </a:p>
        </p:txBody>
      </p:sp>
      <p:pic>
        <p:nvPicPr>
          <p:cNvPr id="11" name="Imagen 10" descr="Universidad Internacional SEK, Apoyo Institucional del Summit de  Transparencia Importancia del Compliance y Lucha contra la Corrup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45" y="5611090"/>
            <a:ext cx="2746664" cy="11274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22717159"/>
              </p:ext>
            </p:extLst>
          </p:nvPr>
        </p:nvGraphicFramePr>
        <p:xfrm>
          <a:off x="467589" y="1392382"/>
          <a:ext cx="11336484" cy="52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94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67589" y="779319"/>
            <a:ext cx="4717473" cy="52322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RESULTADOS:</a:t>
            </a:r>
            <a:endParaRPr lang="es-EC" sz="2800" dirty="0"/>
          </a:p>
        </p:txBody>
      </p:sp>
      <p:sp>
        <p:nvSpPr>
          <p:cNvPr id="11" name="Elipse 10"/>
          <p:cNvSpPr/>
          <p:nvPr/>
        </p:nvSpPr>
        <p:spPr>
          <a:xfrm>
            <a:off x="7803573" y="4273262"/>
            <a:ext cx="436418" cy="27016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 descr="Universidad Internacional SEK, Apoyo Institucional del Summit de  Transparencia Importancia del Compliance y Lucha contra la Corrup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45" y="5611090"/>
            <a:ext cx="2746664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ipse 1"/>
          <p:cNvSpPr/>
          <p:nvPr/>
        </p:nvSpPr>
        <p:spPr>
          <a:xfrm>
            <a:off x="7803573" y="2722419"/>
            <a:ext cx="436418" cy="27016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/>
          <p:cNvSpPr/>
          <p:nvPr/>
        </p:nvSpPr>
        <p:spPr>
          <a:xfrm>
            <a:off x="7803573" y="5124139"/>
            <a:ext cx="436418" cy="27016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50271"/>
          <a:stretch/>
        </p:blipFill>
        <p:spPr>
          <a:xfrm>
            <a:off x="3688578" y="1640587"/>
            <a:ext cx="4967047" cy="47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59772" y="584668"/>
            <a:ext cx="11807537" cy="6153835"/>
            <a:chOff x="259772" y="584668"/>
            <a:chExt cx="11807537" cy="6153835"/>
          </a:xfrm>
        </p:grpSpPr>
        <p:sp>
          <p:nvSpPr>
            <p:cNvPr id="9" name="CuadroTexto 8"/>
            <p:cNvSpPr txBox="1"/>
            <p:nvPr/>
          </p:nvSpPr>
          <p:spPr>
            <a:xfrm>
              <a:off x="259772" y="584668"/>
              <a:ext cx="2535384" cy="707886"/>
            </a:xfrm>
            <a:prstGeom prst="rect">
              <a:avLst/>
            </a:prstGeom>
            <a:ln w="38100">
              <a:prstDash val="sys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sz="2000" dirty="0" smtClean="0"/>
                <a:t>RESULTADOS</a:t>
              </a:r>
            </a:p>
            <a:p>
              <a:pPr algn="ctr"/>
              <a:r>
                <a:rPr lang="es-EC" sz="2000" dirty="0" smtClean="0"/>
                <a:t>DISCUSIÓN </a:t>
              </a:r>
              <a:endParaRPr lang="es-EC" sz="2000" dirty="0"/>
            </a:p>
          </p:txBody>
        </p:sp>
        <p:pic>
          <p:nvPicPr>
            <p:cNvPr id="5" name="Imagen 4" descr="Universidad Internacional SEK, Apoyo Institucional del Summit de  Transparencia Importancia del Compliance y Lucha contra la Corrupción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645" y="5611090"/>
              <a:ext cx="2746664" cy="1127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Elipse 1"/>
            <p:cNvSpPr/>
            <p:nvPr/>
          </p:nvSpPr>
          <p:spPr>
            <a:xfrm>
              <a:off x="6317673" y="3096491"/>
              <a:ext cx="353291" cy="20781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" name="Elipse 3"/>
            <p:cNvSpPr/>
            <p:nvPr/>
          </p:nvSpPr>
          <p:spPr>
            <a:xfrm>
              <a:off x="6302086" y="4272223"/>
              <a:ext cx="368878" cy="2556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/>
            <a:srcRect r="52708"/>
            <a:stretch/>
          </p:blipFill>
          <p:spPr>
            <a:xfrm>
              <a:off x="675407" y="2297430"/>
              <a:ext cx="6296467" cy="3500697"/>
            </a:xfrm>
            <a:prstGeom prst="rect">
              <a:avLst/>
            </a:prstGeom>
          </p:spPr>
        </p:pic>
        <p:sp>
          <p:nvSpPr>
            <p:cNvPr id="6" name="Rectángulo redondeado 5"/>
            <p:cNvSpPr/>
            <p:nvPr/>
          </p:nvSpPr>
          <p:spPr>
            <a:xfrm>
              <a:off x="6317673" y="3326130"/>
              <a:ext cx="368878" cy="21820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6325465" y="4549215"/>
              <a:ext cx="368878" cy="21820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7408718" y="1374100"/>
            <a:ext cx="445770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Similar </a:t>
            </a:r>
            <a:r>
              <a:rPr lang="es-ES_tradnl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 lo encontrado en </a:t>
            </a:r>
            <a:r>
              <a:rPr lang="es-ES_tradnl" dirty="0" err="1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teletrabajodores</a:t>
            </a:r>
            <a:r>
              <a:rPr lang="es-ES_tradnl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_tradnl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durante la Pandemia COVID 19 en Ecuador (24) (20). 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675407" y="5673435"/>
            <a:ext cx="86452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>
              <a:spcAft>
                <a:spcPts val="0"/>
              </a:spcAft>
            </a:pPr>
            <a:r>
              <a:rPr lang="es-EC" sz="1000" dirty="0" smtClean="0">
                <a:latin typeface="Arial" panose="020B0604020202020204" pitchFamily="34" charset="0"/>
                <a:ea typeface="SimSun" panose="02010600030101010101" pitchFamily="2" charset="-122"/>
              </a:rPr>
              <a:t>20. Leonardo </a:t>
            </a:r>
            <a:r>
              <a:rPr lang="es-EC" sz="1000" dirty="0">
                <a:latin typeface="Arial" panose="020B0604020202020204" pitchFamily="34" charset="0"/>
                <a:ea typeface="SimSun" panose="02010600030101010101" pitchFamily="2" charset="-122"/>
              </a:rPr>
              <a:t>PK, Rafael EG, Manabí UT De, Psicología C De, Portoviejo C. ESTRÉS LABORAL EN DOCENTES DE EDUCACIÓN BÁSICA POR EL CAMBIO DE MODALIDAD DE ESTUDIO PRESENCIAL A VIRTUAL WORK. 2020;7:142–55.</a:t>
            </a:r>
            <a:endParaRPr lang="es-ES_tradnl" sz="1000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406400" indent="-406400">
              <a:spcAft>
                <a:spcPts val="0"/>
              </a:spcAft>
            </a:pPr>
            <a:r>
              <a:rPr lang="es-ES_tradnl" sz="1000" dirty="0" smtClean="0">
                <a:latin typeface="Arial" panose="020B0604020202020204" pitchFamily="34" charset="0"/>
                <a:ea typeface="SimSun" panose="02010600030101010101" pitchFamily="2" charset="-122"/>
              </a:rPr>
              <a:t>24, </a:t>
            </a:r>
            <a:r>
              <a:rPr lang="es-ES_tradnl" sz="100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Angel</a:t>
            </a:r>
            <a:r>
              <a:rPr lang="es-ES_tradnl" sz="1000" dirty="0">
                <a:latin typeface="Arial" panose="020B0604020202020204" pitchFamily="34" charset="0"/>
                <a:ea typeface="SimSun" panose="02010600030101010101" pitchFamily="2" charset="-122"/>
              </a:rPr>
              <a:t>, Miguel, Peralta P. EVALUACIÓN DE ESTRÉS Y SINTOMATOLOGÍAS ASOCIADAS: EL CASO DE UNA INSTITUCIÓN BANCARIA DE LA CIUDAD DE QUITO-ECUADOR, 2020 [Internet]. </a:t>
            </a:r>
            <a:r>
              <a:rPr lang="en-US" sz="1000" dirty="0">
                <a:latin typeface="Arial" panose="020B0604020202020204" pitchFamily="34" charset="0"/>
                <a:ea typeface="SimSun" panose="02010600030101010101" pitchFamily="2" charset="-122"/>
              </a:rPr>
              <a:t>2020. Available from: </a:t>
            </a:r>
            <a:r>
              <a:rPr lang="en-US" sz="1000" dirty="0" smtClean="0">
                <a:latin typeface="Arial" panose="020B0604020202020204" pitchFamily="34" charset="0"/>
                <a:ea typeface="SimSun" panose="02010600030101010101" pitchFamily="2" charset="-122"/>
              </a:rPr>
              <a:t>http</a:t>
            </a:r>
            <a:r>
              <a:rPr lang="en-US" sz="1000" dirty="0">
                <a:latin typeface="Arial" panose="020B0604020202020204" pitchFamily="34" charset="0"/>
                <a:ea typeface="SimSun" panose="02010600030101010101" pitchFamily="2" charset="-122"/>
              </a:rPr>
              <a:t>://repositorio.uisek.edu.ec/jspui/bitstream/123456789/1269/1/TESIS_Gestion_Ergonomica_Proano_Represenntaciones.pdf</a:t>
            </a:r>
            <a:endParaRPr lang="es-EC" sz="1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824354" y="2907425"/>
            <a:ext cx="3851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90</a:t>
            </a:r>
            <a:r>
              <a:rPr lang="es-EC" dirty="0"/>
              <a:t>% de docentes con algún tipo de nivel de </a:t>
            </a:r>
            <a:r>
              <a:rPr lang="es-EC" dirty="0" smtClean="0"/>
              <a:t>estrés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 smtClean="0"/>
              <a:t>Estrés </a:t>
            </a:r>
            <a:r>
              <a:rPr lang="es-EC" dirty="0"/>
              <a:t>leve y el estrés medio</a:t>
            </a:r>
          </a:p>
          <a:p>
            <a:r>
              <a:rPr lang="es-EC" dirty="0"/>
              <a:t>los </a:t>
            </a:r>
            <a:r>
              <a:rPr lang="es-EC" dirty="0" smtClean="0"/>
              <a:t>niveles predominantes </a:t>
            </a:r>
            <a:r>
              <a:rPr lang="es-EC" dirty="0"/>
              <a:t>con el 35%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261608" y="2359775"/>
            <a:ext cx="9368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endParaRPr lang="es-E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1255181" y="3455075"/>
            <a:ext cx="9368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s-E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7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59772" y="584668"/>
            <a:ext cx="11807537" cy="6153835"/>
            <a:chOff x="259772" y="584668"/>
            <a:chExt cx="11807537" cy="6153835"/>
          </a:xfrm>
        </p:grpSpPr>
        <p:sp>
          <p:nvSpPr>
            <p:cNvPr id="9" name="CuadroTexto 8"/>
            <p:cNvSpPr txBox="1"/>
            <p:nvPr/>
          </p:nvSpPr>
          <p:spPr>
            <a:xfrm>
              <a:off x="259772" y="584668"/>
              <a:ext cx="2535384" cy="707886"/>
            </a:xfrm>
            <a:prstGeom prst="rect">
              <a:avLst/>
            </a:prstGeom>
            <a:ln w="38100">
              <a:prstDash val="sys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sz="2000" dirty="0" smtClean="0"/>
                <a:t>RESULTADOS</a:t>
              </a:r>
            </a:p>
            <a:p>
              <a:pPr algn="ctr"/>
              <a:r>
                <a:rPr lang="es-EC" sz="2000" dirty="0" smtClean="0"/>
                <a:t>DISCUSIÓN </a:t>
              </a:r>
              <a:endParaRPr lang="es-EC" sz="2000" dirty="0"/>
            </a:p>
          </p:txBody>
        </p:sp>
        <p:pic>
          <p:nvPicPr>
            <p:cNvPr id="5" name="Imagen 4" descr="Universidad Internacional SEK, Apoyo Institucional del Summit de  Transparencia Importancia del Compliance y Lucha contra la Corrupción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645" y="5611090"/>
              <a:ext cx="2746664" cy="1127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Elipse 1"/>
            <p:cNvSpPr/>
            <p:nvPr/>
          </p:nvSpPr>
          <p:spPr>
            <a:xfrm>
              <a:off x="6317673" y="3096491"/>
              <a:ext cx="353291" cy="20781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" name="Elipse 3"/>
            <p:cNvSpPr/>
            <p:nvPr/>
          </p:nvSpPr>
          <p:spPr>
            <a:xfrm>
              <a:off x="6302086" y="4272223"/>
              <a:ext cx="368878" cy="2556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/>
            <a:srcRect r="52708"/>
            <a:stretch/>
          </p:blipFill>
          <p:spPr>
            <a:xfrm>
              <a:off x="675407" y="2297430"/>
              <a:ext cx="6296467" cy="3500697"/>
            </a:xfrm>
            <a:prstGeom prst="rect">
              <a:avLst/>
            </a:prstGeom>
          </p:spPr>
        </p:pic>
        <p:sp>
          <p:nvSpPr>
            <p:cNvPr id="6" name="Rectángulo redondeado 5"/>
            <p:cNvSpPr/>
            <p:nvPr/>
          </p:nvSpPr>
          <p:spPr>
            <a:xfrm>
              <a:off x="6317673" y="3326130"/>
              <a:ext cx="368878" cy="21820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6325465" y="4549215"/>
              <a:ext cx="368878" cy="21820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7408718" y="1374100"/>
            <a:ext cx="445770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Similar </a:t>
            </a:r>
            <a:r>
              <a:rPr lang="es-ES_tradnl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 lo encontrado en </a:t>
            </a:r>
            <a:r>
              <a:rPr lang="es-ES_tradnl" dirty="0" err="1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teletrabajodores</a:t>
            </a:r>
            <a:r>
              <a:rPr lang="es-ES_tradnl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s-ES_tradnl" dirty="0" smtClean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durante la Pandemia COVID 19 en Ecuador (24) (20). 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675407" y="5673435"/>
            <a:ext cx="86452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>
              <a:spcAft>
                <a:spcPts val="0"/>
              </a:spcAft>
            </a:pPr>
            <a:r>
              <a:rPr lang="es-EC" sz="1000" dirty="0" smtClean="0">
                <a:latin typeface="Arial" panose="020B0604020202020204" pitchFamily="34" charset="0"/>
                <a:ea typeface="SimSun" panose="02010600030101010101" pitchFamily="2" charset="-122"/>
              </a:rPr>
              <a:t>20. Leonardo </a:t>
            </a:r>
            <a:r>
              <a:rPr lang="es-EC" sz="1000" dirty="0">
                <a:latin typeface="Arial" panose="020B0604020202020204" pitchFamily="34" charset="0"/>
                <a:ea typeface="SimSun" panose="02010600030101010101" pitchFamily="2" charset="-122"/>
              </a:rPr>
              <a:t>PK, Rafael EG, Manabí UT De, Psicología C De, Portoviejo C. ESTRÉS LABORAL EN DOCENTES DE EDUCACIÓN BÁSICA POR EL CAMBIO DE MODALIDAD DE ESTUDIO PRESENCIAL A VIRTUAL WORK. 2020;7:142–55.</a:t>
            </a:r>
            <a:endParaRPr lang="es-ES_tradnl" sz="1000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406400" indent="-406400">
              <a:spcAft>
                <a:spcPts val="0"/>
              </a:spcAft>
            </a:pPr>
            <a:r>
              <a:rPr lang="es-ES_tradnl" sz="1000" dirty="0" smtClean="0">
                <a:latin typeface="Arial" panose="020B0604020202020204" pitchFamily="34" charset="0"/>
                <a:ea typeface="SimSun" panose="02010600030101010101" pitchFamily="2" charset="-122"/>
              </a:rPr>
              <a:t>24, </a:t>
            </a:r>
            <a:r>
              <a:rPr lang="es-ES_tradnl" sz="100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Angel</a:t>
            </a:r>
            <a:r>
              <a:rPr lang="es-ES_tradnl" sz="1000" dirty="0">
                <a:latin typeface="Arial" panose="020B0604020202020204" pitchFamily="34" charset="0"/>
                <a:ea typeface="SimSun" panose="02010600030101010101" pitchFamily="2" charset="-122"/>
              </a:rPr>
              <a:t>, Miguel, Peralta P. EVALUACIÓN DE ESTRÉS Y SINTOMATOLOGÍAS ASOCIADAS: EL CASO DE UNA INSTITUCIÓN BANCARIA DE LA CIUDAD DE QUITO-ECUADOR, 2020 [Internet]. </a:t>
            </a:r>
            <a:r>
              <a:rPr lang="en-US" sz="1000" dirty="0">
                <a:latin typeface="Arial" panose="020B0604020202020204" pitchFamily="34" charset="0"/>
                <a:ea typeface="SimSun" panose="02010600030101010101" pitchFamily="2" charset="-122"/>
              </a:rPr>
              <a:t>2020. Available from: </a:t>
            </a:r>
            <a:r>
              <a:rPr lang="en-US" sz="1000" dirty="0" smtClean="0">
                <a:latin typeface="Arial" panose="020B0604020202020204" pitchFamily="34" charset="0"/>
                <a:ea typeface="SimSun" panose="02010600030101010101" pitchFamily="2" charset="-122"/>
              </a:rPr>
              <a:t>http</a:t>
            </a:r>
            <a:r>
              <a:rPr lang="en-US" sz="1000" dirty="0">
                <a:latin typeface="Arial" panose="020B0604020202020204" pitchFamily="34" charset="0"/>
                <a:ea typeface="SimSun" panose="02010600030101010101" pitchFamily="2" charset="-122"/>
              </a:rPr>
              <a:t>://repositorio.uisek.edu.ec/jspui/bitstream/123456789/1269/1/TESIS_Gestion_Ergonomica_Proano_Represenntaciones.pdf</a:t>
            </a:r>
            <a:endParaRPr lang="es-EC" sz="1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261608" y="2359775"/>
            <a:ext cx="9368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endParaRPr lang="es-E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1130490" y="2906919"/>
            <a:ext cx="9368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s-E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827819" y="2784588"/>
            <a:ext cx="3517121" cy="670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51,1% </a:t>
            </a:r>
            <a:r>
              <a:rPr lang="es-EC" dirty="0" smtClean="0"/>
              <a:t> bajo </a:t>
            </a:r>
            <a:r>
              <a:rPr lang="es-EC" dirty="0"/>
              <a:t>nivel de estrés 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23,9</a:t>
            </a:r>
            <a:r>
              <a:rPr lang="es-EC" dirty="0"/>
              <a:t>% </a:t>
            </a:r>
            <a:r>
              <a:rPr lang="es-EC" dirty="0" smtClean="0"/>
              <a:t>nivel </a:t>
            </a:r>
            <a:r>
              <a:rPr lang="es-EC" dirty="0"/>
              <a:t>intermedio de </a:t>
            </a:r>
            <a:r>
              <a:rPr lang="es-EC" dirty="0" smtClean="0"/>
              <a:t>estrés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721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iversidad Internacional SEK, Apoyo Institucional del Summit de  Transparencia Importancia del Compliance y Lucha contra la Corrup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45" y="5611090"/>
            <a:ext cx="2746664" cy="112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15" y="1995739"/>
            <a:ext cx="9998009" cy="339121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134279" y="723579"/>
            <a:ext cx="14436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84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Elipse 3"/>
          <p:cNvSpPr/>
          <p:nvPr/>
        </p:nvSpPr>
        <p:spPr>
          <a:xfrm>
            <a:off x="5372101" y="3636818"/>
            <a:ext cx="332509" cy="249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Elipse 5"/>
          <p:cNvSpPr/>
          <p:nvPr/>
        </p:nvSpPr>
        <p:spPr>
          <a:xfrm>
            <a:off x="9695052" y="3636818"/>
            <a:ext cx="321784" cy="249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6"/>
          <p:cNvSpPr/>
          <p:nvPr/>
        </p:nvSpPr>
        <p:spPr>
          <a:xfrm>
            <a:off x="5372101" y="4136316"/>
            <a:ext cx="332509" cy="197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/>
          <p:cNvSpPr/>
          <p:nvPr/>
        </p:nvSpPr>
        <p:spPr>
          <a:xfrm>
            <a:off x="9669104" y="4136316"/>
            <a:ext cx="347732" cy="197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32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iversidad Internacional SEK, Apoyo Institucional del Summit de  Transparencia Importancia del Compliance y Lucha contra la Corrup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45" y="5611090"/>
            <a:ext cx="2746664" cy="11274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591631795"/>
              </p:ext>
            </p:extLst>
          </p:nvPr>
        </p:nvGraphicFramePr>
        <p:xfrm>
          <a:off x="377535" y="1443534"/>
          <a:ext cx="11689774" cy="416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01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iversidad Internacional SEK, Apoyo Institucional del Summit de  Transparencia Importancia del Compliance y Lucha contra la Corrup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45" y="5611090"/>
            <a:ext cx="2746664" cy="112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889" y="1634350"/>
            <a:ext cx="9965074" cy="4654484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9320645" y="3366655"/>
            <a:ext cx="810491" cy="6754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85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iversidad Internacional SEK, Apoyo Institucional del Summit de  Transparencia Importancia del Compliance y Lucha contra la Corrup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45" y="5611090"/>
            <a:ext cx="2746664" cy="112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5" y="1759041"/>
            <a:ext cx="6378387" cy="297921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3235" y="5676674"/>
            <a:ext cx="90574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>
              <a:spcAft>
                <a:spcPts val="0"/>
              </a:spcAft>
            </a:pPr>
            <a:r>
              <a:rPr lang="en-US" sz="1050" dirty="0" smtClean="0">
                <a:latin typeface="Arial" panose="020B0604020202020204" pitchFamily="34" charset="0"/>
                <a:ea typeface="SimSun" panose="02010600030101010101" pitchFamily="2" charset="-122"/>
              </a:rPr>
              <a:t>25.   </a:t>
            </a:r>
            <a:r>
              <a:rPr lang="es-ES_tradnl" sz="1050" dirty="0" smtClean="0"/>
              <a:t>Valecillo </a:t>
            </a:r>
            <a:r>
              <a:rPr lang="es-ES_tradnl" sz="1050" dirty="0"/>
              <a:t>M, Quevedo AL, </a:t>
            </a:r>
            <a:r>
              <a:rPr lang="es-ES_tradnl" sz="1050" dirty="0" err="1"/>
              <a:t>Lubo</a:t>
            </a:r>
            <a:r>
              <a:rPr lang="es-ES_tradnl" sz="1050" dirty="0"/>
              <a:t> Palma A, Dos Santos A, Montiel M, Camejo M, et al. Síntomas </a:t>
            </a:r>
            <a:r>
              <a:rPr lang="es-ES_tradnl" sz="1050" dirty="0" err="1"/>
              <a:t>musculoesqueléticos</a:t>
            </a:r>
            <a:r>
              <a:rPr lang="es-ES_tradnl" sz="1050" dirty="0"/>
              <a:t> y estrés laboral en el personal de enfermería de un hospital militar. Salud </a:t>
            </a:r>
            <a:r>
              <a:rPr lang="es-ES_tradnl" sz="1050" dirty="0" err="1"/>
              <a:t>trab</a:t>
            </a:r>
            <a:r>
              <a:rPr lang="es-ES_tradnl" sz="1050" dirty="0"/>
              <a:t> (Maracay). 2009;17(2):85–95</a:t>
            </a:r>
            <a:endParaRPr lang="en-US" sz="1050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406400" indent="-406400">
              <a:spcAft>
                <a:spcPts val="0"/>
              </a:spcAft>
            </a:pPr>
            <a:r>
              <a:rPr lang="en-US" sz="1050" dirty="0" smtClean="0">
                <a:latin typeface="Arial" panose="020B0604020202020204" pitchFamily="34" charset="0"/>
                <a:ea typeface="SimSun" panose="02010600030101010101" pitchFamily="2" charset="-122"/>
              </a:rPr>
              <a:t>29. </a:t>
            </a:r>
            <a:r>
              <a:rPr lang="en-US" sz="105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Azma</a:t>
            </a:r>
            <a:r>
              <a:rPr lang="en-US" sz="1050" dirty="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1050" dirty="0">
                <a:latin typeface="Arial" panose="020B0604020202020204" pitchFamily="34" charset="0"/>
                <a:ea typeface="SimSun" panose="02010600030101010101" pitchFamily="2" charset="-122"/>
              </a:rPr>
              <a:t>K, Hosseini A, </a:t>
            </a:r>
            <a:r>
              <a:rPr lang="en-US" sz="1050" dirty="0" err="1">
                <a:latin typeface="Arial" panose="020B0604020202020204" pitchFamily="34" charset="0"/>
                <a:ea typeface="SimSun" panose="02010600030101010101" pitchFamily="2" charset="-122"/>
              </a:rPr>
              <a:t>Safarian</a:t>
            </a:r>
            <a:r>
              <a:rPr lang="en-US" sz="1050" dirty="0">
                <a:latin typeface="Arial" panose="020B0604020202020204" pitchFamily="34" charset="0"/>
                <a:ea typeface="SimSun" panose="02010600030101010101" pitchFamily="2" charset="-122"/>
              </a:rPr>
              <a:t> MH, </a:t>
            </a:r>
            <a:r>
              <a:rPr lang="en-US" sz="1050" dirty="0" err="1">
                <a:latin typeface="Arial" panose="020B0604020202020204" pitchFamily="34" charset="0"/>
                <a:ea typeface="SimSun" panose="02010600030101010101" pitchFamily="2" charset="-122"/>
              </a:rPr>
              <a:t>Abedi</a:t>
            </a:r>
            <a:r>
              <a:rPr lang="en-US" sz="1050" dirty="0">
                <a:latin typeface="Arial" panose="020B0604020202020204" pitchFamily="34" charset="0"/>
                <a:ea typeface="SimSun" panose="02010600030101010101" pitchFamily="2" charset="-122"/>
              </a:rPr>
              <a:t> M. Evaluation of the relationship between musculoskeletal discomforts and occupational stressors among nurses. N Am J Med Sci. 2015;7(7):322–7. </a:t>
            </a:r>
            <a:endParaRPr lang="es-EC" sz="105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06400" indent="-406400">
              <a:spcAft>
                <a:spcPts val="0"/>
              </a:spcAft>
            </a:pPr>
            <a:r>
              <a:rPr lang="en-US" sz="1050" dirty="0">
                <a:latin typeface="Arial" panose="020B0604020202020204" pitchFamily="34" charset="0"/>
                <a:ea typeface="SimSun" panose="02010600030101010101" pitchFamily="2" charset="-122"/>
              </a:rPr>
              <a:t>30. 	Lin YH, Chen CY, Lu SY. Physical discomfort and psychosocial job stress among male and female operators at telecommunication call centers in Taiwan. </a:t>
            </a:r>
            <a:r>
              <a:rPr lang="en-US" sz="1050" dirty="0" err="1">
                <a:latin typeface="Arial" panose="020B0604020202020204" pitchFamily="34" charset="0"/>
                <a:ea typeface="SimSun" panose="02010600030101010101" pitchFamily="2" charset="-122"/>
              </a:rPr>
              <a:t>Appl</a:t>
            </a:r>
            <a:r>
              <a:rPr lang="en-US" sz="1050" dirty="0">
                <a:latin typeface="Arial" panose="020B0604020202020204" pitchFamily="34" charset="0"/>
                <a:ea typeface="SimSun" panose="02010600030101010101" pitchFamily="2" charset="-122"/>
              </a:rPr>
              <a:t> Ergon [Internet]. 2009;40(4):561–8. Available from: http://dx.doi.org/10.1016/j.apergo.2008.02.024</a:t>
            </a:r>
            <a:endParaRPr lang="es-EC" sz="105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965373" y="1516026"/>
            <a:ext cx="448540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Correlación </a:t>
            </a:r>
            <a:r>
              <a:rPr lang="es-EC" dirty="0"/>
              <a:t>significativa de 0,299 p &lt; 0,01 entre los síntomas </a:t>
            </a:r>
            <a:r>
              <a:rPr lang="es-EC" dirty="0" err="1"/>
              <a:t>musculoesqueléticos</a:t>
            </a:r>
            <a:r>
              <a:rPr lang="es-EC" dirty="0"/>
              <a:t> y estrés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rot="10800000" flipV="1">
            <a:off x="6912893" y="3048805"/>
            <a:ext cx="4590368" cy="12606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C" sz="14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Los resultados mostraron que factores como el estrés, las demandas laborales, el control y los cambios tienen una asociación significativa con las molestias reportadas en los órganos del cuerpo, especialmente en el cuello, los hombros, la espalda y la cadera.</a:t>
            </a:r>
            <a:r>
              <a:rPr kumimoji="0" lang="es-ES" altLang="es-EC" sz="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0" lang="es-ES" altLang="es-EC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65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iversidad Internacional SEK, Apoyo Institucional del Summit de  Transparencia Importancia del Compliance y Lucha contra la Corrup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45" y="5611090"/>
            <a:ext cx="2746664" cy="11274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80417214"/>
              </p:ext>
            </p:extLst>
          </p:nvPr>
        </p:nvGraphicFramePr>
        <p:xfrm>
          <a:off x="135083" y="1184564"/>
          <a:ext cx="11492344" cy="4946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221673" y="5943963"/>
            <a:ext cx="8943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>
              <a:spcAft>
                <a:spcPts val="0"/>
              </a:spcAft>
            </a:pPr>
            <a:r>
              <a:rPr lang="es-ES_tradnl" sz="1200" dirty="0" smtClean="0"/>
              <a:t>2.    Ramos </a:t>
            </a:r>
            <a:r>
              <a:rPr lang="es-ES_tradnl" sz="1200" dirty="0"/>
              <a:t>V, Ramos-Galarza C, Tejera E. Teletrabajo en tiempos de COVID-19. </a:t>
            </a:r>
            <a:r>
              <a:rPr lang="es-ES_tradnl" sz="1200" dirty="0" err="1"/>
              <a:t>Rev</a:t>
            </a:r>
            <a:r>
              <a:rPr lang="es-ES_tradnl" sz="1200" dirty="0"/>
              <a:t> </a:t>
            </a:r>
            <a:r>
              <a:rPr lang="es-ES_tradnl" sz="1200" dirty="0" err="1"/>
              <a:t>Interam</a:t>
            </a:r>
            <a:r>
              <a:rPr lang="es-ES_tradnl" sz="1200" dirty="0"/>
              <a:t> </a:t>
            </a:r>
            <a:r>
              <a:rPr lang="es-ES_tradnl" sz="1200" dirty="0" err="1"/>
              <a:t>Psicol</a:t>
            </a:r>
            <a:r>
              <a:rPr lang="es-ES_tradnl" sz="1200" dirty="0"/>
              <a:t> J </a:t>
            </a:r>
            <a:r>
              <a:rPr lang="es-ES_tradnl" sz="1200" dirty="0" err="1"/>
              <a:t>Psychol</a:t>
            </a:r>
            <a:r>
              <a:rPr lang="es-ES_tradnl" sz="1200" dirty="0"/>
              <a:t>. 2020;54(3):e1450</a:t>
            </a:r>
            <a:endParaRPr lang="en-US" sz="1200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406400" indent="-406400">
              <a:spcAft>
                <a:spcPts val="0"/>
              </a:spcAft>
            </a:pPr>
            <a:r>
              <a:rPr lang="en-US" sz="1200" dirty="0" smtClean="0">
                <a:latin typeface="Arial" panose="020B0604020202020204" pitchFamily="34" charset="0"/>
                <a:ea typeface="SimSun" panose="02010600030101010101" pitchFamily="2" charset="-122"/>
              </a:rPr>
              <a:t>31. </a:t>
            </a:r>
            <a:r>
              <a:rPr lang="en-US" sz="1200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Belzunegui-Eraso</a:t>
            </a:r>
            <a:r>
              <a:rPr lang="en-US" sz="1200" dirty="0" smtClean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SimSun" panose="02010600030101010101" pitchFamily="2" charset="-122"/>
              </a:rPr>
              <a:t>A, </a:t>
            </a:r>
            <a:r>
              <a:rPr lang="en-US" sz="1200" dirty="0" err="1">
                <a:latin typeface="Arial" panose="020B0604020202020204" pitchFamily="34" charset="0"/>
                <a:ea typeface="SimSun" panose="02010600030101010101" pitchFamily="2" charset="-122"/>
              </a:rPr>
              <a:t>Erro-Garcés</a:t>
            </a:r>
            <a:r>
              <a:rPr lang="en-US" sz="1200" dirty="0">
                <a:latin typeface="Arial" panose="020B0604020202020204" pitchFamily="34" charset="0"/>
                <a:ea typeface="SimSun" panose="02010600030101010101" pitchFamily="2" charset="-122"/>
              </a:rPr>
              <a:t> A. Teleworking in the context of the Covid-19 crisis. </a:t>
            </a:r>
            <a:r>
              <a:rPr lang="es-ES_tradnl" sz="1200" dirty="0" err="1">
                <a:latin typeface="Arial" panose="020B0604020202020204" pitchFamily="34" charset="0"/>
                <a:ea typeface="SimSun" panose="02010600030101010101" pitchFamily="2" charset="-122"/>
              </a:rPr>
              <a:t>Sustain</a:t>
            </a:r>
            <a:r>
              <a:rPr lang="es-ES_tradnl" sz="1200" dirty="0">
                <a:latin typeface="Arial" panose="020B0604020202020204" pitchFamily="34" charset="0"/>
                <a:ea typeface="SimSun" panose="02010600030101010101" pitchFamily="2" charset="-122"/>
              </a:rPr>
              <a:t>. 2020;12(9):1–18. </a:t>
            </a:r>
            <a:endParaRPr lang="es-EC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6025" y="661344"/>
            <a:ext cx="4717473" cy="52322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CONCLUSIÓN: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595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67589" y="779319"/>
            <a:ext cx="4717473" cy="52322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INTRODUCCIÓN:</a:t>
            </a:r>
            <a:endParaRPr lang="es-EC" sz="2800" dirty="0"/>
          </a:p>
        </p:txBody>
      </p:sp>
      <p:sp>
        <p:nvSpPr>
          <p:cNvPr id="10" name="Flecha curvada hacia la derecha 9"/>
          <p:cNvSpPr/>
          <p:nvPr/>
        </p:nvSpPr>
        <p:spPr>
          <a:xfrm rot="19764089">
            <a:off x="1473731" y="3001017"/>
            <a:ext cx="2369128" cy="3884046"/>
          </a:xfrm>
          <a:prstGeom prst="curv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5" y="1631372"/>
            <a:ext cx="4281056" cy="15904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026" y="1631372"/>
            <a:ext cx="3325093" cy="2078183"/>
          </a:xfrm>
          <a:prstGeom prst="rect">
            <a:avLst/>
          </a:prstGeom>
        </p:spPr>
      </p:pic>
      <p:sp>
        <p:nvSpPr>
          <p:cNvPr id="11" name="Flecha curvada hacia arriba 10"/>
          <p:cNvSpPr/>
          <p:nvPr/>
        </p:nvSpPr>
        <p:spPr>
          <a:xfrm rot="19977142">
            <a:off x="7410881" y="4374572"/>
            <a:ext cx="4312228" cy="1911927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503" y="4156364"/>
            <a:ext cx="3990975" cy="2286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005535" y="979373"/>
            <a:ext cx="2441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12 </a:t>
            </a:r>
            <a:r>
              <a:rPr lang="es-ES_tradnl" dirty="0"/>
              <a:t>de marzo de </a:t>
            </a:r>
            <a:r>
              <a:rPr lang="es-ES_tradnl" dirty="0" smtClean="0"/>
              <a:t>2020</a:t>
            </a:r>
          </a:p>
          <a:p>
            <a:r>
              <a:rPr lang="es-ES_tradnl" dirty="0" smtClean="0"/>
              <a:t>AM-MDT-2020-07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69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67589" y="779319"/>
            <a:ext cx="4717473" cy="52322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CONCLUSIÓN:</a:t>
            </a:r>
            <a:endParaRPr lang="es-EC" sz="2800" dirty="0"/>
          </a:p>
        </p:txBody>
      </p:sp>
      <p:pic>
        <p:nvPicPr>
          <p:cNvPr id="5" name="Imagen 4" descr="Universidad Internacional SEK, Apoyo Institucional del Summit de  Transparencia Importancia del Compliance y Lucha contra la Corrup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45" y="5611090"/>
            <a:ext cx="2746664" cy="11274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/>
          <p:cNvGraphicFramePr/>
          <p:nvPr/>
        </p:nvGraphicFramePr>
        <p:xfrm>
          <a:off x="904009" y="1039091"/>
          <a:ext cx="10661073" cy="5538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17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67589" y="779319"/>
            <a:ext cx="4717473" cy="52322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INTRODUCCIÓN:</a:t>
            </a:r>
            <a:endParaRPr lang="es-EC" sz="28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98614527"/>
              </p:ext>
            </p:extLst>
          </p:nvPr>
        </p:nvGraphicFramePr>
        <p:xfrm>
          <a:off x="2509284" y="1302538"/>
          <a:ext cx="11420575" cy="506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456" y="2672905"/>
            <a:ext cx="34099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67589" y="779319"/>
            <a:ext cx="4717473" cy="52322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INTRODUCCIÓN:</a:t>
            </a:r>
            <a:endParaRPr lang="es-EC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36324051"/>
              </p:ext>
            </p:extLst>
          </p:nvPr>
        </p:nvGraphicFramePr>
        <p:xfrm>
          <a:off x="1881963" y="616689"/>
          <a:ext cx="9877646" cy="580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0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67589" y="779319"/>
            <a:ext cx="4717473" cy="52322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INTRODUCCIÓN:</a:t>
            </a:r>
            <a:endParaRPr lang="es-EC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4" y="1419834"/>
            <a:ext cx="3419475" cy="2286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915" y="4285373"/>
            <a:ext cx="3429000" cy="2286000"/>
          </a:xfrm>
          <a:prstGeom prst="rect">
            <a:avLst/>
          </a:prstGeom>
        </p:spPr>
      </p:pic>
      <p:sp>
        <p:nvSpPr>
          <p:cNvPr id="10" name="AutoShape 8" descr="https://t3.ftcdn.net/jpg/03/32/55/84/240_F_332558479_f1SHSMWhO8ay7o69POBWTYIz7L7dRJ2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294" y="4285373"/>
            <a:ext cx="3505200" cy="2286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294" y="2639889"/>
            <a:ext cx="3429000" cy="2286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562" y="939500"/>
            <a:ext cx="3429000" cy="22860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 rot="19530523">
            <a:off x="748144" y="2665209"/>
            <a:ext cx="6078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Aislamiento social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 rot="19016334">
            <a:off x="4074012" y="3476639"/>
            <a:ext cx="78268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4"/>
                </a:solidFill>
                <a:effectLst/>
              </a:rPr>
              <a:t>Falta de control actividades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47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67589" y="779319"/>
            <a:ext cx="4717473" cy="52322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INTRODUCCIÓN:</a:t>
            </a:r>
            <a:endParaRPr lang="es-EC" sz="2800" dirty="0"/>
          </a:p>
        </p:txBody>
      </p:sp>
      <p:sp>
        <p:nvSpPr>
          <p:cNvPr id="10" name="AutoShape 8" descr="https://t3.ftcdn.net/jpg/03/32/55/84/240_F_332558479_f1SHSMWhO8ay7o69POBWTYIz7L7dRJ2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82" y="1724890"/>
            <a:ext cx="3429000" cy="2286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845" y="3709554"/>
            <a:ext cx="3429000" cy="2286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308" y="1724890"/>
            <a:ext cx="3429000" cy="2286000"/>
          </a:xfrm>
          <a:prstGeom prst="rect">
            <a:avLst/>
          </a:prstGeom>
        </p:spPr>
      </p:pic>
      <p:sp>
        <p:nvSpPr>
          <p:cNvPr id="13" name="AutoShape 8" descr="https://t3.ftcdn.net/jpg/03/92/58/30/240_F_392583017_YYGVkEc7Dui06fGPgYl78nxcBNupgbh4.jpg"/>
          <p:cNvSpPr>
            <a:spLocks noChangeAspect="1" noChangeArrowheads="1"/>
          </p:cNvSpPr>
          <p:nvPr/>
        </p:nvSpPr>
        <p:spPr bwMode="auto">
          <a:xfrm>
            <a:off x="307975" y="391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241" y="4010890"/>
            <a:ext cx="40671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67589" y="779319"/>
            <a:ext cx="4717473" cy="52322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INTRODUCCIÓN:</a:t>
            </a:r>
            <a:endParaRPr lang="es-EC" sz="2800" dirty="0"/>
          </a:p>
        </p:txBody>
      </p:sp>
      <p:sp>
        <p:nvSpPr>
          <p:cNvPr id="10" name="AutoShape 8" descr="https://t3.ftcdn.net/jpg/03/32/55/84/240_F_332558479_f1SHSMWhO8ay7o69POBWTYIz7L7dRJ2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AutoShape 8" descr="https://t3.ftcdn.net/jpg/03/92/58/30/240_F_392583017_YYGVkEc7Dui06fGPgYl78nxcBNupgbh4.jpg"/>
          <p:cNvSpPr>
            <a:spLocks noChangeAspect="1" noChangeArrowheads="1"/>
          </p:cNvSpPr>
          <p:nvPr/>
        </p:nvSpPr>
        <p:spPr bwMode="auto">
          <a:xfrm>
            <a:off x="307975" y="391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07569561"/>
              </p:ext>
            </p:extLst>
          </p:nvPr>
        </p:nvGraphicFramePr>
        <p:xfrm>
          <a:off x="2684030" y="2184756"/>
          <a:ext cx="10844934" cy="4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75" y="3446089"/>
            <a:ext cx="5372016" cy="160558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8564" y="3781384"/>
            <a:ext cx="1693718" cy="12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iversidad Internacional SEK, Apoyo Institucional del Summit de  Transparencia Importancia del Compliance y Lucha contra la Corrup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45" y="5611090"/>
            <a:ext cx="2746664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467589" y="779319"/>
            <a:ext cx="4717473" cy="52322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OBJETIVOS:</a:t>
            </a:r>
            <a:endParaRPr lang="es-EC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0101260"/>
              </p:ext>
            </p:extLst>
          </p:nvPr>
        </p:nvGraphicFramePr>
        <p:xfrm>
          <a:off x="467589" y="1661635"/>
          <a:ext cx="11294920" cy="3284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99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iversidad Internacional SEK, Apoyo Institucional del Summit de  Transparencia Importancia del Compliance y Lucha contra la Corrup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899" y="5850082"/>
            <a:ext cx="2580409" cy="8884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467589" y="779319"/>
            <a:ext cx="4717473" cy="52322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MÉTODO:</a:t>
            </a:r>
            <a:endParaRPr lang="es-EC" sz="28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57618217"/>
              </p:ext>
            </p:extLst>
          </p:nvPr>
        </p:nvGraphicFramePr>
        <p:xfrm>
          <a:off x="1683327" y="1184563"/>
          <a:ext cx="9060873" cy="5424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/>
          <p:cNvSpPr/>
          <p:nvPr/>
        </p:nvSpPr>
        <p:spPr>
          <a:xfrm>
            <a:off x="775274" y="3197772"/>
            <a:ext cx="243551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_tradnl" dirty="0" smtClean="0"/>
              <a:t>ESTUDIO: </a:t>
            </a:r>
          </a:p>
          <a:p>
            <a:pPr lvl="0" algn="ctr"/>
            <a:r>
              <a:rPr lang="es-ES_tradnl" dirty="0" smtClean="0"/>
              <a:t>Alcance descriptivo y diseño transversal</a:t>
            </a:r>
            <a:endParaRPr lang="es-EC" dirty="0"/>
          </a:p>
        </p:txBody>
      </p:sp>
      <p:pic>
        <p:nvPicPr>
          <p:cNvPr id="11" name="Imagen 10" descr="Universidad Internacional SEK, Apoyo Institucional del Summit de  Transparencia Importancia del Compliance y Lucha contra la Corrupció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45" y="5611090"/>
            <a:ext cx="2746664" cy="1127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1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1387</TotalTime>
  <Words>936</Words>
  <Application>Microsoft Office PowerPoint</Application>
  <PresentationFormat>Panorámica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SimSun</vt:lpstr>
      <vt:lpstr>Aharoni</vt:lpstr>
      <vt:lpstr>Arial</vt:lpstr>
      <vt:lpstr>Gill Sans MT</vt:lpstr>
      <vt:lpstr>Times New Roman</vt:lpstr>
      <vt:lpstr>Wingdings 2</vt:lpstr>
      <vt:lpstr>Dividendo</vt:lpstr>
      <vt:lpstr>Trabajo de fin de carrera titulado:   “ESTRÉS LABORAL Y SÍNTOMAS MÚSCULO ESQUELÉTICOS EN TELETRABAJADORES DE UNA EMPRESA PÚBLICA DE LA CIUDAD DE RIOBAMBA, DURANTE LA PANDEMIA POR COVID 2019.”     Como requisito para la obtención del título de:  MÁSTER EN ERGONOMÍA LABORAL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</dc:creator>
  <cp:lastModifiedBy>SILVIA</cp:lastModifiedBy>
  <cp:revision>36</cp:revision>
  <dcterms:created xsi:type="dcterms:W3CDTF">2021-03-05T15:08:26Z</dcterms:created>
  <dcterms:modified xsi:type="dcterms:W3CDTF">2021-03-18T22:54:09Z</dcterms:modified>
</cp:coreProperties>
</file>