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78" r:id="rId3"/>
    <p:sldId id="284" r:id="rId4"/>
    <p:sldId id="279" r:id="rId5"/>
    <p:sldId id="285" r:id="rId6"/>
    <p:sldId id="280" r:id="rId7"/>
    <p:sldId id="282" r:id="rId8"/>
    <p:sldId id="287" r:id="rId9"/>
    <p:sldId id="288" r:id="rId10"/>
    <p:sldId id="289" r:id="rId11"/>
    <p:sldId id="290" r:id="rId12"/>
    <p:sldId id="291" r:id="rId13"/>
    <p:sldId id="299" r:id="rId14"/>
    <p:sldId id="298" r:id="rId15"/>
    <p:sldId id="297" r:id="rId16"/>
    <p:sldId id="283" r:id="rId17"/>
  </p:sldIdLst>
  <p:sldSz cx="12192000" cy="6858000"/>
  <p:notesSz cx="6797675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32" autoAdjust="0"/>
    <p:restoredTop sz="94660"/>
  </p:normalViewPr>
  <p:slideViewPr>
    <p:cSldViewPr snapToGrid="0">
      <p:cViewPr>
        <p:scale>
          <a:sx n="70" d="100"/>
          <a:sy n="70" d="100"/>
        </p:scale>
        <p:origin x="-75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27FC1-E01A-48FF-AF94-A81AAB3D8E11}" type="doc">
      <dgm:prSet loTypeId="urn:microsoft.com/office/officeart/2008/layout/PictureStrips" loCatId="picture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403FE607-7925-43D4-8839-3C1D73117AC3}">
      <dgm:prSet/>
      <dgm:spPr/>
      <dgm:t>
        <a:bodyPr/>
        <a:lstStyle/>
        <a:p>
          <a:pPr rtl="0"/>
          <a:r>
            <a:rPr lang="es-ES_tradnl" dirty="0" smtClean="0"/>
            <a:t>COVID 19 </a:t>
          </a:r>
          <a:endParaRPr lang="es-ES" dirty="0"/>
        </a:p>
      </dgm:t>
    </dgm:pt>
    <dgm:pt modelId="{64156AAC-722D-4221-A8ED-AD1B9DB920C3}" type="parTrans" cxnId="{E7FDF1F3-85F8-46F8-A8AD-64CD071CDF6C}">
      <dgm:prSet/>
      <dgm:spPr/>
      <dgm:t>
        <a:bodyPr/>
        <a:lstStyle/>
        <a:p>
          <a:endParaRPr lang="es-ES"/>
        </a:p>
      </dgm:t>
    </dgm:pt>
    <dgm:pt modelId="{42F3371A-EC42-44AC-A5D2-5DE19897240A}" type="sibTrans" cxnId="{E7FDF1F3-85F8-46F8-A8AD-64CD071CDF6C}">
      <dgm:prSet/>
      <dgm:spPr/>
      <dgm:t>
        <a:bodyPr/>
        <a:lstStyle/>
        <a:p>
          <a:endParaRPr lang="es-ES"/>
        </a:p>
      </dgm:t>
    </dgm:pt>
    <dgm:pt modelId="{51D3F423-FBE9-4FC2-A8E4-E63AF086CE16}">
      <dgm:prSet/>
      <dgm:spPr/>
      <dgm:t>
        <a:bodyPr/>
        <a:lstStyle/>
        <a:p>
          <a:pPr rtl="0"/>
          <a:r>
            <a:rPr lang="es-ES_tradnl" dirty="0" smtClean="0"/>
            <a:t>Enfermedad respiratoria, perteneciente a la familia </a:t>
          </a:r>
          <a:r>
            <a:rPr lang="es-ES_tradnl" dirty="0" err="1" smtClean="0"/>
            <a:t>Coronaviridae</a:t>
          </a:r>
          <a:r>
            <a:rPr lang="es-ES_tradnl" dirty="0" smtClean="0"/>
            <a:t> (2019- </a:t>
          </a:r>
          <a:r>
            <a:rPr lang="es-ES_tradnl" dirty="0" err="1" smtClean="0"/>
            <a:t>nCoV</a:t>
          </a:r>
          <a:r>
            <a:rPr lang="es-ES_tradnl" dirty="0" smtClean="0"/>
            <a:t>) , apareció a finales de diciembre de 2019 en China. OMS declaró como Emergencia de Salud Pública . </a:t>
          </a:r>
          <a:endParaRPr lang="es-ES" dirty="0"/>
        </a:p>
      </dgm:t>
    </dgm:pt>
    <dgm:pt modelId="{7C14557F-0A38-4F17-9A6A-4651794F5C20}" type="parTrans" cxnId="{D1DEB184-DF3B-4156-86FC-BEC211B024EF}">
      <dgm:prSet/>
      <dgm:spPr/>
      <dgm:t>
        <a:bodyPr/>
        <a:lstStyle/>
        <a:p>
          <a:endParaRPr lang="es-ES"/>
        </a:p>
      </dgm:t>
    </dgm:pt>
    <dgm:pt modelId="{A794DE0A-2CAC-43FD-9C2A-DDF8F3F36AD4}" type="sibTrans" cxnId="{D1DEB184-DF3B-4156-86FC-BEC211B024EF}">
      <dgm:prSet/>
      <dgm:spPr/>
      <dgm:t>
        <a:bodyPr/>
        <a:lstStyle/>
        <a:p>
          <a:endParaRPr lang="es-ES"/>
        </a:p>
      </dgm:t>
    </dgm:pt>
    <dgm:pt modelId="{20089A0B-49EE-45E1-8965-146D75196375}">
      <dgm:prSet/>
      <dgm:spPr/>
      <dgm:t>
        <a:bodyPr/>
        <a:lstStyle/>
        <a:p>
          <a:pPr rtl="0"/>
          <a:r>
            <a:rPr lang="es-ES_tradnl" dirty="0" smtClean="0"/>
            <a:t>Ecuador </a:t>
          </a:r>
          <a:endParaRPr lang="es-ES" dirty="0"/>
        </a:p>
      </dgm:t>
    </dgm:pt>
    <dgm:pt modelId="{0F757235-4ADF-41F2-83F6-33C49F96ACC3}" type="parTrans" cxnId="{3270E7C2-BE58-4AEB-BD93-A89258E74323}">
      <dgm:prSet/>
      <dgm:spPr/>
      <dgm:t>
        <a:bodyPr/>
        <a:lstStyle/>
        <a:p>
          <a:endParaRPr lang="es-ES"/>
        </a:p>
      </dgm:t>
    </dgm:pt>
    <dgm:pt modelId="{3C325F7E-E023-4F17-8B91-D88D0B5A239F}" type="sibTrans" cxnId="{3270E7C2-BE58-4AEB-BD93-A89258E74323}">
      <dgm:prSet/>
      <dgm:spPr/>
      <dgm:t>
        <a:bodyPr/>
        <a:lstStyle/>
        <a:p>
          <a:endParaRPr lang="es-ES"/>
        </a:p>
      </dgm:t>
    </dgm:pt>
    <dgm:pt modelId="{940C2601-E666-4EA5-8D9D-85696B461CA0}">
      <dgm:prSet/>
      <dgm:spPr/>
      <dgm:t>
        <a:bodyPr/>
        <a:lstStyle/>
        <a:p>
          <a:pPr rtl="0"/>
          <a:r>
            <a:rPr lang="es-ES_tradnl" dirty="0" smtClean="0"/>
            <a:t>Primer caso de COVID-19  fue notificado en febrero.</a:t>
          </a:r>
          <a:endParaRPr lang="es-ES" dirty="0"/>
        </a:p>
      </dgm:t>
    </dgm:pt>
    <dgm:pt modelId="{81B8FB58-873E-43BC-9F20-96D62E5B2E29}" type="parTrans" cxnId="{9BBD32E1-B06F-4884-8960-A5C5B7137266}">
      <dgm:prSet/>
      <dgm:spPr/>
      <dgm:t>
        <a:bodyPr/>
        <a:lstStyle/>
        <a:p>
          <a:endParaRPr lang="es-ES"/>
        </a:p>
      </dgm:t>
    </dgm:pt>
    <dgm:pt modelId="{1F1C82C7-084E-4496-9E25-25AF5AD9D6B6}" type="sibTrans" cxnId="{9BBD32E1-B06F-4884-8960-A5C5B7137266}">
      <dgm:prSet/>
      <dgm:spPr/>
      <dgm:t>
        <a:bodyPr/>
        <a:lstStyle/>
        <a:p>
          <a:endParaRPr lang="es-ES"/>
        </a:p>
      </dgm:t>
    </dgm:pt>
    <dgm:pt modelId="{FC68ED4E-FAD7-44E4-978B-B104364F00C7}">
      <dgm:prSet/>
      <dgm:spPr/>
      <dgm:t>
        <a:bodyPr/>
        <a:lstStyle/>
        <a:p>
          <a:pPr rtl="0"/>
          <a:r>
            <a:rPr lang="es-ES_tradnl" dirty="0" smtClean="0"/>
            <a:t>Riesgo de desarrollar síntomas peligrosos  aumenta</a:t>
          </a:r>
          <a:endParaRPr lang="es-ES" dirty="0"/>
        </a:p>
      </dgm:t>
    </dgm:pt>
    <dgm:pt modelId="{D57CDEEF-EE0D-4C18-8263-FE964ED610BA}" type="parTrans" cxnId="{8C2F3FB3-FACD-46D7-AF35-97BC7223280F}">
      <dgm:prSet/>
      <dgm:spPr/>
      <dgm:t>
        <a:bodyPr/>
        <a:lstStyle/>
        <a:p>
          <a:endParaRPr lang="es-ES"/>
        </a:p>
      </dgm:t>
    </dgm:pt>
    <dgm:pt modelId="{B9FDC8B0-2D74-46C3-9E69-4FF0A4413E59}" type="sibTrans" cxnId="{8C2F3FB3-FACD-46D7-AF35-97BC7223280F}">
      <dgm:prSet/>
      <dgm:spPr/>
      <dgm:t>
        <a:bodyPr/>
        <a:lstStyle/>
        <a:p>
          <a:endParaRPr lang="es-ES"/>
        </a:p>
      </dgm:t>
    </dgm:pt>
    <dgm:pt modelId="{407832BE-14CE-4C8D-84CC-D9D69C14716F}">
      <dgm:prSet/>
      <dgm:spPr/>
      <dgm:t>
        <a:bodyPr/>
        <a:lstStyle/>
        <a:p>
          <a:pPr rtl="0"/>
          <a:r>
            <a:rPr lang="es-ES_tradnl" dirty="0" smtClean="0"/>
            <a:t>personas mayores,  problemas de salud grave, sistemas inmunitario debilitados, obesidad grave o diabetes.</a:t>
          </a:r>
          <a:endParaRPr lang="es-ES" dirty="0"/>
        </a:p>
      </dgm:t>
    </dgm:pt>
    <dgm:pt modelId="{F1185562-7DD4-450C-A7E2-D9B9F5B9F881}" type="parTrans" cxnId="{D4685209-0310-4059-9B0D-4D4FE11C7585}">
      <dgm:prSet/>
      <dgm:spPr/>
      <dgm:t>
        <a:bodyPr/>
        <a:lstStyle/>
        <a:p>
          <a:endParaRPr lang="es-ES"/>
        </a:p>
      </dgm:t>
    </dgm:pt>
    <dgm:pt modelId="{DF36A409-B2F9-464D-843A-97EFE2F99E5C}" type="sibTrans" cxnId="{D4685209-0310-4059-9B0D-4D4FE11C7585}">
      <dgm:prSet/>
      <dgm:spPr/>
      <dgm:t>
        <a:bodyPr/>
        <a:lstStyle/>
        <a:p>
          <a:endParaRPr lang="es-ES"/>
        </a:p>
      </dgm:t>
    </dgm:pt>
    <dgm:pt modelId="{2D5AAFB3-DDAF-4E98-9328-E19D68407C3F}">
      <dgm:prSet/>
      <dgm:spPr/>
      <dgm:t>
        <a:bodyPr/>
        <a:lstStyle/>
        <a:p>
          <a:pPr rtl="0"/>
          <a:r>
            <a:rPr lang="es-ES_tradnl" dirty="0" smtClean="0"/>
            <a:t>Personal de primera línea </a:t>
          </a:r>
          <a:endParaRPr lang="es-ES" dirty="0"/>
        </a:p>
      </dgm:t>
    </dgm:pt>
    <dgm:pt modelId="{4E0D0C73-3522-4C8D-A781-9DCF01EBEAF0}" type="parTrans" cxnId="{D9C26F9B-791C-4066-A99F-3BA7F017332E}">
      <dgm:prSet/>
      <dgm:spPr/>
      <dgm:t>
        <a:bodyPr/>
        <a:lstStyle/>
        <a:p>
          <a:endParaRPr lang="es-ES"/>
        </a:p>
      </dgm:t>
    </dgm:pt>
    <dgm:pt modelId="{0882DBC3-C4F5-4EA8-92A6-3A36CDB94D7A}" type="sibTrans" cxnId="{D9C26F9B-791C-4066-A99F-3BA7F017332E}">
      <dgm:prSet/>
      <dgm:spPr/>
      <dgm:t>
        <a:bodyPr/>
        <a:lstStyle/>
        <a:p>
          <a:endParaRPr lang="es-ES"/>
        </a:p>
      </dgm:t>
    </dgm:pt>
    <dgm:pt modelId="{184227A5-0803-41AA-9445-45D4488FA0E1}">
      <dgm:prSet/>
      <dgm:spPr/>
      <dgm:t>
        <a:bodyPr/>
        <a:lstStyle/>
        <a:p>
          <a:pPr rtl="0"/>
          <a:r>
            <a:rPr lang="es-ES_tradnl" dirty="0" smtClean="0"/>
            <a:t>Genera estrés, depresión y ansiedad adicional, dado que están expuestos a exigencias y presiones laborales.</a:t>
          </a:r>
          <a:endParaRPr lang="es-ES" dirty="0"/>
        </a:p>
      </dgm:t>
    </dgm:pt>
    <dgm:pt modelId="{A7C5265B-A649-467C-A3D9-A79093838B23}" type="parTrans" cxnId="{40080B7C-4B81-4309-B698-32CAE4E96BC3}">
      <dgm:prSet/>
      <dgm:spPr/>
      <dgm:t>
        <a:bodyPr/>
        <a:lstStyle/>
        <a:p>
          <a:endParaRPr lang="es-ES"/>
        </a:p>
      </dgm:t>
    </dgm:pt>
    <dgm:pt modelId="{068DD2A2-5F30-448E-B822-454656311199}" type="sibTrans" cxnId="{40080B7C-4B81-4309-B698-32CAE4E96BC3}">
      <dgm:prSet/>
      <dgm:spPr/>
      <dgm:t>
        <a:bodyPr/>
        <a:lstStyle/>
        <a:p>
          <a:endParaRPr lang="es-ES"/>
        </a:p>
      </dgm:t>
    </dgm:pt>
    <dgm:pt modelId="{304436AC-96F7-4020-A8D6-6A4E80E61457}">
      <dgm:prSet/>
      <dgm:spPr/>
      <dgm:t>
        <a:bodyPr/>
        <a:lstStyle/>
        <a:p>
          <a:pPr rtl="0"/>
          <a:r>
            <a:rPr lang="es-ES_tradnl" smtClean="0"/>
            <a:t>Las respuestas psicosociales </a:t>
          </a:r>
          <a:endParaRPr lang="es-ES"/>
        </a:p>
      </dgm:t>
    </dgm:pt>
    <dgm:pt modelId="{BCAAD757-2E37-41DE-99C2-9E8CE1A6656F}" type="parTrans" cxnId="{D0971BCC-C0D6-4565-A049-9A26A5DB1C1C}">
      <dgm:prSet/>
      <dgm:spPr/>
      <dgm:t>
        <a:bodyPr/>
        <a:lstStyle/>
        <a:p>
          <a:endParaRPr lang="es-ES"/>
        </a:p>
      </dgm:t>
    </dgm:pt>
    <dgm:pt modelId="{BA7AD768-9C79-466A-A39F-EB3E98B37377}" type="sibTrans" cxnId="{D0971BCC-C0D6-4565-A049-9A26A5DB1C1C}">
      <dgm:prSet/>
      <dgm:spPr/>
      <dgm:t>
        <a:bodyPr/>
        <a:lstStyle/>
        <a:p>
          <a:endParaRPr lang="es-ES"/>
        </a:p>
      </dgm:t>
    </dgm:pt>
    <dgm:pt modelId="{6208837B-918B-4826-A701-A44C401D4507}">
      <dgm:prSet/>
      <dgm:spPr/>
      <dgm:t>
        <a:bodyPr/>
        <a:lstStyle/>
        <a:p>
          <a:pPr rtl="0"/>
          <a:r>
            <a:rPr lang="es-ES_tradnl" dirty="0" smtClean="0"/>
            <a:t>brotes de enfermedades infecciosas son variables , provocan una sobreestimación o subestimación en la población.</a:t>
          </a:r>
          <a:endParaRPr lang="es-ES" dirty="0"/>
        </a:p>
      </dgm:t>
    </dgm:pt>
    <dgm:pt modelId="{66877A7E-B4AA-481E-A967-3FB1438CDA1E}" type="parTrans" cxnId="{00AA02E0-D978-4ECF-8E8E-18E57715F015}">
      <dgm:prSet/>
      <dgm:spPr/>
      <dgm:t>
        <a:bodyPr/>
        <a:lstStyle/>
        <a:p>
          <a:endParaRPr lang="es-ES"/>
        </a:p>
      </dgm:t>
    </dgm:pt>
    <dgm:pt modelId="{E67E4EE2-040B-4550-B79A-9B1D3DA03EAC}" type="sibTrans" cxnId="{00AA02E0-D978-4ECF-8E8E-18E57715F015}">
      <dgm:prSet/>
      <dgm:spPr/>
      <dgm:t>
        <a:bodyPr/>
        <a:lstStyle/>
        <a:p>
          <a:endParaRPr lang="es-ES"/>
        </a:p>
      </dgm:t>
    </dgm:pt>
    <dgm:pt modelId="{C0BE1243-A2E2-4F58-BB11-FCEE21D32CA4}" type="pres">
      <dgm:prSet presAssocID="{67527FC1-E01A-48FF-AF94-A81AAB3D8E1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F889E0-696B-4E03-9F03-5AB865FEF30F}" type="pres">
      <dgm:prSet presAssocID="{403FE607-7925-43D4-8839-3C1D73117AC3}" presName="composite" presStyleCnt="0"/>
      <dgm:spPr/>
    </dgm:pt>
    <dgm:pt modelId="{57E04E27-8FC0-4D66-91E2-6187B8B5FC32}" type="pres">
      <dgm:prSet presAssocID="{403FE607-7925-43D4-8839-3C1D73117AC3}" presName="rect1" presStyleLbl="trAlignAcc1" presStyleIdx="0" presStyleCnt="5" custScaleX="98947" custScaleY="104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B4C88B-D66E-41C6-B393-36A788374B01}" type="pres">
      <dgm:prSet presAssocID="{403FE607-7925-43D4-8839-3C1D73117AC3}" presName="rect2" presStyleLbl="fgImgPlace1" presStyleIdx="0" presStyleCnt="5"/>
      <dgm:spPr/>
    </dgm:pt>
    <dgm:pt modelId="{E17CD5A6-F5E3-41F0-A99B-CF35E2522F92}" type="pres">
      <dgm:prSet presAssocID="{42F3371A-EC42-44AC-A5D2-5DE19897240A}" presName="sibTrans" presStyleCnt="0"/>
      <dgm:spPr/>
    </dgm:pt>
    <dgm:pt modelId="{16DB8C4B-9126-499B-A10F-E65F897457B6}" type="pres">
      <dgm:prSet presAssocID="{20089A0B-49EE-45E1-8965-146D75196375}" presName="composite" presStyleCnt="0"/>
      <dgm:spPr/>
    </dgm:pt>
    <dgm:pt modelId="{194DE3B3-30EC-4538-A24F-840949BEFC7A}" type="pres">
      <dgm:prSet presAssocID="{20089A0B-49EE-45E1-8965-146D75196375}" presName="rect1" presStyleLbl="trAlignAcc1" presStyleIdx="1" presStyleCnt="5" custScaleX="98947" custScaleY="104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21E95D-2EB3-4E4C-A3A1-B9C3378F8EF7}" type="pres">
      <dgm:prSet presAssocID="{20089A0B-49EE-45E1-8965-146D75196375}" presName="rect2" presStyleLbl="fgImgPlace1" presStyleIdx="1" presStyleCnt="5"/>
      <dgm:spPr/>
    </dgm:pt>
    <dgm:pt modelId="{F0779999-03A5-4C86-B2D6-973B5D87645E}" type="pres">
      <dgm:prSet presAssocID="{3C325F7E-E023-4F17-8B91-D88D0B5A239F}" presName="sibTrans" presStyleCnt="0"/>
      <dgm:spPr/>
    </dgm:pt>
    <dgm:pt modelId="{9758C38C-ABA6-484A-9229-ACA8A1D7316A}" type="pres">
      <dgm:prSet presAssocID="{FC68ED4E-FAD7-44E4-978B-B104364F00C7}" presName="composite" presStyleCnt="0"/>
      <dgm:spPr/>
    </dgm:pt>
    <dgm:pt modelId="{EEF96B0B-A530-4745-BF81-20527FB1ADAB}" type="pres">
      <dgm:prSet presAssocID="{FC68ED4E-FAD7-44E4-978B-B104364F00C7}" presName="rect1" presStyleLbl="trAlignAcc1" presStyleIdx="2" presStyleCnt="5" custScaleX="98947" custScaleY="104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23A020-FBD9-483C-968F-CBFC4C34EF2F}" type="pres">
      <dgm:prSet presAssocID="{FC68ED4E-FAD7-44E4-978B-B104364F00C7}" presName="rect2" presStyleLbl="fgImgPlace1" presStyleIdx="2" presStyleCnt="5"/>
      <dgm:spPr/>
    </dgm:pt>
    <dgm:pt modelId="{B81A1F07-D310-4EA7-BC43-9046AA0503BE}" type="pres">
      <dgm:prSet presAssocID="{B9FDC8B0-2D74-46C3-9E69-4FF0A4413E59}" presName="sibTrans" presStyleCnt="0"/>
      <dgm:spPr/>
    </dgm:pt>
    <dgm:pt modelId="{21ED68D6-1767-4CA1-B62F-B2803C9403FC}" type="pres">
      <dgm:prSet presAssocID="{2D5AAFB3-DDAF-4E98-9328-E19D68407C3F}" presName="composite" presStyleCnt="0"/>
      <dgm:spPr/>
    </dgm:pt>
    <dgm:pt modelId="{96FC55B2-2518-4019-AAB8-00DC626F4DE9}" type="pres">
      <dgm:prSet presAssocID="{2D5AAFB3-DDAF-4E98-9328-E19D68407C3F}" presName="rect1" presStyleLbl="trAlignAcc1" presStyleIdx="3" presStyleCnt="5" custScaleX="102548" custScaleY="104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5A7F5F6-35A3-47FA-BCE7-87100B0ED210}" type="pres">
      <dgm:prSet presAssocID="{2D5AAFB3-DDAF-4E98-9328-E19D68407C3F}" presName="rect2" presStyleLbl="fgImgPlace1" presStyleIdx="3" presStyleCnt="5" custScaleX="91144"/>
      <dgm:spPr/>
    </dgm:pt>
    <dgm:pt modelId="{5CABB359-5084-4658-88BD-A1E6DCB1D314}" type="pres">
      <dgm:prSet presAssocID="{0882DBC3-C4F5-4EA8-92A6-3A36CDB94D7A}" presName="sibTrans" presStyleCnt="0"/>
      <dgm:spPr/>
    </dgm:pt>
    <dgm:pt modelId="{4FB46D55-B1D2-4AC2-AB81-498B6184F1C7}" type="pres">
      <dgm:prSet presAssocID="{304436AC-96F7-4020-A8D6-6A4E80E61457}" presName="composite" presStyleCnt="0"/>
      <dgm:spPr/>
    </dgm:pt>
    <dgm:pt modelId="{0A8C3EE6-37B1-4C2D-B3FC-46453B4E9F2C}" type="pres">
      <dgm:prSet presAssocID="{304436AC-96F7-4020-A8D6-6A4E80E61457}" presName="rect1" presStyleLbl="trAlignAcc1" presStyleIdx="4" presStyleCnt="5" custScaleX="98947" custScaleY="1041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EDAC6-2C41-4A68-BFCA-FE33E50D3E4C}" type="pres">
      <dgm:prSet presAssocID="{304436AC-96F7-4020-A8D6-6A4E80E61457}" presName="rect2" presStyleLbl="fgImgPlace1" presStyleIdx="4" presStyleCnt="5"/>
      <dgm:spPr/>
    </dgm:pt>
  </dgm:ptLst>
  <dgm:cxnLst>
    <dgm:cxn modelId="{E7FDF1F3-85F8-46F8-A8AD-64CD071CDF6C}" srcId="{67527FC1-E01A-48FF-AF94-A81AAB3D8E11}" destId="{403FE607-7925-43D4-8839-3C1D73117AC3}" srcOrd="0" destOrd="0" parTransId="{64156AAC-722D-4221-A8ED-AD1B9DB920C3}" sibTransId="{42F3371A-EC42-44AC-A5D2-5DE19897240A}"/>
    <dgm:cxn modelId="{C26DC586-3EFE-410C-8ACD-8B52833E8F36}" type="presOf" srcId="{67527FC1-E01A-48FF-AF94-A81AAB3D8E11}" destId="{C0BE1243-A2E2-4F58-BB11-FCEE21D32CA4}" srcOrd="0" destOrd="0" presId="urn:microsoft.com/office/officeart/2008/layout/PictureStrips"/>
    <dgm:cxn modelId="{465F8365-FCAF-40BE-A064-CF6247CE9E8B}" type="presOf" srcId="{403FE607-7925-43D4-8839-3C1D73117AC3}" destId="{57E04E27-8FC0-4D66-91E2-6187B8B5FC32}" srcOrd="0" destOrd="0" presId="urn:microsoft.com/office/officeart/2008/layout/PictureStrips"/>
    <dgm:cxn modelId="{D9C26F9B-791C-4066-A99F-3BA7F017332E}" srcId="{67527FC1-E01A-48FF-AF94-A81AAB3D8E11}" destId="{2D5AAFB3-DDAF-4E98-9328-E19D68407C3F}" srcOrd="3" destOrd="0" parTransId="{4E0D0C73-3522-4C8D-A781-9DCF01EBEAF0}" sibTransId="{0882DBC3-C4F5-4EA8-92A6-3A36CDB94D7A}"/>
    <dgm:cxn modelId="{40080B7C-4B81-4309-B698-32CAE4E96BC3}" srcId="{2D5AAFB3-DDAF-4E98-9328-E19D68407C3F}" destId="{184227A5-0803-41AA-9445-45D4488FA0E1}" srcOrd="0" destOrd="0" parTransId="{A7C5265B-A649-467C-A3D9-A79093838B23}" sibTransId="{068DD2A2-5F30-448E-B822-454656311199}"/>
    <dgm:cxn modelId="{1FBE031A-23E1-4574-93A3-3DBAA105FBEB}" type="presOf" srcId="{407832BE-14CE-4C8D-84CC-D9D69C14716F}" destId="{EEF96B0B-A530-4745-BF81-20527FB1ADAB}" srcOrd="0" destOrd="1" presId="urn:microsoft.com/office/officeart/2008/layout/PictureStrips"/>
    <dgm:cxn modelId="{8EF9256B-EAC3-4E4C-92BE-47E59E70EBB8}" type="presOf" srcId="{51D3F423-FBE9-4FC2-A8E4-E63AF086CE16}" destId="{57E04E27-8FC0-4D66-91E2-6187B8B5FC32}" srcOrd="0" destOrd="1" presId="urn:microsoft.com/office/officeart/2008/layout/PictureStrips"/>
    <dgm:cxn modelId="{CBA5AB52-B272-46CA-B04F-60CA0D7E7530}" type="presOf" srcId="{184227A5-0803-41AA-9445-45D4488FA0E1}" destId="{96FC55B2-2518-4019-AAB8-00DC626F4DE9}" srcOrd="0" destOrd="1" presId="urn:microsoft.com/office/officeart/2008/layout/PictureStrips"/>
    <dgm:cxn modelId="{8C2F3FB3-FACD-46D7-AF35-97BC7223280F}" srcId="{67527FC1-E01A-48FF-AF94-A81AAB3D8E11}" destId="{FC68ED4E-FAD7-44E4-978B-B104364F00C7}" srcOrd="2" destOrd="0" parTransId="{D57CDEEF-EE0D-4C18-8263-FE964ED610BA}" sibTransId="{B9FDC8B0-2D74-46C3-9E69-4FF0A4413E59}"/>
    <dgm:cxn modelId="{A0E79F62-55AC-4727-8D6D-12264F5B7961}" type="presOf" srcId="{940C2601-E666-4EA5-8D9D-85696B461CA0}" destId="{194DE3B3-30EC-4538-A24F-840949BEFC7A}" srcOrd="0" destOrd="1" presId="urn:microsoft.com/office/officeart/2008/layout/PictureStrips"/>
    <dgm:cxn modelId="{D1DEB184-DF3B-4156-86FC-BEC211B024EF}" srcId="{403FE607-7925-43D4-8839-3C1D73117AC3}" destId="{51D3F423-FBE9-4FC2-A8E4-E63AF086CE16}" srcOrd="0" destOrd="0" parTransId="{7C14557F-0A38-4F17-9A6A-4651794F5C20}" sibTransId="{A794DE0A-2CAC-43FD-9C2A-DDF8F3F36AD4}"/>
    <dgm:cxn modelId="{D4685209-0310-4059-9B0D-4D4FE11C7585}" srcId="{FC68ED4E-FAD7-44E4-978B-B104364F00C7}" destId="{407832BE-14CE-4C8D-84CC-D9D69C14716F}" srcOrd="0" destOrd="0" parTransId="{F1185562-7DD4-450C-A7E2-D9B9F5B9F881}" sibTransId="{DF36A409-B2F9-464D-843A-97EFE2F99E5C}"/>
    <dgm:cxn modelId="{9BBD32E1-B06F-4884-8960-A5C5B7137266}" srcId="{20089A0B-49EE-45E1-8965-146D75196375}" destId="{940C2601-E666-4EA5-8D9D-85696B461CA0}" srcOrd="0" destOrd="0" parTransId="{81B8FB58-873E-43BC-9F20-96D62E5B2E29}" sibTransId="{1F1C82C7-084E-4496-9E25-25AF5AD9D6B6}"/>
    <dgm:cxn modelId="{76AB5CAE-C384-42E8-8A4B-09F311F1773B}" type="presOf" srcId="{304436AC-96F7-4020-A8D6-6A4E80E61457}" destId="{0A8C3EE6-37B1-4C2D-B3FC-46453B4E9F2C}" srcOrd="0" destOrd="0" presId="urn:microsoft.com/office/officeart/2008/layout/PictureStrips"/>
    <dgm:cxn modelId="{50AB7330-A638-4EDA-91E4-737E93C14E24}" type="presOf" srcId="{20089A0B-49EE-45E1-8965-146D75196375}" destId="{194DE3B3-30EC-4538-A24F-840949BEFC7A}" srcOrd="0" destOrd="0" presId="urn:microsoft.com/office/officeart/2008/layout/PictureStrips"/>
    <dgm:cxn modelId="{D0971BCC-C0D6-4565-A049-9A26A5DB1C1C}" srcId="{67527FC1-E01A-48FF-AF94-A81AAB3D8E11}" destId="{304436AC-96F7-4020-A8D6-6A4E80E61457}" srcOrd="4" destOrd="0" parTransId="{BCAAD757-2E37-41DE-99C2-9E8CE1A6656F}" sibTransId="{BA7AD768-9C79-466A-A39F-EB3E98B37377}"/>
    <dgm:cxn modelId="{3270E7C2-BE58-4AEB-BD93-A89258E74323}" srcId="{67527FC1-E01A-48FF-AF94-A81AAB3D8E11}" destId="{20089A0B-49EE-45E1-8965-146D75196375}" srcOrd="1" destOrd="0" parTransId="{0F757235-4ADF-41F2-83F6-33C49F96ACC3}" sibTransId="{3C325F7E-E023-4F17-8B91-D88D0B5A239F}"/>
    <dgm:cxn modelId="{F8C3CB64-431E-48FB-8CD4-1BD9A38873B3}" type="presOf" srcId="{2D5AAFB3-DDAF-4E98-9328-E19D68407C3F}" destId="{96FC55B2-2518-4019-AAB8-00DC626F4DE9}" srcOrd="0" destOrd="0" presId="urn:microsoft.com/office/officeart/2008/layout/PictureStrips"/>
    <dgm:cxn modelId="{ADBC8271-F682-41A5-8DCC-DAB9653B4A68}" type="presOf" srcId="{6208837B-918B-4826-A701-A44C401D4507}" destId="{0A8C3EE6-37B1-4C2D-B3FC-46453B4E9F2C}" srcOrd="0" destOrd="1" presId="urn:microsoft.com/office/officeart/2008/layout/PictureStrips"/>
    <dgm:cxn modelId="{9705474F-5BE9-4B5D-A45A-2CD6369B651C}" type="presOf" srcId="{FC68ED4E-FAD7-44E4-978B-B104364F00C7}" destId="{EEF96B0B-A530-4745-BF81-20527FB1ADAB}" srcOrd="0" destOrd="0" presId="urn:microsoft.com/office/officeart/2008/layout/PictureStrips"/>
    <dgm:cxn modelId="{00AA02E0-D978-4ECF-8E8E-18E57715F015}" srcId="{304436AC-96F7-4020-A8D6-6A4E80E61457}" destId="{6208837B-918B-4826-A701-A44C401D4507}" srcOrd="0" destOrd="0" parTransId="{66877A7E-B4AA-481E-A967-3FB1438CDA1E}" sibTransId="{E67E4EE2-040B-4550-B79A-9B1D3DA03EAC}"/>
    <dgm:cxn modelId="{B5F97E02-2ADC-45C5-8890-0E3E6FD70EFE}" type="presParOf" srcId="{C0BE1243-A2E2-4F58-BB11-FCEE21D32CA4}" destId="{7CF889E0-696B-4E03-9F03-5AB865FEF30F}" srcOrd="0" destOrd="0" presId="urn:microsoft.com/office/officeart/2008/layout/PictureStrips"/>
    <dgm:cxn modelId="{0B89C402-07EF-4670-B0B5-AB371C7B6E78}" type="presParOf" srcId="{7CF889E0-696B-4E03-9F03-5AB865FEF30F}" destId="{57E04E27-8FC0-4D66-91E2-6187B8B5FC32}" srcOrd="0" destOrd="0" presId="urn:microsoft.com/office/officeart/2008/layout/PictureStrips"/>
    <dgm:cxn modelId="{F7B730AB-F3AD-4775-B359-245FC733A9FD}" type="presParOf" srcId="{7CF889E0-696B-4E03-9F03-5AB865FEF30F}" destId="{C1B4C88B-D66E-41C6-B393-36A788374B01}" srcOrd="1" destOrd="0" presId="urn:microsoft.com/office/officeart/2008/layout/PictureStrips"/>
    <dgm:cxn modelId="{739B23D8-176B-463F-AEED-32284A9F61A8}" type="presParOf" srcId="{C0BE1243-A2E2-4F58-BB11-FCEE21D32CA4}" destId="{E17CD5A6-F5E3-41F0-A99B-CF35E2522F92}" srcOrd="1" destOrd="0" presId="urn:microsoft.com/office/officeart/2008/layout/PictureStrips"/>
    <dgm:cxn modelId="{0470825C-B120-4D54-8139-7A7D6B9A3C01}" type="presParOf" srcId="{C0BE1243-A2E2-4F58-BB11-FCEE21D32CA4}" destId="{16DB8C4B-9126-499B-A10F-E65F897457B6}" srcOrd="2" destOrd="0" presId="urn:microsoft.com/office/officeart/2008/layout/PictureStrips"/>
    <dgm:cxn modelId="{E5877173-0BD5-4DA2-AFBE-0AAD5569EB50}" type="presParOf" srcId="{16DB8C4B-9126-499B-A10F-E65F897457B6}" destId="{194DE3B3-30EC-4538-A24F-840949BEFC7A}" srcOrd="0" destOrd="0" presId="urn:microsoft.com/office/officeart/2008/layout/PictureStrips"/>
    <dgm:cxn modelId="{2B25B05F-66C7-48C3-BB2C-FD50433665B1}" type="presParOf" srcId="{16DB8C4B-9126-499B-A10F-E65F897457B6}" destId="{EA21E95D-2EB3-4E4C-A3A1-B9C3378F8EF7}" srcOrd="1" destOrd="0" presId="urn:microsoft.com/office/officeart/2008/layout/PictureStrips"/>
    <dgm:cxn modelId="{AF7120BC-C7F9-43FC-A17F-5DAFB629D17E}" type="presParOf" srcId="{C0BE1243-A2E2-4F58-BB11-FCEE21D32CA4}" destId="{F0779999-03A5-4C86-B2D6-973B5D87645E}" srcOrd="3" destOrd="0" presId="urn:microsoft.com/office/officeart/2008/layout/PictureStrips"/>
    <dgm:cxn modelId="{872A6A87-088D-4B49-B71B-1708DC35141B}" type="presParOf" srcId="{C0BE1243-A2E2-4F58-BB11-FCEE21D32CA4}" destId="{9758C38C-ABA6-484A-9229-ACA8A1D7316A}" srcOrd="4" destOrd="0" presId="urn:microsoft.com/office/officeart/2008/layout/PictureStrips"/>
    <dgm:cxn modelId="{CF6DFCD5-02EE-4E4E-B324-34F4CD83C9E5}" type="presParOf" srcId="{9758C38C-ABA6-484A-9229-ACA8A1D7316A}" destId="{EEF96B0B-A530-4745-BF81-20527FB1ADAB}" srcOrd="0" destOrd="0" presId="urn:microsoft.com/office/officeart/2008/layout/PictureStrips"/>
    <dgm:cxn modelId="{953CC0E9-206A-4E49-BCE7-F41C0B1FCD1C}" type="presParOf" srcId="{9758C38C-ABA6-484A-9229-ACA8A1D7316A}" destId="{4E23A020-FBD9-483C-968F-CBFC4C34EF2F}" srcOrd="1" destOrd="0" presId="urn:microsoft.com/office/officeart/2008/layout/PictureStrips"/>
    <dgm:cxn modelId="{D1A8DD05-3495-43D9-A589-8DC0D93662EB}" type="presParOf" srcId="{C0BE1243-A2E2-4F58-BB11-FCEE21D32CA4}" destId="{B81A1F07-D310-4EA7-BC43-9046AA0503BE}" srcOrd="5" destOrd="0" presId="urn:microsoft.com/office/officeart/2008/layout/PictureStrips"/>
    <dgm:cxn modelId="{CAF0A8FF-55FE-4C15-9954-A65CCC3B3E6F}" type="presParOf" srcId="{C0BE1243-A2E2-4F58-BB11-FCEE21D32CA4}" destId="{21ED68D6-1767-4CA1-B62F-B2803C9403FC}" srcOrd="6" destOrd="0" presId="urn:microsoft.com/office/officeart/2008/layout/PictureStrips"/>
    <dgm:cxn modelId="{F3A1AE45-438E-4698-AE42-853CB41CA8D0}" type="presParOf" srcId="{21ED68D6-1767-4CA1-B62F-B2803C9403FC}" destId="{96FC55B2-2518-4019-AAB8-00DC626F4DE9}" srcOrd="0" destOrd="0" presId="urn:microsoft.com/office/officeart/2008/layout/PictureStrips"/>
    <dgm:cxn modelId="{1B54643B-A6A7-454D-9FFB-AAB20CAA12EC}" type="presParOf" srcId="{21ED68D6-1767-4CA1-B62F-B2803C9403FC}" destId="{35A7F5F6-35A3-47FA-BCE7-87100B0ED210}" srcOrd="1" destOrd="0" presId="urn:microsoft.com/office/officeart/2008/layout/PictureStrips"/>
    <dgm:cxn modelId="{93023C97-F384-4ED6-9FCA-99656C8D38B6}" type="presParOf" srcId="{C0BE1243-A2E2-4F58-BB11-FCEE21D32CA4}" destId="{5CABB359-5084-4658-88BD-A1E6DCB1D314}" srcOrd="7" destOrd="0" presId="urn:microsoft.com/office/officeart/2008/layout/PictureStrips"/>
    <dgm:cxn modelId="{6BE0D20D-21BB-413C-8342-59D595B7F80E}" type="presParOf" srcId="{C0BE1243-A2E2-4F58-BB11-FCEE21D32CA4}" destId="{4FB46D55-B1D2-4AC2-AB81-498B6184F1C7}" srcOrd="8" destOrd="0" presId="urn:microsoft.com/office/officeart/2008/layout/PictureStrips"/>
    <dgm:cxn modelId="{7566FDA6-B421-43CA-93B9-D89DBD674DCF}" type="presParOf" srcId="{4FB46D55-B1D2-4AC2-AB81-498B6184F1C7}" destId="{0A8C3EE6-37B1-4C2D-B3FC-46453B4E9F2C}" srcOrd="0" destOrd="0" presId="urn:microsoft.com/office/officeart/2008/layout/PictureStrips"/>
    <dgm:cxn modelId="{AA4A29D5-273F-44C6-869F-978E4C792616}" type="presParOf" srcId="{4FB46D55-B1D2-4AC2-AB81-498B6184F1C7}" destId="{B4FEDAC6-2C41-4A68-BFCA-FE33E50D3E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8407F4-CBB0-4BE1-8445-52A8607E715A}" type="doc">
      <dgm:prSet loTypeId="urn:microsoft.com/office/officeart/2005/8/layout/bProcess3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0D6E08E-9F17-4E8B-86FC-996DDB43F0A0}">
      <dgm:prSet/>
      <dgm:spPr/>
      <dgm:t>
        <a:bodyPr/>
        <a:lstStyle/>
        <a:p>
          <a:pPr rtl="0"/>
          <a:r>
            <a:rPr lang="es-ES_tradnl" dirty="0" smtClean="0"/>
            <a:t>Estudios</a:t>
          </a:r>
          <a:endParaRPr lang="es-ES" dirty="0"/>
        </a:p>
      </dgm:t>
    </dgm:pt>
    <dgm:pt modelId="{FDA4F5CD-9EC7-4860-9905-258F279521C9}" type="parTrans" cxnId="{69B5670A-6E7C-4B14-B1BB-BBAFE4DFDD47}">
      <dgm:prSet/>
      <dgm:spPr/>
      <dgm:t>
        <a:bodyPr/>
        <a:lstStyle/>
        <a:p>
          <a:endParaRPr lang="es-ES"/>
        </a:p>
      </dgm:t>
    </dgm:pt>
    <dgm:pt modelId="{0798413D-AB59-4E8B-9113-D875C3C9A14B}" type="sibTrans" cxnId="{69B5670A-6E7C-4B14-B1BB-BBAFE4DFDD47}">
      <dgm:prSet/>
      <dgm:spPr/>
      <dgm:t>
        <a:bodyPr/>
        <a:lstStyle/>
        <a:p>
          <a:endParaRPr lang="es-ES"/>
        </a:p>
      </dgm:t>
    </dgm:pt>
    <dgm:pt modelId="{BAFF8760-0BF5-484C-8996-C20F5D06D51E}">
      <dgm:prSet/>
      <dgm:spPr/>
      <dgm:t>
        <a:bodyPr/>
        <a:lstStyle/>
        <a:p>
          <a:pPr rtl="0"/>
          <a:r>
            <a:rPr lang="es-ES_tradnl" dirty="0" smtClean="0"/>
            <a:t>A nivel mundial</a:t>
          </a:r>
          <a:endParaRPr lang="es-ES" dirty="0"/>
        </a:p>
      </dgm:t>
    </dgm:pt>
    <dgm:pt modelId="{41542574-9CE4-4102-8833-83FAA2A6C7D8}" type="parTrans" cxnId="{CF1EF2F2-5A78-4C39-91D2-39F51A0C6E13}">
      <dgm:prSet/>
      <dgm:spPr/>
      <dgm:t>
        <a:bodyPr/>
        <a:lstStyle/>
        <a:p>
          <a:endParaRPr lang="es-ES"/>
        </a:p>
      </dgm:t>
    </dgm:pt>
    <dgm:pt modelId="{2166C6CB-1783-48B9-83FA-00B7A19906C7}" type="sibTrans" cxnId="{CF1EF2F2-5A78-4C39-91D2-39F51A0C6E13}">
      <dgm:prSet/>
      <dgm:spPr/>
      <dgm:t>
        <a:bodyPr/>
        <a:lstStyle/>
        <a:p>
          <a:endParaRPr lang="es-ES"/>
        </a:p>
      </dgm:t>
    </dgm:pt>
    <dgm:pt modelId="{73335B93-D647-445A-B30C-57AD3471619B}">
      <dgm:prSet/>
      <dgm:spPr/>
      <dgm:t>
        <a:bodyPr/>
        <a:lstStyle/>
        <a:p>
          <a:pPr rtl="0"/>
          <a:r>
            <a:rPr lang="es-ES_tradnl" dirty="0" smtClean="0"/>
            <a:t>En nuestro país</a:t>
          </a:r>
          <a:endParaRPr lang="es-ES" dirty="0"/>
        </a:p>
      </dgm:t>
    </dgm:pt>
    <dgm:pt modelId="{4265182D-A4B4-4098-9628-AC8BD7B92DBB}" type="parTrans" cxnId="{B24983F6-DAB5-4DCA-8795-EF7C0F1F694E}">
      <dgm:prSet/>
      <dgm:spPr/>
      <dgm:t>
        <a:bodyPr/>
        <a:lstStyle/>
        <a:p>
          <a:endParaRPr lang="es-ES"/>
        </a:p>
      </dgm:t>
    </dgm:pt>
    <dgm:pt modelId="{80BC1A87-3230-41CB-A6DF-BEA649CAB6E2}" type="sibTrans" cxnId="{B24983F6-DAB5-4DCA-8795-EF7C0F1F694E}">
      <dgm:prSet/>
      <dgm:spPr/>
      <dgm:t>
        <a:bodyPr/>
        <a:lstStyle/>
        <a:p>
          <a:endParaRPr lang="es-ES"/>
        </a:p>
      </dgm:t>
    </dgm:pt>
    <dgm:pt modelId="{7A33C658-5E89-45B1-B711-5F01A00B71E3}">
      <dgm:prSet/>
      <dgm:spPr/>
      <dgm:t>
        <a:bodyPr/>
        <a:lstStyle/>
        <a:p>
          <a:pPr rtl="0"/>
          <a:r>
            <a:rPr lang="es-ES_tradnl" dirty="0" smtClean="0"/>
            <a:t>Prevalencia</a:t>
          </a:r>
          <a:endParaRPr lang="es-ES" dirty="0"/>
        </a:p>
      </dgm:t>
    </dgm:pt>
    <dgm:pt modelId="{9BB7EB7E-AE53-4E07-894D-711AFC3CCD3D}" type="parTrans" cxnId="{FBD22A93-D88D-496A-B8C2-CBF941F30B45}">
      <dgm:prSet/>
      <dgm:spPr/>
      <dgm:t>
        <a:bodyPr/>
        <a:lstStyle/>
        <a:p>
          <a:endParaRPr lang="es-ES"/>
        </a:p>
      </dgm:t>
    </dgm:pt>
    <dgm:pt modelId="{F6E08601-4766-480E-B36C-8C44C042FFCC}" type="sibTrans" cxnId="{FBD22A93-D88D-496A-B8C2-CBF941F30B45}">
      <dgm:prSet/>
      <dgm:spPr/>
      <dgm:t>
        <a:bodyPr/>
        <a:lstStyle/>
        <a:p>
          <a:endParaRPr lang="es-ES"/>
        </a:p>
      </dgm:t>
    </dgm:pt>
    <dgm:pt modelId="{6C72753C-D5F8-49C0-8F2D-2DEC62989115}">
      <dgm:prSet/>
      <dgm:spPr/>
      <dgm:t>
        <a:bodyPr/>
        <a:lstStyle/>
        <a:p>
          <a:pPr rtl="0"/>
          <a:r>
            <a:rPr lang="es-ES_tradnl" dirty="0" smtClean="0"/>
            <a:t>obtener una mejor comprensión de las necesidades psicológicas  y garantizar el bienestar mental.</a:t>
          </a:r>
          <a:endParaRPr lang="es-ES" dirty="0"/>
        </a:p>
      </dgm:t>
    </dgm:pt>
    <dgm:pt modelId="{8C41486A-3545-46C8-A5C8-4DABD3ADBEC2}" type="parTrans" cxnId="{FD1158A6-4CA1-421A-A7B6-04FD23FE69D5}">
      <dgm:prSet/>
      <dgm:spPr/>
      <dgm:t>
        <a:bodyPr/>
        <a:lstStyle/>
        <a:p>
          <a:endParaRPr lang="es-ES"/>
        </a:p>
      </dgm:t>
    </dgm:pt>
    <dgm:pt modelId="{ED421DD5-FCAC-4145-BCDE-35AC2FD6DD4F}" type="sibTrans" cxnId="{FD1158A6-4CA1-421A-A7B6-04FD23FE69D5}">
      <dgm:prSet/>
      <dgm:spPr/>
      <dgm:t>
        <a:bodyPr/>
        <a:lstStyle/>
        <a:p>
          <a:endParaRPr lang="es-ES"/>
        </a:p>
      </dgm:t>
    </dgm:pt>
    <dgm:pt modelId="{9153133D-7B7B-4668-9348-32C997717DB9}">
      <dgm:prSet/>
      <dgm:spPr/>
      <dgm:t>
        <a:bodyPr/>
        <a:lstStyle/>
        <a:p>
          <a:pPr rtl="0"/>
          <a:r>
            <a:rPr lang="es-ES_tradnl" dirty="0" smtClean="0"/>
            <a:t>China  COVID 19, el 53.8% impacto psicológico de moderado a severo.</a:t>
          </a:r>
          <a:endParaRPr lang="es-ES" dirty="0"/>
        </a:p>
      </dgm:t>
    </dgm:pt>
    <dgm:pt modelId="{A35CC272-34A7-4CF1-93C2-E31433FC02F2}" type="parTrans" cxnId="{FEB883F3-87E4-497B-890C-451ABE4EDEC3}">
      <dgm:prSet/>
      <dgm:spPr/>
      <dgm:t>
        <a:bodyPr/>
        <a:lstStyle/>
        <a:p>
          <a:endParaRPr lang="es-ES"/>
        </a:p>
      </dgm:t>
    </dgm:pt>
    <dgm:pt modelId="{E8CD33E5-564D-4908-89BD-7A0F218584C0}" type="sibTrans" cxnId="{FEB883F3-87E4-497B-890C-451ABE4EDEC3}">
      <dgm:prSet/>
      <dgm:spPr/>
      <dgm:t>
        <a:bodyPr/>
        <a:lstStyle/>
        <a:p>
          <a:endParaRPr lang="es-ES"/>
        </a:p>
      </dgm:t>
    </dgm:pt>
    <dgm:pt modelId="{4C2FEB44-C274-4EED-A269-FBED4602D3AC}">
      <dgm:prSet/>
      <dgm:spPr/>
      <dgm:t>
        <a:bodyPr/>
        <a:lstStyle/>
        <a:p>
          <a:pPr rtl="0"/>
          <a:r>
            <a:rPr lang="es-ES_tradnl" dirty="0" smtClean="0"/>
            <a:t>Adaptado una serie de medidas drásticas para el control de la enfermedad.</a:t>
          </a:r>
          <a:endParaRPr lang="es-ES" dirty="0"/>
        </a:p>
      </dgm:t>
    </dgm:pt>
    <dgm:pt modelId="{FD94DDE2-59E5-4132-BA4B-E4F5375CC366}" type="parTrans" cxnId="{FC09BB79-4146-4CDF-A76A-D81A8A77D8BF}">
      <dgm:prSet/>
      <dgm:spPr/>
      <dgm:t>
        <a:bodyPr/>
        <a:lstStyle/>
        <a:p>
          <a:endParaRPr lang="es-ES"/>
        </a:p>
      </dgm:t>
    </dgm:pt>
    <dgm:pt modelId="{5542ECD7-3A42-4541-8C95-A4E39F773FBB}" type="sibTrans" cxnId="{FC09BB79-4146-4CDF-A76A-D81A8A77D8BF}">
      <dgm:prSet/>
      <dgm:spPr/>
      <dgm:t>
        <a:bodyPr/>
        <a:lstStyle/>
        <a:p>
          <a:endParaRPr lang="es-ES"/>
        </a:p>
      </dgm:t>
    </dgm:pt>
    <dgm:pt modelId="{F06BE9CA-15F7-4D93-886D-9B978BD3742C}">
      <dgm:prSet/>
      <dgm:spPr/>
      <dgm:t>
        <a:bodyPr/>
        <a:lstStyle/>
        <a:p>
          <a:pPr rtl="0"/>
          <a:r>
            <a:rPr lang="es-ES_tradnl" dirty="0" smtClean="0"/>
            <a:t>pocos estudios que mencionen el impacto psicológico y la salud mental de los médicos generales frente a un desastre global.</a:t>
          </a:r>
          <a:endParaRPr lang="es-ES" dirty="0"/>
        </a:p>
      </dgm:t>
    </dgm:pt>
    <dgm:pt modelId="{96E8B95F-657A-44FC-A47A-23916A024544}" type="parTrans" cxnId="{407491A2-9C04-47DC-BF72-E82F2FDDA023}">
      <dgm:prSet/>
      <dgm:spPr/>
      <dgm:t>
        <a:bodyPr/>
        <a:lstStyle/>
        <a:p>
          <a:endParaRPr lang="es-ES"/>
        </a:p>
      </dgm:t>
    </dgm:pt>
    <dgm:pt modelId="{53D09EC5-7C7E-41AE-B632-0307E200CF6F}" type="sibTrans" cxnId="{407491A2-9C04-47DC-BF72-E82F2FDDA023}">
      <dgm:prSet/>
      <dgm:spPr/>
      <dgm:t>
        <a:bodyPr/>
        <a:lstStyle/>
        <a:p>
          <a:endParaRPr lang="es-ES"/>
        </a:p>
      </dgm:t>
    </dgm:pt>
    <dgm:pt modelId="{75A05655-FF44-4032-A550-D789C0FA8D48}">
      <dgm:prSet/>
      <dgm:spPr/>
      <dgm:t>
        <a:bodyPr/>
        <a:lstStyle/>
        <a:p>
          <a:pPr rtl="0"/>
          <a:r>
            <a:rPr lang="es-ES_tradnl" dirty="0" smtClean="0"/>
            <a:t>estrés, depresión y ansiedad en médicos generales, primera línea durante la pandemia de COVID 19 en el Hospital IESS Quito Sur </a:t>
          </a:r>
          <a:endParaRPr lang="es-ES" dirty="0"/>
        </a:p>
      </dgm:t>
    </dgm:pt>
    <dgm:pt modelId="{02C6488D-A4DB-4491-9EAA-CAD684C8C5F4}" type="sibTrans" cxnId="{E4CE680F-DBEF-42D3-AC94-04C0005977F1}">
      <dgm:prSet/>
      <dgm:spPr/>
      <dgm:t>
        <a:bodyPr/>
        <a:lstStyle/>
        <a:p>
          <a:endParaRPr lang="es-ES"/>
        </a:p>
      </dgm:t>
    </dgm:pt>
    <dgm:pt modelId="{B4FDA143-38DF-4F43-AF49-EF2A54005165}" type="parTrans" cxnId="{E4CE680F-DBEF-42D3-AC94-04C0005977F1}">
      <dgm:prSet/>
      <dgm:spPr/>
      <dgm:t>
        <a:bodyPr/>
        <a:lstStyle/>
        <a:p>
          <a:endParaRPr lang="es-ES"/>
        </a:p>
      </dgm:t>
    </dgm:pt>
    <dgm:pt modelId="{18DADD67-54D0-41F1-8F48-6BC67C0F761B}" type="pres">
      <dgm:prSet presAssocID="{2C8407F4-CBB0-4BE1-8445-52A8607E715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E7F97B-E380-4B02-B524-A8E5001A6248}" type="pres">
      <dgm:prSet presAssocID="{E0D6E08E-9F17-4E8B-86FC-996DDB43F0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BB90E-F2B4-45A7-9D6B-695019EB3A58}" type="pres">
      <dgm:prSet presAssocID="{0798413D-AB59-4E8B-9113-D875C3C9A14B}" presName="sibTrans" presStyleLbl="sibTrans1D1" presStyleIdx="0" presStyleCnt="4"/>
      <dgm:spPr/>
      <dgm:t>
        <a:bodyPr/>
        <a:lstStyle/>
        <a:p>
          <a:endParaRPr lang="es-ES"/>
        </a:p>
      </dgm:t>
    </dgm:pt>
    <dgm:pt modelId="{0773B98B-5A24-45E7-900E-B936FA32416D}" type="pres">
      <dgm:prSet presAssocID="{0798413D-AB59-4E8B-9113-D875C3C9A14B}" presName="connectorText" presStyleLbl="sibTrans1D1" presStyleIdx="0" presStyleCnt="4"/>
      <dgm:spPr/>
      <dgm:t>
        <a:bodyPr/>
        <a:lstStyle/>
        <a:p>
          <a:endParaRPr lang="es-ES"/>
        </a:p>
      </dgm:t>
    </dgm:pt>
    <dgm:pt modelId="{69B9519E-676D-4A8C-8BAC-74F45B094B3E}" type="pres">
      <dgm:prSet presAssocID="{BAFF8760-0BF5-484C-8996-C20F5D06D51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4C2EDB-3232-417E-9FE7-E4858A21268C}" type="pres">
      <dgm:prSet presAssocID="{2166C6CB-1783-48B9-83FA-00B7A19906C7}" presName="sibTrans" presStyleLbl="sibTrans1D1" presStyleIdx="1" presStyleCnt="4"/>
      <dgm:spPr/>
      <dgm:t>
        <a:bodyPr/>
        <a:lstStyle/>
        <a:p>
          <a:endParaRPr lang="es-ES"/>
        </a:p>
      </dgm:t>
    </dgm:pt>
    <dgm:pt modelId="{6C750A7B-D42E-4275-9821-03C810D5BA17}" type="pres">
      <dgm:prSet presAssocID="{2166C6CB-1783-48B9-83FA-00B7A19906C7}" presName="connectorText" presStyleLbl="sibTrans1D1" presStyleIdx="1" presStyleCnt="4"/>
      <dgm:spPr/>
      <dgm:t>
        <a:bodyPr/>
        <a:lstStyle/>
        <a:p>
          <a:endParaRPr lang="es-ES"/>
        </a:p>
      </dgm:t>
    </dgm:pt>
    <dgm:pt modelId="{001413B6-E0A0-478A-9E34-347E15585A95}" type="pres">
      <dgm:prSet presAssocID="{73335B93-D647-445A-B30C-57AD3471619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648725-BDFC-469D-8E1E-516753C4DC96}" type="pres">
      <dgm:prSet presAssocID="{80BC1A87-3230-41CB-A6DF-BEA649CAB6E2}" presName="sibTrans" presStyleLbl="sibTrans1D1" presStyleIdx="2" presStyleCnt="4"/>
      <dgm:spPr/>
      <dgm:t>
        <a:bodyPr/>
        <a:lstStyle/>
        <a:p>
          <a:endParaRPr lang="es-ES"/>
        </a:p>
      </dgm:t>
    </dgm:pt>
    <dgm:pt modelId="{971875EE-E8DB-4F8E-9D73-D200FEB0C936}" type="pres">
      <dgm:prSet presAssocID="{80BC1A87-3230-41CB-A6DF-BEA649CAB6E2}" presName="connectorText" presStyleLbl="sibTrans1D1" presStyleIdx="2" presStyleCnt="4"/>
      <dgm:spPr/>
      <dgm:t>
        <a:bodyPr/>
        <a:lstStyle/>
        <a:p>
          <a:endParaRPr lang="es-ES"/>
        </a:p>
      </dgm:t>
    </dgm:pt>
    <dgm:pt modelId="{B1B08E4D-54F3-4035-9614-68A57D75FA36}" type="pres">
      <dgm:prSet presAssocID="{7A33C658-5E89-45B1-B711-5F01A00B71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09F28A-C96A-475B-A787-1696EE99D8C6}" type="pres">
      <dgm:prSet presAssocID="{F6E08601-4766-480E-B36C-8C44C042FFCC}" presName="sibTrans" presStyleLbl="sibTrans1D1" presStyleIdx="3" presStyleCnt="4"/>
      <dgm:spPr/>
      <dgm:t>
        <a:bodyPr/>
        <a:lstStyle/>
        <a:p>
          <a:endParaRPr lang="es-ES"/>
        </a:p>
      </dgm:t>
    </dgm:pt>
    <dgm:pt modelId="{E28C74D3-BFD0-44AC-B583-62F845A5D348}" type="pres">
      <dgm:prSet presAssocID="{F6E08601-4766-480E-B36C-8C44C042FFCC}" presName="connectorText" presStyleLbl="sibTrans1D1" presStyleIdx="3" presStyleCnt="4"/>
      <dgm:spPr/>
      <dgm:t>
        <a:bodyPr/>
        <a:lstStyle/>
        <a:p>
          <a:endParaRPr lang="es-ES"/>
        </a:p>
      </dgm:t>
    </dgm:pt>
    <dgm:pt modelId="{8BD7044C-4F3C-40F6-B38D-D1C9C5D600DA}" type="pres">
      <dgm:prSet presAssocID="{6C72753C-D5F8-49C0-8F2D-2DEC6298911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29AA740-D31B-4817-8126-EA3D0DDF743A}" type="presOf" srcId="{7A33C658-5E89-45B1-B711-5F01A00B71E3}" destId="{B1B08E4D-54F3-4035-9614-68A57D75FA36}" srcOrd="0" destOrd="0" presId="urn:microsoft.com/office/officeart/2005/8/layout/bProcess3"/>
    <dgm:cxn modelId="{03B192D2-9B6B-4900-9E79-8E3C41A72E0F}" type="presOf" srcId="{F06BE9CA-15F7-4D93-886D-9B978BD3742C}" destId="{001413B6-E0A0-478A-9E34-347E15585A95}" srcOrd="0" destOrd="1" presId="urn:microsoft.com/office/officeart/2005/8/layout/bProcess3"/>
    <dgm:cxn modelId="{FC09BB79-4146-4CDF-A76A-D81A8A77D8BF}" srcId="{BAFF8760-0BF5-484C-8996-C20F5D06D51E}" destId="{4C2FEB44-C274-4EED-A269-FBED4602D3AC}" srcOrd="0" destOrd="0" parTransId="{FD94DDE2-59E5-4132-BA4B-E4F5375CC366}" sibTransId="{5542ECD7-3A42-4541-8C95-A4E39F773FBB}"/>
    <dgm:cxn modelId="{5EB6FE15-3228-4796-B218-DB0F39B32A8F}" type="presOf" srcId="{80BC1A87-3230-41CB-A6DF-BEA649CAB6E2}" destId="{C5648725-BDFC-469D-8E1E-516753C4DC96}" srcOrd="0" destOrd="0" presId="urn:microsoft.com/office/officeart/2005/8/layout/bProcess3"/>
    <dgm:cxn modelId="{95DCE32B-4632-42B2-9081-F9439FC49724}" type="presOf" srcId="{2C8407F4-CBB0-4BE1-8445-52A8607E715A}" destId="{18DADD67-54D0-41F1-8F48-6BC67C0F761B}" srcOrd="0" destOrd="0" presId="urn:microsoft.com/office/officeart/2005/8/layout/bProcess3"/>
    <dgm:cxn modelId="{014FD2A5-B3A3-4326-8D73-3A80ED08F80C}" type="presOf" srcId="{4C2FEB44-C274-4EED-A269-FBED4602D3AC}" destId="{69B9519E-676D-4A8C-8BAC-74F45B094B3E}" srcOrd="0" destOrd="1" presId="urn:microsoft.com/office/officeart/2005/8/layout/bProcess3"/>
    <dgm:cxn modelId="{E60D735E-18DA-4737-A8CD-D8224C2618FB}" type="presOf" srcId="{0798413D-AB59-4E8B-9113-D875C3C9A14B}" destId="{0773B98B-5A24-45E7-900E-B936FA32416D}" srcOrd="1" destOrd="0" presId="urn:microsoft.com/office/officeart/2005/8/layout/bProcess3"/>
    <dgm:cxn modelId="{E4CE680F-DBEF-42D3-AC94-04C0005977F1}" srcId="{7A33C658-5E89-45B1-B711-5F01A00B71E3}" destId="{75A05655-FF44-4032-A550-D789C0FA8D48}" srcOrd="0" destOrd="0" parTransId="{B4FDA143-38DF-4F43-AF49-EF2A54005165}" sibTransId="{02C6488D-A4DB-4491-9EAA-CAD684C8C5F4}"/>
    <dgm:cxn modelId="{FD1158A6-4CA1-421A-A7B6-04FD23FE69D5}" srcId="{2C8407F4-CBB0-4BE1-8445-52A8607E715A}" destId="{6C72753C-D5F8-49C0-8F2D-2DEC62989115}" srcOrd="4" destOrd="0" parTransId="{8C41486A-3545-46C8-A5C8-4DABD3ADBEC2}" sibTransId="{ED421DD5-FCAC-4145-BCDE-35AC2FD6DD4F}"/>
    <dgm:cxn modelId="{B24983F6-DAB5-4DCA-8795-EF7C0F1F694E}" srcId="{2C8407F4-CBB0-4BE1-8445-52A8607E715A}" destId="{73335B93-D647-445A-B30C-57AD3471619B}" srcOrd="2" destOrd="0" parTransId="{4265182D-A4B4-4098-9628-AC8BD7B92DBB}" sibTransId="{80BC1A87-3230-41CB-A6DF-BEA649CAB6E2}"/>
    <dgm:cxn modelId="{FBD22A93-D88D-496A-B8C2-CBF941F30B45}" srcId="{2C8407F4-CBB0-4BE1-8445-52A8607E715A}" destId="{7A33C658-5E89-45B1-B711-5F01A00B71E3}" srcOrd="3" destOrd="0" parTransId="{9BB7EB7E-AE53-4E07-894D-711AFC3CCD3D}" sibTransId="{F6E08601-4766-480E-B36C-8C44C042FFCC}"/>
    <dgm:cxn modelId="{7AE4427E-C92B-40A0-82F9-C268F1DC42BF}" type="presOf" srcId="{80BC1A87-3230-41CB-A6DF-BEA649CAB6E2}" destId="{971875EE-E8DB-4F8E-9D73-D200FEB0C936}" srcOrd="1" destOrd="0" presId="urn:microsoft.com/office/officeart/2005/8/layout/bProcess3"/>
    <dgm:cxn modelId="{FEB883F3-87E4-497B-890C-451ABE4EDEC3}" srcId="{E0D6E08E-9F17-4E8B-86FC-996DDB43F0A0}" destId="{9153133D-7B7B-4668-9348-32C997717DB9}" srcOrd="0" destOrd="0" parTransId="{A35CC272-34A7-4CF1-93C2-E31433FC02F2}" sibTransId="{E8CD33E5-564D-4908-89BD-7A0F218584C0}"/>
    <dgm:cxn modelId="{ED1B71E3-3DD7-4F0C-AF86-E2F40B8F139D}" type="presOf" srcId="{2166C6CB-1783-48B9-83FA-00B7A19906C7}" destId="{6C750A7B-D42E-4275-9821-03C810D5BA17}" srcOrd="1" destOrd="0" presId="urn:microsoft.com/office/officeart/2005/8/layout/bProcess3"/>
    <dgm:cxn modelId="{01FA6300-937C-4FFE-8D7A-A4160DEDA237}" type="presOf" srcId="{F6E08601-4766-480E-B36C-8C44C042FFCC}" destId="{E28C74D3-BFD0-44AC-B583-62F845A5D348}" srcOrd="1" destOrd="0" presId="urn:microsoft.com/office/officeart/2005/8/layout/bProcess3"/>
    <dgm:cxn modelId="{D9F6DDE3-0034-41A4-9582-BC28247D1EB2}" type="presOf" srcId="{75A05655-FF44-4032-A550-D789C0FA8D48}" destId="{B1B08E4D-54F3-4035-9614-68A57D75FA36}" srcOrd="0" destOrd="1" presId="urn:microsoft.com/office/officeart/2005/8/layout/bProcess3"/>
    <dgm:cxn modelId="{2E0F39BB-0090-4337-B27B-50AF2038CE71}" type="presOf" srcId="{BAFF8760-0BF5-484C-8996-C20F5D06D51E}" destId="{69B9519E-676D-4A8C-8BAC-74F45B094B3E}" srcOrd="0" destOrd="0" presId="urn:microsoft.com/office/officeart/2005/8/layout/bProcess3"/>
    <dgm:cxn modelId="{4517A802-3532-4F5D-98DF-37B7BE0C6BB1}" type="presOf" srcId="{9153133D-7B7B-4668-9348-32C997717DB9}" destId="{59E7F97B-E380-4B02-B524-A8E5001A6248}" srcOrd="0" destOrd="1" presId="urn:microsoft.com/office/officeart/2005/8/layout/bProcess3"/>
    <dgm:cxn modelId="{CF1EF2F2-5A78-4C39-91D2-39F51A0C6E13}" srcId="{2C8407F4-CBB0-4BE1-8445-52A8607E715A}" destId="{BAFF8760-0BF5-484C-8996-C20F5D06D51E}" srcOrd="1" destOrd="0" parTransId="{41542574-9CE4-4102-8833-83FAA2A6C7D8}" sibTransId="{2166C6CB-1783-48B9-83FA-00B7A19906C7}"/>
    <dgm:cxn modelId="{19E93E97-0C0B-4C7E-91C7-5EEE47FA48F1}" type="presOf" srcId="{0798413D-AB59-4E8B-9113-D875C3C9A14B}" destId="{A56BB90E-F2B4-45A7-9D6B-695019EB3A58}" srcOrd="0" destOrd="0" presId="urn:microsoft.com/office/officeart/2005/8/layout/bProcess3"/>
    <dgm:cxn modelId="{977E8892-1752-4C26-9333-CB5C54E78C56}" type="presOf" srcId="{6C72753C-D5F8-49C0-8F2D-2DEC62989115}" destId="{8BD7044C-4F3C-40F6-B38D-D1C9C5D600DA}" srcOrd="0" destOrd="0" presId="urn:microsoft.com/office/officeart/2005/8/layout/bProcess3"/>
    <dgm:cxn modelId="{71D0A354-03FD-41EC-A531-A4484FA32182}" type="presOf" srcId="{E0D6E08E-9F17-4E8B-86FC-996DDB43F0A0}" destId="{59E7F97B-E380-4B02-B524-A8E5001A6248}" srcOrd="0" destOrd="0" presId="urn:microsoft.com/office/officeart/2005/8/layout/bProcess3"/>
    <dgm:cxn modelId="{69B5670A-6E7C-4B14-B1BB-BBAFE4DFDD47}" srcId="{2C8407F4-CBB0-4BE1-8445-52A8607E715A}" destId="{E0D6E08E-9F17-4E8B-86FC-996DDB43F0A0}" srcOrd="0" destOrd="0" parTransId="{FDA4F5CD-9EC7-4860-9905-258F279521C9}" sibTransId="{0798413D-AB59-4E8B-9113-D875C3C9A14B}"/>
    <dgm:cxn modelId="{A4C799D1-DD5C-47F8-99AF-6A7955ECA93D}" type="presOf" srcId="{F6E08601-4766-480E-B36C-8C44C042FFCC}" destId="{D709F28A-C96A-475B-A787-1696EE99D8C6}" srcOrd="0" destOrd="0" presId="urn:microsoft.com/office/officeart/2005/8/layout/bProcess3"/>
    <dgm:cxn modelId="{E44A2F41-2BA4-42C6-BD7C-C917B1547C1A}" type="presOf" srcId="{2166C6CB-1783-48B9-83FA-00B7A19906C7}" destId="{6E4C2EDB-3232-417E-9FE7-E4858A21268C}" srcOrd="0" destOrd="0" presId="urn:microsoft.com/office/officeart/2005/8/layout/bProcess3"/>
    <dgm:cxn modelId="{E32113FD-F40A-4422-B67B-90189870305D}" type="presOf" srcId="{73335B93-D647-445A-B30C-57AD3471619B}" destId="{001413B6-E0A0-478A-9E34-347E15585A95}" srcOrd="0" destOrd="0" presId="urn:microsoft.com/office/officeart/2005/8/layout/bProcess3"/>
    <dgm:cxn modelId="{407491A2-9C04-47DC-BF72-E82F2FDDA023}" srcId="{73335B93-D647-445A-B30C-57AD3471619B}" destId="{F06BE9CA-15F7-4D93-886D-9B978BD3742C}" srcOrd="0" destOrd="0" parTransId="{96E8B95F-657A-44FC-A47A-23916A024544}" sibTransId="{53D09EC5-7C7E-41AE-B632-0307E200CF6F}"/>
    <dgm:cxn modelId="{092D5091-7F83-4BD5-BC0A-C32DDE0E308B}" type="presParOf" srcId="{18DADD67-54D0-41F1-8F48-6BC67C0F761B}" destId="{59E7F97B-E380-4B02-B524-A8E5001A6248}" srcOrd="0" destOrd="0" presId="urn:microsoft.com/office/officeart/2005/8/layout/bProcess3"/>
    <dgm:cxn modelId="{63AA8B15-667E-4747-95E9-1E659A94367C}" type="presParOf" srcId="{18DADD67-54D0-41F1-8F48-6BC67C0F761B}" destId="{A56BB90E-F2B4-45A7-9D6B-695019EB3A58}" srcOrd="1" destOrd="0" presId="urn:microsoft.com/office/officeart/2005/8/layout/bProcess3"/>
    <dgm:cxn modelId="{2D076D95-8BB5-403D-A7EB-4D91C30C0494}" type="presParOf" srcId="{A56BB90E-F2B4-45A7-9D6B-695019EB3A58}" destId="{0773B98B-5A24-45E7-900E-B936FA32416D}" srcOrd="0" destOrd="0" presId="urn:microsoft.com/office/officeart/2005/8/layout/bProcess3"/>
    <dgm:cxn modelId="{2AC92D50-B18F-4CDD-99D5-B0E121C2D9C9}" type="presParOf" srcId="{18DADD67-54D0-41F1-8F48-6BC67C0F761B}" destId="{69B9519E-676D-4A8C-8BAC-74F45B094B3E}" srcOrd="2" destOrd="0" presId="urn:microsoft.com/office/officeart/2005/8/layout/bProcess3"/>
    <dgm:cxn modelId="{0F94AD3B-1095-486A-BB93-3DC7046DB7A9}" type="presParOf" srcId="{18DADD67-54D0-41F1-8F48-6BC67C0F761B}" destId="{6E4C2EDB-3232-417E-9FE7-E4858A21268C}" srcOrd="3" destOrd="0" presId="urn:microsoft.com/office/officeart/2005/8/layout/bProcess3"/>
    <dgm:cxn modelId="{7B2FE1AF-AC08-425D-8AF9-C12D00BE51F3}" type="presParOf" srcId="{6E4C2EDB-3232-417E-9FE7-E4858A21268C}" destId="{6C750A7B-D42E-4275-9821-03C810D5BA17}" srcOrd="0" destOrd="0" presId="urn:microsoft.com/office/officeart/2005/8/layout/bProcess3"/>
    <dgm:cxn modelId="{9DB4D3AC-4090-4871-B66B-39C8D5806F85}" type="presParOf" srcId="{18DADD67-54D0-41F1-8F48-6BC67C0F761B}" destId="{001413B6-E0A0-478A-9E34-347E15585A95}" srcOrd="4" destOrd="0" presId="urn:microsoft.com/office/officeart/2005/8/layout/bProcess3"/>
    <dgm:cxn modelId="{8FA6B17C-1F66-41D7-84B5-F92DA10CD5FD}" type="presParOf" srcId="{18DADD67-54D0-41F1-8F48-6BC67C0F761B}" destId="{C5648725-BDFC-469D-8E1E-516753C4DC96}" srcOrd="5" destOrd="0" presId="urn:microsoft.com/office/officeart/2005/8/layout/bProcess3"/>
    <dgm:cxn modelId="{F00F886C-64E4-465D-AC62-E8A7C807434E}" type="presParOf" srcId="{C5648725-BDFC-469D-8E1E-516753C4DC96}" destId="{971875EE-E8DB-4F8E-9D73-D200FEB0C936}" srcOrd="0" destOrd="0" presId="urn:microsoft.com/office/officeart/2005/8/layout/bProcess3"/>
    <dgm:cxn modelId="{C648DDDB-4D65-4D39-8C6D-2FF9163CC847}" type="presParOf" srcId="{18DADD67-54D0-41F1-8F48-6BC67C0F761B}" destId="{B1B08E4D-54F3-4035-9614-68A57D75FA36}" srcOrd="6" destOrd="0" presId="urn:microsoft.com/office/officeart/2005/8/layout/bProcess3"/>
    <dgm:cxn modelId="{2297C3C7-8099-4EB0-858E-D0CC8E3C0667}" type="presParOf" srcId="{18DADD67-54D0-41F1-8F48-6BC67C0F761B}" destId="{D709F28A-C96A-475B-A787-1696EE99D8C6}" srcOrd="7" destOrd="0" presId="urn:microsoft.com/office/officeart/2005/8/layout/bProcess3"/>
    <dgm:cxn modelId="{85717147-0078-4F06-9110-D2019C2165AA}" type="presParOf" srcId="{D709F28A-C96A-475B-A787-1696EE99D8C6}" destId="{E28C74D3-BFD0-44AC-B583-62F845A5D348}" srcOrd="0" destOrd="0" presId="urn:microsoft.com/office/officeart/2005/8/layout/bProcess3"/>
    <dgm:cxn modelId="{50ABBA48-83D6-4C48-A7FB-9A34533AB74A}" type="presParOf" srcId="{18DADD67-54D0-41F1-8F48-6BC67C0F761B}" destId="{8BD7044C-4F3C-40F6-B38D-D1C9C5D600DA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183A5D-367D-41E5-8DBE-201FBD35CBB0}" type="doc">
      <dgm:prSet loTypeId="urn:microsoft.com/office/officeart/2005/8/layout/vList5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D575392-4E7E-4183-B2CA-E855BBA91AD7}">
      <dgm:prSet/>
      <dgm:spPr/>
      <dgm:t>
        <a:bodyPr/>
        <a:lstStyle/>
        <a:p>
          <a:pPr rtl="0"/>
          <a:r>
            <a:rPr lang="es-ES" dirty="0" smtClean="0"/>
            <a:t>Población de referencia</a:t>
          </a:r>
          <a:endParaRPr lang="es-ES" dirty="0"/>
        </a:p>
      </dgm:t>
    </dgm:pt>
    <dgm:pt modelId="{A8393A3D-9CD8-4365-9D98-93753F3492E8}" type="parTrans" cxnId="{7660DDDF-7FCA-4505-9179-A03C38C67AC7}">
      <dgm:prSet/>
      <dgm:spPr/>
      <dgm:t>
        <a:bodyPr/>
        <a:lstStyle/>
        <a:p>
          <a:endParaRPr lang="es-ES"/>
        </a:p>
      </dgm:t>
    </dgm:pt>
    <dgm:pt modelId="{29BD7875-5C5C-44D1-91F2-CD4950CD090D}" type="sibTrans" cxnId="{7660DDDF-7FCA-4505-9179-A03C38C67AC7}">
      <dgm:prSet/>
      <dgm:spPr/>
      <dgm:t>
        <a:bodyPr/>
        <a:lstStyle/>
        <a:p>
          <a:endParaRPr lang="es-ES"/>
        </a:p>
      </dgm:t>
    </dgm:pt>
    <dgm:pt modelId="{0B11FB28-AE4B-48DA-8473-6475A655E2B7}">
      <dgm:prSet/>
      <dgm:spPr/>
      <dgm:t>
        <a:bodyPr/>
        <a:lstStyle/>
        <a:p>
          <a:pPr rtl="0"/>
          <a:r>
            <a:rPr lang="es-ES_tradnl" dirty="0" smtClean="0"/>
            <a:t>103 médicos generales que trabajaron durante la contingencia desde marzo a noviembre 2020  en el Hospital IESS Quito Sur. </a:t>
          </a:r>
          <a:endParaRPr lang="es-ES" dirty="0"/>
        </a:p>
      </dgm:t>
    </dgm:pt>
    <dgm:pt modelId="{FA31E6DF-8B02-46A4-B446-02523944D534}" type="parTrans" cxnId="{EE1FAF87-1B2F-40CE-A862-BF0E1E6187A7}">
      <dgm:prSet/>
      <dgm:spPr/>
      <dgm:t>
        <a:bodyPr/>
        <a:lstStyle/>
        <a:p>
          <a:endParaRPr lang="es-ES"/>
        </a:p>
      </dgm:t>
    </dgm:pt>
    <dgm:pt modelId="{08188499-0076-453D-BA8F-FBEAD27449A9}" type="sibTrans" cxnId="{EE1FAF87-1B2F-40CE-A862-BF0E1E6187A7}">
      <dgm:prSet/>
      <dgm:spPr/>
      <dgm:t>
        <a:bodyPr/>
        <a:lstStyle/>
        <a:p>
          <a:endParaRPr lang="es-ES"/>
        </a:p>
      </dgm:t>
    </dgm:pt>
    <dgm:pt modelId="{2AD22584-D7EF-4662-816C-2C64E966FDAB}">
      <dgm:prSet/>
      <dgm:spPr/>
      <dgm:t>
        <a:bodyPr/>
        <a:lstStyle/>
        <a:p>
          <a:pPr rtl="0"/>
          <a:r>
            <a:rPr lang="es-ES_tradnl" smtClean="0"/>
            <a:t>Criterios de inclusión</a:t>
          </a:r>
          <a:endParaRPr lang="es-ES"/>
        </a:p>
      </dgm:t>
    </dgm:pt>
    <dgm:pt modelId="{6DB51378-536A-427F-83C9-FD809B5B80FD}" type="parTrans" cxnId="{4EC28FD3-7B2A-44AE-A4E3-7DF4813F6AE1}">
      <dgm:prSet/>
      <dgm:spPr/>
      <dgm:t>
        <a:bodyPr/>
        <a:lstStyle/>
        <a:p>
          <a:endParaRPr lang="es-ES"/>
        </a:p>
      </dgm:t>
    </dgm:pt>
    <dgm:pt modelId="{C1044A16-2FD4-491E-890B-349F3DDBC91C}" type="sibTrans" cxnId="{4EC28FD3-7B2A-44AE-A4E3-7DF4813F6AE1}">
      <dgm:prSet/>
      <dgm:spPr/>
      <dgm:t>
        <a:bodyPr/>
        <a:lstStyle/>
        <a:p>
          <a:endParaRPr lang="es-ES"/>
        </a:p>
      </dgm:t>
    </dgm:pt>
    <dgm:pt modelId="{86B0713C-B174-4741-ACAD-C0E645868B15}">
      <dgm:prSet/>
      <dgm:spPr/>
      <dgm:t>
        <a:bodyPr/>
        <a:lstStyle/>
        <a:p>
          <a:pPr rtl="0"/>
          <a:r>
            <a:rPr lang="es-ES_tradnl" dirty="0" smtClean="0"/>
            <a:t>medicina interna, cirugía, ginecología y neonatología, modalidad presencial,  voluntaria participar en el estudio. </a:t>
          </a:r>
          <a:endParaRPr lang="es-ES" dirty="0"/>
        </a:p>
      </dgm:t>
    </dgm:pt>
    <dgm:pt modelId="{FBD182EE-7FCA-4AAE-8AC6-22F1CF2DF667}" type="parTrans" cxnId="{1ED6B995-5A25-4FD2-AE5C-EEE361D25492}">
      <dgm:prSet/>
      <dgm:spPr/>
      <dgm:t>
        <a:bodyPr/>
        <a:lstStyle/>
        <a:p>
          <a:endParaRPr lang="es-ES"/>
        </a:p>
      </dgm:t>
    </dgm:pt>
    <dgm:pt modelId="{73C82018-3665-4E59-9590-249A5FE1CE15}" type="sibTrans" cxnId="{1ED6B995-5A25-4FD2-AE5C-EEE361D25492}">
      <dgm:prSet/>
      <dgm:spPr/>
      <dgm:t>
        <a:bodyPr/>
        <a:lstStyle/>
        <a:p>
          <a:endParaRPr lang="es-ES"/>
        </a:p>
      </dgm:t>
    </dgm:pt>
    <dgm:pt modelId="{5E85E192-DC7A-4687-8F3C-728D72AED3AE}">
      <dgm:prSet/>
      <dgm:spPr/>
      <dgm:t>
        <a:bodyPr/>
        <a:lstStyle/>
        <a:p>
          <a:pPr rtl="0"/>
          <a:r>
            <a:rPr lang="es-ES_tradnl" dirty="0" smtClean="0"/>
            <a:t>Criterios de exclusión</a:t>
          </a:r>
          <a:endParaRPr lang="es-ES" dirty="0"/>
        </a:p>
      </dgm:t>
    </dgm:pt>
    <dgm:pt modelId="{2B94DF90-ED8B-4585-A012-EFCDD161F87D}" type="parTrans" cxnId="{E2AC5FA5-EBB6-44E7-B115-44F7655AC36A}">
      <dgm:prSet/>
      <dgm:spPr/>
      <dgm:t>
        <a:bodyPr/>
        <a:lstStyle/>
        <a:p>
          <a:endParaRPr lang="es-ES"/>
        </a:p>
      </dgm:t>
    </dgm:pt>
    <dgm:pt modelId="{FD910FA7-167E-47B1-AAA9-A239A7298D8A}" type="sibTrans" cxnId="{E2AC5FA5-EBB6-44E7-B115-44F7655AC36A}">
      <dgm:prSet/>
      <dgm:spPr/>
      <dgm:t>
        <a:bodyPr/>
        <a:lstStyle/>
        <a:p>
          <a:endParaRPr lang="es-ES"/>
        </a:p>
      </dgm:t>
    </dgm:pt>
    <dgm:pt modelId="{C4CC10D3-204F-4C32-BAE2-6A56E7621B82}">
      <dgm:prSet/>
      <dgm:spPr/>
      <dgm:t>
        <a:bodyPr/>
        <a:lstStyle/>
        <a:p>
          <a:pPr rtl="0"/>
          <a:r>
            <a:rPr lang="es-ES_tradnl" dirty="0" smtClean="0"/>
            <a:t>teletrabajo o en suspensión de la jornada laboral, puerperio y/o lactancia.   </a:t>
          </a:r>
          <a:endParaRPr lang="es-ES" dirty="0"/>
        </a:p>
      </dgm:t>
    </dgm:pt>
    <dgm:pt modelId="{6BB7C6DC-EDC9-4C5D-BA36-9418A95BF924}" type="parTrans" cxnId="{D3B11B18-C64F-4284-ACB5-50ABE790C0BD}">
      <dgm:prSet/>
      <dgm:spPr/>
      <dgm:t>
        <a:bodyPr/>
        <a:lstStyle/>
        <a:p>
          <a:endParaRPr lang="es-ES"/>
        </a:p>
      </dgm:t>
    </dgm:pt>
    <dgm:pt modelId="{9874B159-40E4-4EEB-A6FE-56FD74BE2D16}" type="sibTrans" cxnId="{D3B11B18-C64F-4284-ACB5-50ABE790C0BD}">
      <dgm:prSet/>
      <dgm:spPr/>
      <dgm:t>
        <a:bodyPr/>
        <a:lstStyle/>
        <a:p>
          <a:endParaRPr lang="es-ES"/>
        </a:p>
      </dgm:t>
    </dgm:pt>
    <dgm:pt modelId="{47EC9689-B6F1-43D5-A01D-80C998D63FD0}">
      <dgm:prSet/>
      <dgm:spPr/>
      <dgm:t>
        <a:bodyPr/>
        <a:lstStyle/>
        <a:p>
          <a:pPr rtl="0"/>
          <a:r>
            <a:rPr lang="es-ES_tradnl" dirty="0" smtClean="0"/>
            <a:t>Muestreo </a:t>
          </a:r>
          <a:endParaRPr lang="es-ES" dirty="0"/>
        </a:p>
      </dgm:t>
    </dgm:pt>
    <dgm:pt modelId="{B9B357B8-7290-4D36-B2C1-B86B3D47FE3A}" type="parTrans" cxnId="{B89C16D4-CF60-48D0-B0EA-928F6FC282B8}">
      <dgm:prSet/>
      <dgm:spPr/>
      <dgm:t>
        <a:bodyPr/>
        <a:lstStyle/>
        <a:p>
          <a:endParaRPr lang="es-ES"/>
        </a:p>
      </dgm:t>
    </dgm:pt>
    <dgm:pt modelId="{DE0AE566-6FCF-4C3A-9176-731175C7CCE1}" type="sibTrans" cxnId="{B89C16D4-CF60-48D0-B0EA-928F6FC282B8}">
      <dgm:prSet/>
      <dgm:spPr/>
      <dgm:t>
        <a:bodyPr/>
        <a:lstStyle/>
        <a:p>
          <a:endParaRPr lang="es-ES"/>
        </a:p>
      </dgm:t>
    </dgm:pt>
    <dgm:pt modelId="{8ED4594A-A525-411D-A759-72A33EF3EE53}">
      <dgm:prSet/>
      <dgm:spPr/>
      <dgm:t>
        <a:bodyPr/>
        <a:lstStyle/>
        <a:p>
          <a:pPr rtl="0"/>
          <a:r>
            <a:rPr lang="es-ES_tradnl" dirty="0" smtClean="0"/>
            <a:t>aleatorio simple con un nivel de confianza del 95%, con un margen de error +/- 5% y una precisión del 2,8%, con una tasa de respuesta del 100%. </a:t>
          </a:r>
          <a:endParaRPr lang="es-ES" dirty="0"/>
        </a:p>
      </dgm:t>
    </dgm:pt>
    <dgm:pt modelId="{90AD774F-170E-451F-BD20-92DFF95989F8}" type="parTrans" cxnId="{632330CE-5D29-413F-B72E-457B7865BEE7}">
      <dgm:prSet/>
      <dgm:spPr/>
      <dgm:t>
        <a:bodyPr/>
        <a:lstStyle/>
        <a:p>
          <a:endParaRPr lang="es-ES"/>
        </a:p>
      </dgm:t>
    </dgm:pt>
    <dgm:pt modelId="{009B80E2-7E0D-4DE6-ACD4-F0349C374068}" type="sibTrans" cxnId="{632330CE-5D29-413F-B72E-457B7865BEE7}">
      <dgm:prSet/>
      <dgm:spPr/>
      <dgm:t>
        <a:bodyPr/>
        <a:lstStyle/>
        <a:p>
          <a:endParaRPr lang="es-ES"/>
        </a:p>
      </dgm:t>
    </dgm:pt>
    <dgm:pt modelId="{FC8EDCD9-75B9-4173-BC06-79F84F8D204D}">
      <dgm:prSet/>
      <dgm:spPr/>
      <dgm:t>
        <a:bodyPr/>
        <a:lstStyle/>
        <a:p>
          <a:pPr rtl="0"/>
          <a:r>
            <a:rPr lang="es-ES_tradnl" dirty="0" smtClean="0"/>
            <a:t>Muestra final </a:t>
          </a:r>
          <a:endParaRPr lang="es-ES" dirty="0"/>
        </a:p>
      </dgm:t>
    </dgm:pt>
    <dgm:pt modelId="{9DADF3B2-9515-4180-94DC-D0705A6476DD}" type="parTrans" cxnId="{1729CEE5-148E-4497-BEB3-5BF40F056769}">
      <dgm:prSet/>
      <dgm:spPr/>
      <dgm:t>
        <a:bodyPr/>
        <a:lstStyle/>
        <a:p>
          <a:endParaRPr lang="es-ES"/>
        </a:p>
      </dgm:t>
    </dgm:pt>
    <dgm:pt modelId="{A455207F-6108-4CB8-95CC-90369DDF529E}" type="sibTrans" cxnId="{1729CEE5-148E-4497-BEB3-5BF40F056769}">
      <dgm:prSet/>
      <dgm:spPr/>
      <dgm:t>
        <a:bodyPr/>
        <a:lstStyle/>
        <a:p>
          <a:endParaRPr lang="es-ES"/>
        </a:p>
      </dgm:t>
    </dgm:pt>
    <dgm:pt modelId="{C92BE686-5C1E-408D-BDD1-7CF5EF0620AD}">
      <dgm:prSet/>
      <dgm:spPr/>
      <dgm:t>
        <a:bodyPr/>
        <a:lstStyle/>
        <a:p>
          <a:pPr rtl="0"/>
          <a:r>
            <a:rPr lang="es-ES_tradnl" dirty="0" smtClean="0"/>
            <a:t>72 médicos. </a:t>
          </a:r>
          <a:endParaRPr lang="es-ES" dirty="0"/>
        </a:p>
      </dgm:t>
    </dgm:pt>
    <dgm:pt modelId="{3A42C0F5-D4B1-492B-A904-DD0A27FC68D0}" type="parTrans" cxnId="{7E972A34-68BE-4880-A5F2-E4A9D4959385}">
      <dgm:prSet/>
      <dgm:spPr/>
      <dgm:t>
        <a:bodyPr/>
        <a:lstStyle/>
        <a:p>
          <a:endParaRPr lang="es-ES"/>
        </a:p>
      </dgm:t>
    </dgm:pt>
    <dgm:pt modelId="{ADE4610A-0141-4893-965D-B15BC664988A}" type="sibTrans" cxnId="{7E972A34-68BE-4880-A5F2-E4A9D4959385}">
      <dgm:prSet/>
      <dgm:spPr/>
      <dgm:t>
        <a:bodyPr/>
        <a:lstStyle/>
        <a:p>
          <a:endParaRPr lang="es-ES"/>
        </a:p>
      </dgm:t>
    </dgm:pt>
    <dgm:pt modelId="{C26F9C07-7459-4589-8375-07C559A61444}" type="pres">
      <dgm:prSet presAssocID="{19183A5D-367D-41E5-8DBE-201FBD35CB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527A3D-433C-42DF-BFF7-2E68C9F6F430}" type="pres">
      <dgm:prSet presAssocID="{CD575392-4E7E-4183-B2CA-E855BBA91AD7}" presName="linNode" presStyleCnt="0"/>
      <dgm:spPr/>
      <dgm:t>
        <a:bodyPr/>
        <a:lstStyle/>
        <a:p>
          <a:endParaRPr lang="es-ES"/>
        </a:p>
      </dgm:t>
    </dgm:pt>
    <dgm:pt modelId="{88765779-2060-40ED-B06F-40920055FB7B}" type="pres">
      <dgm:prSet presAssocID="{CD575392-4E7E-4183-B2CA-E855BBA91AD7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909F04-1708-4381-ACE2-44B98E37028D}" type="pres">
      <dgm:prSet presAssocID="{CD575392-4E7E-4183-B2CA-E855BBA91AD7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D401AD2-5E2F-44A9-9D6B-276D5AD37D2F}" type="pres">
      <dgm:prSet presAssocID="{29BD7875-5C5C-44D1-91F2-CD4950CD090D}" presName="sp" presStyleCnt="0"/>
      <dgm:spPr/>
      <dgm:t>
        <a:bodyPr/>
        <a:lstStyle/>
        <a:p>
          <a:endParaRPr lang="es-ES"/>
        </a:p>
      </dgm:t>
    </dgm:pt>
    <dgm:pt modelId="{9D92230E-4DF3-45D0-9EF0-3F8EE64879EC}" type="pres">
      <dgm:prSet presAssocID="{2AD22584-D7EF-4662-816C-2C64E966FDAB}" presName="linNode" presStyleCnt="0"/>
      <dgm:spPr/>
      <dgm:t>
        <a:bodyPr/>
        <a:lstStyle/>
        <a:p>
          <a:endParaRPr lang="es-ES"/>
        </a:p>
      </dgm:t>
    </dgm:pt>
    <dgm:pt modelId="{13669638-9752-44D0-A767-2EEFDE39144C}" type="pres">
      <dgm:prSet presAssocID="{2AD22584-D7EF-4662-816C-2C64E966FDAB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2C2290-15B1-49EA-8359-891724BFAB83}" type="pres">
      <dgm:prSet presAssocID="{2AD22584-D7EF-4662-816C-2C64E966FDAB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5BCE15-FB6F-4845-BBD7-21A11AC6AC7F}" type="pres">
      <dgm:prSet presAssocID="{C1044A16-2FD4-491E-890B-349F3DDBC91C}" presName="sp" presStyleCnt="0"/>
      <dgm:spPr/>
      <dgm:t>
        <a:bodyPr/>
        <a:lstStyle/>
        <a:p>
          <a:endParaRPr lang="es-ES"/>
        </a:p>
      </dgm:t>
    </dgm:pt>
    <dgm:pt modelId="{3F63D80E-0BE2-4993-BEA5-31AC70D95A51}" type="pres">
      <dgm:prSet presAssocID="{5E85E192-DC7A-4687-8F3C-728D72AED3AE}" presName="linNode" presStyleCnt="0"/>
      <dgm:spPr/>
      <dgm:t>
        <a:bodyPr/>
        <a:lstStyle/>
        <a:p>
          <a:endParaRPr lang="es-ES"/>
        </a:p>
      </dgm:t>
    </dgm:pt>
    <dgm:pt modelId="{D4699D65-C64B-4283-AB4D-307897A5BC32}" type="pres">
      <dgm:prSet presAssocID="{5E85E192-DC7A-4687-8F3C-728D72AED3A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AE1B98-CDAC-45D9-B768-5129527E661A}" type="pres">
      <dgm:prSet presAssocID="{5E85E192-DC7A-4687-8F3C-728D72AED3AE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CD05934-42EC-41CB-A3B0-2AF5719AF9B9}" type="pres">
      <dgm:prSet presAssocID="{FD910FA7-167E-47B1-AAA9-A239A7298D8A}" presName="sp" presStyleCnt="0"/>
      <dgm:spPr/>
      <dgm:t>
        <a:bodyPr/>
        <a:lstStyle/>
        <a:p>
          <a:endParaRPr lang="es-ES"/>
        </a:p>
      </dgm:t>
    </dgm:pt>
    <dgm:pt modelId="{25355193-2A72-4D69-ADFD-E584C232FFA4}" type="pres">
      <dgm:prSet presAssocID="{47EC9689-B6F1-43D5-A01D-80C998D63FD0}" presName="linNode" presStyleCnt="0"/>
      <dgm:spPr/>
      <dgm:t>
        <a:bodyPr/>
        <a:lstStyle/>
        <a:p>
          <a:endParaRPr lang="es-ES"/>
        </a:p>
      </dgm:t>
    </dgm:pt>
    <dgm:pt modelId="{4DAC6A85-1B76-4244-B956-0C2C3C1880C7}" type="pres">
      <dgm:prSet presAssocID="{47EC9689-B6F1-43D5-A01D-80C998D63FD0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2B088-2614-433C-841C-064238AE80DC}" type="pres">
      <dgm:prSet presAssocID="{47EC9689-B6F1-43D5-A01D-80C998D63FD0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348A337-3EA4-45EB-9B09-EA1B5EE4736C}" type="pres">
      <dgm:prSet presAssocID="{DE0AE566-6FCF-4C3A-9176-731175C7CCE1}" presName="sp" presStyleCnt="0"/>
      <dgm:spPr/>
      <dgm:t>
        <a:bodyPr/>
        <a:lstStyle/>
        <a:p>
          <a:endParaRPr lang="es-ES"/>
        </a:p>
      </dgm:t>
    </dgm:pt>
    <dgm:pt modelId="{1B09E892-704F-46E9-A203-1FB420E6AF34}" type="pres">
      <dgm:prSet presAssocID="{FC8EDCD9-75B9-4173-BC06-79F84F8D204D}" presName="linNode" presStyleCnt="0"/>
      <dgm:spPr/>
      <dgm:t>
        <a:bodyPr/>
        <a:lstStyle/>
        <a:p>
          <a:endParaRPr lang="es-ES"/>
        </a:p>
      </dgm:t>
    </dgm:pt>
    <dgm:pt modelId="{90D92CE3-8E3F-4A3F-A442-6EBE2DD7199A}" type="pres">
      <dgm:prSet presAssocID="{FC8EDCD9-75B9-4173-BC06-79F84F8D204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D9DC07-9C00-40FA-B318-2EE98EF716CA}" type="pres">
      <dgm:prSet presAssocID="{FC8EDCD9-75B9-4173-BC06-79F84F8D204D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AB98777-C1DD-4FE4-B49D-A4AB31DED325}" type="presOf" srcId="{CD575392-4E7E-4183-B2CA-E855BBA91AD7}" destId="{88765779-2060-40ED-B06F-40920055FB7B}" srcOrd="0" destOrd="0" presId="urn:microsoft.com/office/officeart/2005/8/layout/vList5"/>
    <dgm:cxn modelId="{F8C2B112-52CA-41FA-8464-138F12386BD2}" type="presOf" srcId="{5E85E192-DC7A-4687-8F3C-728D72AED3AE}" destId="{D4699D65-C64B-4283-AB4D-307897A5BC32}" srcOrd="0" destOrd="0" presId="urn:microsoft.com/office/officeart/2005/8/layout/vList5"/>
    <dgm:cxn modelId="{7D252069-580B-485D-8207-49C3BC3E4A29}" type="presOf" srcId="{86B0713C-B174-4741-ACAD-C0E645868B15}" destId="{5E2C2290-15B1-49EA-8359-891724BFAB83}" srcOrd="0" destOrd="0" presId="urn:microsoft.com/office/officeart/2005/8/layout/vList5"/>
    <dgm:cxn modelId="{1ED6B995-5A25-4FD2-AE5C-EEE361D25492}" srcId="{2AD22584-D7EF-4662-816C-2C64E966FDAB}" destId="{86B0713C-B174-4741-ACAD-C0E645868B15}" srcOrd="0" destOrd="0" parTransId="{FBD182EE-7FCA-4AAE-8AC6-22F1CF2DF667}" sibTransId="{73C82018-3665-4E59-9590-249A5FE1CE15}"/>
    <dgm:cxn modelId="{B89C16D4-CF60-48D0-B0EA-928F6FC282B8}" srcId="{19183A5D-367D-41E5-8DBE-201FBD35CBB0}" destId="{47EC9689-B6F1-43D5-A01D-80C998D63FD0}" srcOrd="3" destOrd="0" parTransId="{B9B357B8-7290-4D36-B2C1-B86B3D47FE3A}" sibTransId="{DE0AE566-6FCF-4C3A-9176-731175C7CCE1}"/>
    <dgm:cxn modelId="{74573990-EAA9-4EE1-9516-ED4DC8091CDE}" type="presOf" srcId="{FC8EDCD9-75B9-4173-BC06-79F84F8D204D}" destId="{90D92CE3-8E3F-4A3F-A442-6EBE2DD7199A}" srcOrd="0" destOrd="0" presId="urn:microsoft.com/office/officeart/2005/8/layout/vList5"/>
    <dgm:cxn modelId="{1729CEE5-148E-4497-BEB3-5BF40F056769}" srcId="{19183A5D-367D-41E5-8DBE-201FBD35CBB0}" destId="{FC8EDCD9-75B9-4173-BC06-79F84F8D204D}" srcOrd="4" destOrd="0" parTransId="{9DADF3B2-9515-4180-94DC-D0705A6476DD}" sibTransId="{A455207F-6108-4CB8-95CC-90369DDF529E}"/>
    <dgm:cxn modelId="{E2AC5FA5-EBB6-44E7-B115-44F7655AC36A}" srcId="{19183A5D-367D-41E5-8DBE-201FBD35CBB0}" destId="{5E85E192-DC7A-4687-8F3C-728D72AED3AE}" srcOrd="2" destOrd="0" parTransId="{2B94DF90-ED8B-4585-A012-EFCDD161F87D}" sibTransId="{FD910FA7-167E-47B1-AAA9-A239A7298D8A}"/>
    <dgm:cxn modelId="{632330CE-5D29-413F-B72E-457B7865BEE7}" srcId="{47EC9689-B6F1-43D5-A01D-80C998D63FD0}" destId="{8ED4594A-A525-411D-A759-72A33EF3EE53}" srcOrd="0" destOrd="0" parTransId="{90AD774F-170E-451F-BD20-92DFF95989F8}" sibTransId="{009B80E2-7E0D-4DE6-ACD4-F0349C374068}"/>
    <dgm:cxn modelId="{D3B11B18-C64F-4284-ACB5-50ABE790C0BD}" srcId="{5E85E192-DC7A-4687-8F3C-728D72AED3AE}" destId="{C4CC10D3-204F-4C32-BAE2-6A56E7621B82}" srcOrd="0" destOrd="0" parTransId="{6BB7C6DC-EDC9-4C5D-BA36-9418A95BF924}" sibTransId="{9874B159-40E4-4EEB-A6FE-56FD74BE2D16}"/>
    <dgm:cxn modelId="{762A3CBB-6D4F-4BFF-8E87-04C5A72876C8}" type="presOf" srcId="{2AD22584-D7EF-4662-816C-2C64E966FDAB}" destId="{13669638-9752-44D0-A767-2EEFDE39144C}" srcOrd="0" destOrd="0" presId="urn:microsoft.com/office/officeart/2005/8/layout/vList5"/>
    <dgm:cxn modelId="{0583741C-BBC6-4C02-966C-0BA534C26102}" type="presOf" srcId="{C92BE686-5C1E-408D-BDD1-7CF5EF0620AD}" destId="{3ED9DC07-9C00-40FA-B318-2EE98EF716CA}" srcOrd="0" destOrd="0" presId="urn:microsoft.com/office/officeart/2005/8/layout/vList5"/>
    <dgm:cxn modelId="{936FD66E-3FB7-41FA-A674-8267E7410966}" type="presOf" srcId="{8ED4594A-A525-411D-A759-72A33EF3EE53}" destId="{6042B088-2614-433C-841C-064238AE80DC}" srcOrd="0" destOrd="0" presId="urn:microsoft.com/office/officeart/2005/8/layout/vList5"/>
    <dgm:cxn modelId="{EE1FAF87-1B2F-40CE-A862-BF0E1E6187A7}" srcId="{CD575392-4E7E-4183-B2CA-E855BBA91AD7}" destId="{0B11FB28-AE4B-48DA-8473-6475A655E2B7}" srcOrd="0" destOrd="0" parTransId="{FA31E6DF-8B02-46A4-B446-02523944D534}" sibTransId="{08188499-0076-453D-BA8F-FBEAD27449A9}"/>
    <dgm:cxn modelId="{AA9E7F17-481E-4AC3-B6BE-906B13ECE01B}" type="presOf" srcId="{47EC9689-B6F1-43D5-A01D-80C998D63FD0}" destId="{4DAC6A85-1B76-4244-B956-0C2C3C1880C7}" srcOrd="0" destOrd="0" presId="urn:microsoft.com/office/officeart/2005/8/layout/vList5"/>
    <dgm:cxn modelId="{4EC28FD3-7B2A-44AE-A4E3-7DF4813F6AE1}" srcId="{19183A5D-367D-41E5-8DBE-201FBD35CBB0}" destId="{2AD22584-D7EF-4662-816C-2C64E966FDAB}" srcOrd="1" destOrd="0" parTransId="{6DB51378-536A-427F-83C9-FD809B5B80FD}" sibTransId="{C1044A16-2FD4-491E-890B-349F3DDBC91C}"/>
    <dgm:cxn modelId="{3096E1B6-DE0D-4535-BA60-83F14461E28D}" type="presOf" srcId="{0B11FB28-AE4B-48DA-8473-6475A655E2B7}" destId="{AB909F04-1708-4381-ACE2-44B98E37028D}" srcOrd="0" destOrd="0" presId="urn:microsoft.com/office/officeart/2005/8/layout/vList5"/>
    <dgm:cxn modelId="{8F1383F7-9200-4E19-95A5-4997348D8146}" type="presOf" srcId="{C4CC10D3-204F-4C32-BAE2-6A56E7621B82}" destId="{57AE1B98-CDAC-45D9-B768-5129527E661A}" srcOrd="0" destOrd="0" presId="urn:microsoft.com/office/officeart/2005/8/layout/vList5"/>
    <dgm:cxn modelId="{7E972A34-68BE-4880-A5F2-E4A9D4959385}" srcId="{FC8EDCD9-75B9-4173-BC06-79F84F8D204D}" destId="{C92BE686-5C1E-408D-BDD1-7CF5EF0620AD}" srcOrd="0" destOrd="0" parTransId="{3A42C0F5-D4B1-492B-A904-DD0A27FC68D0}" sibTransId="{ADE4610A-0141-4893-965D-B15BC664988A}"/>
    <dgm:cxn modelId="{7660DDDF-7FCA-4505-9179-A03C38C67AC7}" srcId="{19183A5D-367D-41E5-8DBE-201FBD35CBB0}" destId="{CD575392-4E7E-4183-B2CA-E855BBA91AD7}" srcOrd="0" destOrd="0" parTransId="{A8393A3D-9CD8-4365-9D98-93753F3492E8}" sibTransId="{29BD7875-5C5C-44D1-91F2-CD4950CD090D}"/>
    <dgm:cxn modelId="{8969984B-AAAD-4D68-AA47-5073F03D033F}" type="presOf" srcId="{19183A5D-367D-41E5-8DBE-201FBD35CBB0}" destId="{C26F9C07-7459-4589-8375-07C559A61444}" srcOrd="0" destOrd="0" presId="urn:microsoft.com/office/officeart/2005/8/layout/vList5"/>
    <dgm:cxn modelId="{F1388ECB-4CE8-4EAB-83A2-5B2D244A8F1A}" type="presParOf" srcId="{C26F9C07-7459-4589-8375-07C559A61444}" destId="{0D527A3D-433C-42DF-BFF7-2E68C9F6F430}" srcOrd="0" destOrd="0" presId="urn:microsoft.com/office/officeart/2005/8/layout/vList5"/>
    <dgm:cxn modelId="{4B8DC404-0ED1-46E4-8ADC-B99A6E28B535}" type="presParOf" srcId="{0D527A3D-433C-42DF-BFF7-2E68C9F6F430}" destId="{88765779-2060-40ED-B06F-40920055FB7B}" srcOrd="0" destOrd="0" presId="urn:microsoft.com/office/officeart/2005/8/layout/vList5"/>
    <dgm:cxn modelId="{06A1C0B4-F81C-4797-A002-B0E42071DD45}" type="presParOf" srcId="{0D527A3D-433C-42DF-BFF7-2E68C9F6F430}" destId="{AB909F04-1708-4381-ACE2-44B98E37028D}" srcOrd="1" destOrd="0" presId="urn:microsoft.com/office/officeart/2005/8/layout/vList5"/>
    <dgm:cxn modelId="{2B6D8F22-1A16-4C4C-AC95-A79476A58D1C}" type="presParOf" srcId="{C26F9C07-7459-4589-8375-07C559A61444}" destId="{FD401AD2-5E2F-44A9-9D6B-276D5AD37D2F}" srcOrd="1" destOrd="0" presId="urn:microsoft.com/office/officeart/2005/8/layout/vList5"/>
    <dgm:cxn modelId="{D918CD18-ED9D-422D-9051-0322C496B8C5}" type="presParOf" srcId="{C26F9C07-7459-4589-8375-07C559A61444}" destId="{9D92230E-4DF3-45D0-9EF0-3F8EE64879EC}" srcOrd="2" destOrd="0" presId="urn:microsoft.com/office/officeart/2005/8/layout/vList5"/>
    <dgm:cxn modelId="{1B72F129-9C81-4040-8F18-C8ACA1028604}" type="presParOf" srcId="{9D92230E-4DF3-45D0-9EF0-3F8EE64879EC}" destId="{13669638-9752-44D0-A767-2EEFDE39144C}" srcOrd="0" destOrd="0" presId="urn:microsoft.com/office/officeart/2005/8/layout/vList5"/>
    <dgm:cxn modelId="{F5BAF09D-43D9-4894-B4CE-804258C8AFF7}" type="presParOf" srcId="{9D92230E-4DF3-45D0-9EF0-3F8EE64879EC}" destId="{5E2C2290-15B1-49EA-8359-891724BFAB83}" srcOrd="1" destOrd="0" presId="urn:microsoft.com/office/officeart/2005/8/layout/vList5"/>
    <dgm:cxn modelId="{833524B9-EB57-43A9-BC8F-729CEFEA4888}" type="presParOf" srcId="{C26F9C07-7459-4589-8375-07C559A61444}" destId="{E05BCE15-FB6F-4845-BBD7-21A11AC6AC7F}" srcOrd="3" destOrd="0" presId="urn:microsoft.com/office/officeart/2005/8/layout/vList5"/>
    <dgm:cxn modelId="{4B1E1A71-E89C-4608-82A8-F43BABA4FDD4}" type="presParOf" srcId="{C26F9C07-7459-4589-8375-07C559A61444}" destId="{3F63D80E-0BE2-4993-BEA5-31AC70D95A51}" srcOrd="4" destOrd="0" presId="urn:microsoft.com/office/officeart/2005/8/layout/vList5"/>
    <dgm:cxn modelId="{96D49DF6-3691-4FD5-9918-06F0E0BD5985}" type="presParOf" srcId="{3F63D80E-0BE2-4993-BEA5-31AC70D95A51}" destId="{D4699D65-C64B-4283-AB4D-307897A5BC32}" srcOrd="0" destOrd="0" presId="urn:microsoft.com/office/officeart/2005/8/layout/vList5"/>
    <dgm:cxn modelId="{2241AA2C-DCA8-4A26-9E59-F9900445181C}" type="presParOf" srcId="{3F63D80E-0BE2-4993-BEA5-31AC70D95A51}" destId="{57AE1B98-CDAC-45D9-B768-5129527E661A}" srcOrd="1" destOrd="0" presId="urn:microsoft.com/office/officeart/2005/8/layout/vList5"/>
    <dgm:cxn modelId="{BAC48246-B36E-41CB-AD88-B2AB9CD19EF4}" type="presParOf" srcId="{C26F9C07-7459-4589-8375-07C559A61444}" destId="{BCD05934-42EC-41CB-A3B0-2AF5719AF9B9}" srcOrd="5" destOrd="0" presId="urn:microsoft.com/office/officeart/2005/8/layout/vList5"/>
    <dgm:cxn modelId="{5B183EB7-4EA3-4EDE-918C-181CA0271598}" type="presParOf" srcId="{C26F9C07-7459-4589-8375-07C559A61444}" destId="{25355193-2A72-4D69-ADFD-E584C232FFA4}" srcOrd="6" destOrd="0" presId="urn:microsoft.com/office/officeart/2005/8/layout/vList5"/>
    <dgm:cxn modelId="{029C6DBB-1971-490A-93FE-32F7AB6450E0}" type="presParOf" srcId="{25355193-2A72-4D69-ADFD-E584C232FFA4}" destId="{4DAC6A85-1B76-4244-B956-0C2C3C1880C7}" srcOrd="0" destOrd="0" presId="urn:microsoft.com/office/officeart/2005/8/layout/vList5"/>
    <dgm:cxn modelId="{99E45443-8D98-4950-BF11-DF4ACFBE08E0}" type="presParOf" srcId="{25355193-2A72-4D69-ADFD-E584C232FFA4}" destId="{6042B088-2614-433C-841C-064238AE80DC}" srcOrd="1" destOrd="0" presId="urn:microsoft.com/office/officeart/2005/8/layout/vList5"/>
    <dgm:cxn modelId="{FB3C6307-3110-414B-8F7C-240561FC8487}" type="presParOf" srcId="{C26F9C07-7459-4589-8375-07C559A61444}" destId="{4348A337-3EA4-45EB-9B09-EA1B5EE4736C}" srcOrd="7" destOrd="0" presId="urn:microsoft.com/office/officeart/2005/8/layout/vList5"/>
    <dgm:cxn modelId="{6592BF6D-A3EB-44F1-8857-6D4299046D42}" type="presParOf" srcId="{C26F9C07-7459-4589-8375-07C559A61444}" destId="{1B09E892-704F-46E9-A203-1FB420E6AF34}" srcOrd="8" destOrd="0" presId="urn:microsoft.com/office/officeart/2005/8/layout/vList5"/>
    <dgm:cxn modelId="{48E387A5-65C8-4440-BF70-5E47D605FC74}" type="presParOf" srcId="{1B09E892-704F-46E9-A203-1FB420E6AF34}" destId="{90D92CE3-8E3F-4A3F-A442-6EBE2DD7199A}" srcOrd="0" destOrd="0" presId="urn:microsoft.com/office/officeart/2005/8/layout/vList5"/>
    <dgm:cxn modelId="{7642A2A3-1C04-4E42-B58C-65FA09C8998F}" type="presParOf" srcId="{1B09E892-704F-46E9-A203-1FB420E6AF34}" destId="{3ED9DC07-9C00-40FA-B318-2EE98EF716C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F14DCC-117D-43B9-A939-9258781CA12A}" type="doc">
      <dgm:prSet loTypeId="urn:microsoft.com/office/officeart/2005/8/layout/hierarchy3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677C95D-C642-4CC0-AF23-DAD7169F3D45}">
      <dgm:prSet/>
      <dgm:spPr/>
      <dgm:t>
        <a:bodyPr/>
        <a:lstStyle/>
        <a:p>
          <a:pPr rtl="0"/>
          <a:r>
            <a:rPr lang="es-ES_tradnl" dirty="0" smtClean="0"/>
            <a:t>Variables de estudio</a:t>
          </a:r>
          <a:endParaRPr lang="es-ES" dirty="0"/>
        </a:p>
      </dgm:t>
    </dgm:pt>
    <dgm:pt modelId="{4A9F6CCD-8ADA-46DF-8C57-A0208BE06BCE}" type="parTrans" cxnId="{7BB1CD2A-C74C-47D3-8946-BB8E5A79C3DE}">
      <dgm:prSet/>
      <dgm:spPr/>
      <dgm:t>
        <a:bodyPr/>
        <a:lstStyle/>
        <a:p>
          <a:endParaRPr lang="es-ES"/>
        </a:p>
      </dgm:t>
    </dgm:pt>
    <dgm:pt modelId="{577812C8-64D7-46E2-A040-A5611FAF464A}" type="sibTrans" cxnId="{7BB1CD2A-C74C-47D3-8946-BB8E5A79C3DE}">
      <dgm:prSet/>
      <dgm:spPr/>
      <dgm:t>
        <a:bodyPr/>
        <a:lstStyle/>
        <a:p>
          <a:endParaRPr lang="es-ES"/>
        </a:p>
      </dgm:t>
    </dgm:pt>
    <dgm:pt modelId="{5A84043C-7508-40AF-848F-641671440FD3}">
      <dgm:prSet/>
      <dgm:spPr/>
      <dgm:t>
        <a:bodyPr/>
        <a:lstStyle/>
        <a:p>
          <a:pPr rtl="0"/>
          <a:r>
            <a:rPr lang="es-ES_tradnl" dirty="0" smtClean="0"/>
            <a:t>Cuestionario sociodemográfico </a:t>
          </a:r>
          <a:endParaRPr lang="es-ES" dirty="0"/>
        </a:p>
      </dgm:t>
    </dgm:pt>
    <dgm:pt modelId="{4B4DFE36-DD31-4BB1-B478-3170CF405D57}" type="parTrans" cxnId="{0A49F704-6E50-47DA-AD28-B685040201E8}">
      <dgm:prSet/>
      <dgm:spPr/>
      <dgm:t>
        <a:bodyPr/>
        <a:lstStyle/>
        <a:p>
          <a:endParaRPr lang="es-ES"/>
        </a:p>
      </dgm:t>
    </dgm:pt>
    <dgm:pt modelId="{5FBB55D9-E232-412D-B8C1-271609C978FB}" type="sibTrans" cxnId="{0A49F704-6E50-47DA-AD28-B685040201E8}">
      <dgm:prSet/>
      <dgm:spPr/>
      <dgm:t>
        <a:bodyPr/>
        <a:lstStyle/>
        <a:p>
          <a:endParaRPr lang="es-ES"/>
        </a:p>
      </dgm:t>
    </dgm:pt>
    <dgm:pt modelId="{523C6635-46E5-4D45-A846-5123A7ECB06A}">
      <dgm:prSet/>
      <dgm:spPr/>
      <dgm:t>
        <a:bodyPr/>
        <a:lstStyle/>
        <a:p>
          <a:pPr rtl="0"/>
          <a:r>
            <a:rPr lang="es-ES_tradnl" dirty="0" smtClean="0"/>
            <a:t>El análisis de los datos</a:t>
          </a:r>
          <a:endParaRPr lang="es-ES" dirty="0"/>
        </a:p>
      </dgm:t>
    </dgm:pt>
    <dgm:pt modelId="{3398281A-4E44-4B1F-882E-6902A3663E30}" type="parTrans" cxnId="{1F644856-A639-4D52-A6B2-E75C646846B3}">
      <dgm:prSet/>
      <dgm:spPr/>
      <dgm:t>
        <a:bodyPr/>
        <a:lstStyle/>
        <a:p>
          <a:endParaRPr lang="es-ES"/>
        </a:p>
      </dgm:t>
    </dgm:pt>
    <dgm:pt modelId="{5F3812C8-2C60-45D5-B084-78F045A6B043}" type="sibTrans" cxnId="{1F644856-A639-4D52-A6B2-E75C646846B3}">
      <dgm:prSet/>
      <dgm:spPr/>
      <dgm:t>
        <a:bodyPr/>
        <a:lstStyle/>
        <a:p>
          <a:endParaRPr lang="es-ES"/>
        </a:p>
      </dgm:t>
    </dgm:pt>
    <dgm:pt modelId="{814065C6-47C0-4A83-9168-9A838CF8A260}">
      <dgm:prSet/>
      <dgm:spPr/>
      <dgm:t>
        <a:bodyPr/>
        <a:lstStyle/>
        <a:p>
          <a:pPr rtl="0"/>
          <a:r>
            <a:rPr lang="es-ES_tradnl" dirty="0" smtClean="0"/>
            <a:t>tablas de frecuencias/porcentajes para evidenciar la presencia de estas patologías</a:t>
          </a:r>
          <a:endParaRPr lang="es-ES" dirty="0"/>
        </a:p>
      </dgm:t>
    </dgm:pt>
    <dgm:pt modelId="{8CA62B99-74FC-46E0-B653-1F18633037F3}" type="parTrans" cxnId="{D2BFF32F-AD36-49C5-8132-6053F1FC3826}">
      <dgm:prSet/>
      <dgm:spPr/>
      <dgm:t>
        <a:bodyPr/>
        <a:lstStyle/>
        <a:p>
          <a:endParaRPr lang="es-ES"/>
        </a:p>
      </dgm:t>
    </dgm:pt>
    <dgm:pt modelId="{B68765A0-B35F-4C4B-9960-90B0AD0F11A9}" type="sibTrans" cxnId="{D2BFF32F-AD36-49C5-8132-6053F1FC3826}">
      <dgm:prSet/>
      <dgm:spPr/>
      <dgm:t>
        <a:bodyPr/>
        <a:lstStyle/>
        <a:p>
          <a:endParaRPr lang="es-ES"/>
        </a:p>
      </dgm:t>
    </dgm:pt>
    <dgm:pt modelId="{78795524-681B-4094-8E29-277DC7855262}">
      <dgm:prSet/>
      <dgm:spPr/>
      <dgm:t>
        <a:bodyPr/>
        <a:lstStyle/>
        <a:p>
          <a:pPr rtl="0"/>
          <a:r>
            <a:rPr lang="es-ES_tradnl" dirty="0" smtClean="0"/>
            <a:t>paquete estadístico SPSS v.22 </a:t>
          </a:r>
          <a:endParaRPr lang="es-ES" dirty="0"/>
        </a:p>
      </dgm:t>
    </dgm:pt>
    <dgm:pt modelId="{C4D07BD2-DB3C-410B-B674-A8264EECE8A4}" type="parTrans" cxnId="{4A6E1D39-6620-4B34-8EE5-7C636E469BBB}">
      <dgm:prSet/>
      <dgm:spPr/>
      <dgm:t>
        <a:bodyPr/>
        <a:lstStyle/>
        <a:p>
          <a:endParaRPr lang="es-ES"/>
        </a:p>
      </dgm:t>
    </dgm:pt>
    <dgm:pt modelId="{F61113D3-707A-4AFA-AFD3-1FBF614DA73F}" type="sibTrans" cxnId="{4A6E1D39-6620-4B34-8EE5-7C636E469BBB}">
      <dgm:prSet/>
      <dgm:spPr/>
      <dgm:t>
        <a:bodyPr/>
        <a:lstStyle/>
        <a:p>
          <a:endParaRPr lang="es-ES"/>
        </a:p>
      </dgm:t>
    </dgm:pt>
    <dgm:pt modelId="{D1EB1901-F8DC-4A91-ACD1-14D845E50F54}">
      <dgm:prSet/>
      <dgm:spPr/>
      <dgm:t>
        <a:bodyPr/>
        <a:lstStyle/>
        <a:p>
          <a:pPr rtl="0"/>
          <a:r>
            <a:rPr lang="es-ES" dirty="0" smtClean="0"/>
            <a:t>Sexo, grupos etarios (</a:t>
          </a:r>
          <a:r>
            <a:rPr lang="es-ES_tradnl" dirty="0" smtClean="0"/>
            <a:t>23-27 años, 28-35 años, 36-44 años, ≥ 45 años), estado civil, además el área de trabajo.</a:t>
          </a:r>
          <a:endParaRPr lang="es-ES" dirty="0"/>
        </a:p>
      </dgm:t>
    </dgm:pt>
    <dgm:pt modelId="{45C003BB-F0D1-4BB0-9234-78D3D4443C0D}" type="parTrans" cxnId="{DE25B4C1-48F6-453A-AB7A-051F2208A20F}">
      <dgm:prSet/>
      <dgm:spPr/>
      <dgm:t>
        <a:bodyPr/>
        <a:lstStyle/>
        <a:p>
          <a:endParaRPr lang="es-ES"/>
        </a:p>
      </dgm:t>
    </dgm:pt>
    <dgm:pt modelId="{56049845-F4A5-4826-B13A-F07E938EFB8C}" type="sibTrans" cxnId="{DE25B4C1-48F6-453A-AB7A-051F2208A20F}">
      <dgm:prSet/>
      <dgm:spPr/>
      <dgm:t>
        <a:bodyPr/>
        <a:lstStyle/>
        <a:p>
          <a:endParaRPr lang="es-ES"/>
        </a:p>
      </dgm:t>
    </dgm:pt>
    <dgm:pt modelId="{32E9DBA7-9D49-4982-862B-E2DF3CDD37FB}">
      <dgm:prSet/>
      <dgm:spPr/>
      <dgm:t>
        <a:bodyPr/>
        <a:lstStyle/>
        <a:p>
          <a:pPr rtl="0"/>
          <a:r>
            <a:rPr lang="es-ES_tradnl" dirty="0" smtClean="0"/>
            <a:t>escala DASS-21 </a:t>
          </a:r>
          <a:endParaRPr lang="es-ES" dirty="0"/>
        </a:p>
      </dgm:t>
    </dgm:pt>
    <dgm:pt modelId="{32FC3E35-5656-48AC-A617-D013D4E5E91B}" type="sibTrans" cxnId="{E3889969-E919-4D2E-B660-B171BDD07B74}">
      <dgm:prSet/>
      <dgm:spPr/>
      <dgm:t>
        <a:bodyPr/>
        <a:lstStyle/>
        <a:p>
          <a:endParaRPr lang="es-ES"/>
        </a:p>
      </dgm:t>
    </dgm:pt>
    <dgm:pt modelId="{DC0906D8-EC6F-407B-B84E-E4EC8BC54DDA}" type="parTrans" cxnId="{E3889969-E919-4D2E-B660-B171BDD07B74}">
      <dgm:prSet/>
      <dgm:spPr/>
      <dgm:t>
        <a:bodyPr/>
        <a:lstStyle/>
        <a:p>
          <a:endParaRPr lang="es-ES"/>
        </a:p>
      </dgm:t>
    </dgm:pt>
    <dgm:pt modelId="{6093C58B-5550-40FF-9333-65116AAEFD5C}" type="pres">
      <dgm:prSet presAssocID="{38F14DCC-117D-43B9-A939-9258781CA12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EE26DE4-8A77-4109-950E-6789CA63AD56}" type="pres">
      <dgm:prSet presAssocID="{5677C95D-C642-4CC0-AF23-DAD7169F3D45}" presName="root" presStyleCnt="0"/>
      <dgm:spPr/>
    </dgm:pt>
    <dgm:pt modelId="{B1E20D2A-67DE-4423-81F4-A7FB2862B083}" type="pres">
      <dgm:prSet presAssocID="{5677C95D-C642-4CC0-AF23-DAD7169F3D45}" presName="rootComposite" presStyleCnt="0"/>
      <dgm:spPr/>
    </dgm:pt>
    <dgm:pt modelId="{458CAFAD-2DFA-4B24-B861-C8C887DD1D70}" type="pres">
      <dgm:prSet presAssocID="{5677C95D-C642-4CC0-AF23-DAD7169F3D45}" presName="rootText" presStyleLbl="node1" presStyleIdx="0" presStyleCnt="2"/>
      <dgm:spPr/>
      <dgm:t>
        <a:bodyPr/>
        <a:lstStyle/>
        <a:p>
          <a:endParaRPr lang="es-ES"/>
        </a:p>
      </dgm:t>
    </dgm:pt>
    <dgm:pt modelId="{E53C2B0B-EBC9-4326-857B-674CD95B6012}" type="pres">
      <dgm:prSet presAssocID="{5677C95D-C642-4CC0-AF23-DAD7169F3D45}" presName="rootConnector" presStyleLbl="node1" presStyleIdx="0" presStyleCnt="2"/>
      <dgm:spPr/>
      <dgm:t>
        <a:bodyPr/>
        <a:lstStyle/>
        <a:p>
          <a:endParaRPr lang="es-ES"/>
        </a:p>
      </dgm:t>
    </dgm:pt>
    <dgm:pt modelId="{22278798-0401-49B7-B841-2303B41BEF07}" type="pres">
      <dgm:prSet presAssocID="{5677C95D-C642-4CC0-AF23-DAD7169F3D45}" presName="childShape" presStyleCnt="0"/>
      <dgm:spPr/>
    </dgm:pt>
    <dgm:pt modelId="{6E68A9FF-B3EF-42C0-A95E-32743C8CFBE3}" type="pres">
      <dgm:prSet presAssocID="{4B4DFE36-DD31-4BB1-B478-3170CF405D57}" presName="Name13" presStyleLbl="parChTrans1D2" presStyleIdx="0" presStyleCnt="4"/>
      <dgm:spPr/>
      <dgm:t>
        <a:bodyPr/>
        <a:lstStyle/>
        <a:p>
          <a:endParaRPr lang="es-ES"/>
        </a:p>
      </dgm:t>
    </dgm:pt>
    <dgm:pt modelId="{FA0A4CD6-45B1-4093-B445-7CF23906F704}" type="pres">
      <dgm:prSet presAssocID="{5A84043C-7508-40AF-848F-641671440FD3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17A786-87B1-48E6-94E2-28001C18016C}" type="pres">
      <dgm:prSet presAssocID="{DC0906D8-EC6F-407B-B84E-E4EC8BC54DDA}" presName="Name13" presStyleLbl="parChTrans1D2" presStyleIdx="1" presStyleCnt="4"/>
      <dgm:spPr/>
      <dgm:t>
        <a:bodyPr/>
        <a:lstStyle/>
        <a:p>
          <a:endParaRPr lang="es-ES"/>
        </a:p>
      </dgm:t>
    </dgm:pt>
    <dgm:pt modelId="{BBE70D4F-7069-4F03-B08C-1376F22B7B36}" type="pres">
      <dgm:prSet presAssocID="{32E9DBA7-9D49-4982-862B-E2DF3CDD37FB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5E8F40B-FD68-499D-A1A9-6A2C594CE4A0}" type="pres">
      <dgm:prSet presAssocID="{523C6635-46E5-4D45-A846-5123A7ECB06A}" presName="root" presStyleCnt="0"/>
      <dgm:spPr/>
    </dgm:pt>
    <dgm:pt modelId="{D6D678AB-6757-46BD-B8BA-09DEECBC43F1}" type="pres">
      <dgm:prSet presAssocID="{523C6635-46E5-4D45-A846-5123A7ECB06A}" presName="rootComposite" presStyleCnt="0"/>
      <dgm:spPr/>
    </dgm:pt>
    <dgm:pt modelId="{07F48122-45E4-4FEE-A80A-B00550ECAE16}" type="pres">
      <dgm:prSet presAssocID="{523C6635-46E5-4D45-A846-5123A7ECB06A}" presName="rootText" presStyleLbl="node1" presStyleIdx="1" presStyleCnt="2"/>
      <dgm:spPr/>
      <dgm:t>
        <a:bodyPr/>
        <a:lstStyle/>
        <a:p>
          <a:endParaRPr lang="es-ES"/>
        </a:p>
      </dgm:t>
    </dgm:pt>
    <dgm:pt modelId="{17856AFE-933E-40C2-9E4A-13EEA7992D55}" type="pres">
      <dgm:prSet presAssocID="{523C6635-46E5-4D45-A846-5123A7ECB06A}" presName="rootConnector" presStyleLbl="node1" presStyleIdx="1" presStyleCnt="2"/>
      <dgm:spPr/>
      <dgm:t>
        <a:bodyPr/>
        <a:lstStyle/>
        <a:p>
          <a:endParaRPr lang="es-ES"/>
        </a:p>
      </dgm:t>
    </dgm:pt>
    <dgm:pt modelId="{1C698D4A-0CAC-40BD-A019-E179B38716BD}" type="pres">
      <dgm:prSet presAssocID="{523C6635-46E5-4D45-A846-5123A7ECB06A}" presName="childShape" presStyleCnt="0"/>
      <dgm:spPr/>
    </dgm:pt>
    <dgm:pt modelId="{CC18CA9A-8DA4-4BE8-99CC-C0C21186B0C0}" type="pres">
      <dgm:prSet presAssocID="{C4D07BD2-DB3C-410B-B674-A8264EECE8A4}" presName="Name13" presStyleLbl="parChTrans1D2" presStyleIdx="2" presStyleCnt="4"/>
      <dgm:spPr/>
      <dgm:t>
        <a:bodyPr/>
        <a:lstStyle/>
        <a:p>
          <a:endParaRPr lang="es-ES"/>
        </a:p>
      </dgm:t>
    </dgm:pt>
    <dgm:pt modelId="{32079C87-B6AC-436D-8A27-A1576E58CD53}" type="pres">
      <dgm:prSet presAssocID="{78795524-681B-4094-8E29-277DC7855262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6B64F9A-A73E-4BFF-9AC2-6EC78A4D8B15}" type="pres">
      <dgm:prSet presAssocID="{8CA62B99-74FC-46E0-B653-1F18633037F3}" presName="Name13" presStyleLbl="parChTrans1D2" presStyleIdx="3" presStyleCnt="4"/>
      <dgm:spPr/>
      <dgm:t>
        <a:bodyPr/>
        <a:lstStyle/>
        <a:p>
          <a:endParaRPr lang="es-ES"/>
        </a:p>
      </dgm:t>
    </dgm:pt>
    <dgm:pt modelId="{4F0B4673-505B-409F-ADA3-E19E3988D907}" type="pres">
      <dgm:prSet presAssocID="{814065C6-47C0-4A83-9168-9A838CF8A260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4AEABC5-7950-4406-8F02-EEF5CE256C6B}" type="presOf" srcId="{D1EB1901-F8DC-4A91-ACD1-14D845E50F54}" destId="{FA0A4CD6-45B1-4093-B445-7CF23906F704}" srcOrd="0" destOrd="1" presId="urn:microsoft.com/office/officeart/2005/8/layout/hierarchy3"/>
    <dgm:cxn modelId="{B9B716CC-C24B-4E19-B22F-3643193E6A6B}" type="presOf" srcId="{38F14DCC-117D-43B9-A939-9258781CA12A}" destId="{6093C58B-5550-40FF-9333-65116AAEFD5C}" srcOrd="0" destOrd="0" presId="urn:microsoft.com/office/officeart/2005/8/layout/hierarchy3"/>
    <dgm:cxn modelId="{15FCE148-55F8-4E14-ADBE-BF6707EB4990}" type="presOf" srcId="{523C6635-46E5-4D45-A846-5123A7ECB06A}" destId="{17856AFE-933E-40C2-9E4A-13EEA7992D55}" srcOrd="1" destOrd="0" presId="urn:microsoft.com/office/officeart/2005/8/layout/hierarchy3"/>
    <dgm:cxn modelId="{8A1FD3E9-5B1C-496D-BF06-6F7322132F24}" type="presOf" srcId="{814065C6-47C0-4A83-9168-9A838CF8A260}" destId="{4F0B4673-505B-409F-ADA3-E19E3988D907}" srcOrd="0" destOrd="0" presId="urn:microsoft.com/office/officeart/2005/8/layout/hierarchy3"/>
    <dgm:cxn modelId="{95E0709B-3198-44BA-9152-579E2AED18C2}" type="presOf" srcId="{8CA62B99-74FC-46E0-B653-1F18633037F3}" destId="{46B64F9A-A73E-4BFF-9AC2-6EC78A4D8B15}" srcOrd="0" destOrd="0" presId="urn:microsoft.com/office/officeart/2005/8/layout/hierarchy3"/>
    <dgm:cxn modelId="{BA1A0F4E-FBA1-4B78-A823-2B530873B870}" type="presOf" srcId="{4B4DFE36-DD31-4BB1-B478-3170CF405D57}" destId="{6E68A9FF-B3EF-42C0-A95E-32743C8CFBE3}" srcOrd="0" destOrd="0" presId="urn:microsoft.com/office/officeart/2005/8/layout/hierarchy3"/>
    <dgm:cxn modelId="{AECEE4A8-8ACA-4B51-8AE0-ED58796AB812}" type="presOf" srcId="{78795524-681B-4094-8E29-277DC7855262}" destId="{32079C87-B6AC-436D-8A27-A1576E58CD53}" srcOrd="0" destOrd="0" presId="urn:microsoft.com/office/officeart/2005/8/layout/hierarchy3"/>
    <dgm:cxn modelId="{AAC19590-7BCC-4B09-80B3-B0BC3B970D1D}" type="presOf" srcId="{32E9DBA7-9D49-4982-862B-E2DF3CDD37FB}" destId="{BBE70D4F-7069-4F03-B08C-1376F22B7B36}" srcOrd="0" destOrd="0" presId="urn:microsoft.com/office/officeart/2005/8/layout/hierarchy3"/>
    <dgm:cxn modelId="{E3889969-E919-4D2E-B660-B171BDD07B74}" srcId="{5677C95D-C642-4CC0-AF23-DAD7169F3D45}" destId="{32E9DBA7-9D49-4982-862B-E2DF3CDD37FB}" srcOrd="1" destOrd="0" parTransId="{DC0906D8-EC6F-407B-B84E-E4EC8BC54DDA}" sibTransId="{32FC3E35-5656-48AC-A617-D013D4E5E91B}"/>
    <dgm:cxn modelId="{1F644856-A639-4D52-A6B2-E75C646846B3}" srcId="{38F14DCC-117D-43B9-A939-9258781CA12A}" destId="{523C6635-46E5-4D45-A846-5123A7ECB06A}" srcOrd="1" destOrd="0" parTransId="{3398281A-4E44-4B1F-882E-6902A3663E30}" sibTransId="{5F3812C8-2C60-45D5-B084-78F045A6B043}"/>
    <dgm:cxn modelId="{D2BFF32F-AD36-49C5-8132-6053F1FC3826}" srcId="{523C6635-46E5-4D45-A846-5123A7ECB06A}" destId="{814065C6-47C0-4A83-9168-9A838CF8A260}" srcOrd="1" destOrd="0" parTransId="{8CA62B99-74FC-46E0-B653-1F18633037F3}" sibTransId="{B68765A0-B35F-4C4B-9960-90B0AD0F11A9}"/>
    <dgm:cxn modelId="{4A6E1D39-6620-4B34-8EE5-7C636E469BBB}" srcId="{523C6635-46E5-4D45-A846-5123A7ECB06A}" destId="{78795524-681B-4094-8E29-277DC7855262}" srcOrd="0" destOrd="0" parTransId="{C4D07BD2-DB3C-410B-B674-A8264EECE8A4}" sibTransId="{F61113D3-707A-4AFA-AFD3-1FBF614DA73F}"/>
    <dgm:cxn modelId="{C02DFAEE-ED06-4E9F-9FFD-AD65912456D8}" type="presOf" srcId="{DC0906D8-EC6F-407B-B84E-E4EC8BC54DDA}" destId="{F717A786-87B1-48E6-94E2-28001C18016C}" srcOrd="0" destOrd="0" presId="urn:microsoft.com/office/officeart/2005/8/layout/hierarchy3"/>
    <dgm:cxn modelId="{DE25B4C1-48F6-453A-AB7A-051F2208A20F}" srcId="{5A84043C-7508-40AF-848F-641671440FD3}" destId="{D1EB1901-F8DC-4A91-ACD1-14D845E50F54}" srcOrd="0" destOrd="0" parTransId="{45C003BB-F0D1-4BB0-9234-78D3D4443C0D}" sibTransId="{56049845-F4A5-4826-B13A-F07E938EFB8C}"/>
    <dgm:cxn modelId="{7BB1CD2A-C74C-47D3-8946-BB8E5A79C3DE}" srcId="{38F14DCC-117D-43B9-A939-9258781CA12A}" destId="{5677C95D-C642-4CC0-AF23-DAD7169F3D45}" srcOrd="0" destOrd="0" parTransId="{4A9F6CCD-8ADA-46DF-8C57-A0208BE06BCE}" sibTransId="{577812C8-64D7-46E2-A040-A5611FAF464A}"/>
    <dgm:cxn modelId="{7B1733AA-10B0-4433-A04E-DA589EAA5929}" type="presOf" srcId="{C4D07BD2-DB3C-410B-B674-A8264EECE8A4}" destId="{CC18CA9A-8DA4-4BE8-99CC-C0C21186B0C0}" srcOrd="0" destOrd="0" presId="urn:microsoft.com/office/officeart/2005/8/layout/hierarchy3"/>
    <dgm:cxn modelId="{7F9937E7-14F9-42AD-880E-5CC4709CEA14}" type="presOf" srcId="{5677C95D-C642-4CC0-AF23-DAD7169F3D45}" destId="{458CAFAD-2DFA-4B24-B861-C8C887DD1D70}" srcOrd="0" destOrd="0" presId="urn:microsoft.com/office/officeart/2005/8/layout/hierarchy3"/>
    <dgm:cxn modelId="{0A49F704-6E50-47DA-AD28-B685040201E8}" srcId="{5677C95D-C642-4CC0-AF23-DAD7169F3D45}" destId="{5A84043C-7508-40AF-848F-641671440FD3}" srcOrd="0" destOrd="0" parTransId="{4B4DFE36-DD31-4BB1-B478-3170CF405D57}" sibTransId="{5FBB55D9-E232-412D-B8C1-271609C978FB}"/>
    <dgm:cxn modelId="{543B62F5-6124-4E27-9EC6-E490882EAFF4}" type="presOf" srcId="{5677C95D-C642-4CC0-AF23-DAD7169F3D45}" destId="{E53C2B0B-EBC9-4326-857B-674CD95B6012}" srcOrd="1" destOrd="0" presId="urn:microsoft.com/office/officeart/2005/8/layout/hierarchy3"/>
    <dgm:cxn modelId="{A806A94C-F733-4DD0-9278-FC015BA8F008}" type="presOf" srcId="{523C6635-46E5-4D45-A846-5123A7ECB06A}" destId="{07F48122-45E4-4FEE-A80A-B00550ECAE16}" srcOrd="0" destOrd="0" presId="urn:microsoft.com/office/officeart/2005/8/layout/hierarchy3"/>
    <dgm:cxn modelId="{6D7A1BAD-152B-4D79-AF16-2BB7A6122FA7}" type="presOf" srcId="{5A84043C-7508-40AF-848F-641671440FD3}" destId="{FA0A4CD6-45B1-4093-B445-7CF23906F704}" srcOrd="0" destOrd="0" presId="urn:microsoft.com/office/officeart/2005/8/layout/hierarchy3"/>
    <dgm:cxn modelId="{8DB3C483-0861-44A1-A7E5-E11D6ED3DD8F}" type="presParOf" srcId="{6093C58B-5550-40FF-9333-65116AAEFD5C}" destId="{4EE26DE4-8A77-4109-950E-6789CA63AD56}" srcOrd="0" destOrd="0" presId="urn:microsoft.com/office/officeart/2005/8/layout/hierarchy3"/>
    <dgm:cxn modelId="{B170FC42-A498-4094-91CF-30B77BAFF210}" type="presParOf" srcId="{4EE26DE4-8A77-4109-950E-6789CA63AD56}" destId="{B1E20D2A-67DE-4423-81F4-A7FB2862B083}" srcOrd="0" destOrd="0" presId="urn:microsoft.com/office/officeart/2005/8/layout/hierarchy3"/>
    <dgm:cxn modelId="{6DAF75F3-5DDF-45A1-9834-F63B19405880}" type="presParOf" srcId="{B1E20D2A-67DE-4423-81F4-A7FB2862B083}" destId="{458CAFAD-2DFA-4B24-B861-C8C887DD1D70}" srcOrd="0" destOrd="0" presId="urn:microsoft.com/office/officeart/2005/8/layout/hierarchy3"/>
    <dgm:cxn modelId="{282211ED-7C77-49D1-9988-6F63B3329DAB}" type="presParOf" srcId="{B1E20D2A-67DE-4423-81F4-A7FB2862B083}" destId="{E53C2B0B-EBC9-4326-857B-674CD95B6012}" srcOrd="1" destOrd="0" presId="urn:microsoft.com/office/officeart/2005/8/layout/hierarchy3"/>
    <dgm:cxn modelId="{12E29F84-E73C-404E-A3B6-F76FBA5367D0}" type="presParOf" srcId="{4EE26DE4-8A77-4109-950E-6789CA63AD56}" destId="{22278798-0401-49B7-B841-2303B41BEF07}" srcOrd="1" destOrd="0" presId="urn:microsoft.com/office/officeart/2005/8/layout/hierarchy3"/>
    <dgm:cxn modelId="{C5CF8AE8-7F47-4159-B672-C077549DEA89}" type="presParOf" srcId="{22278798-0401-49B7-B841-2303B41BEF07}" destId="{6E68A9FF-B3EF-42C0-A95E-32743C8CFBE3}" srcOrd="0" destOrd="0" presId="urn:microsoft.com/office/officeart/2005/8/layout/hierarchy3"/>
    <dgm:cxn modelId="{BE04881C-6579-4C3B-93D8-42EDDF0AF4AC}" type="presParOf" srcId="{22278798-0401-49B7-B841-2303B41BEF07}" destId="{FA0A4CD6-45B1-4093-B445-7CF23906F704}" srcOrd="1" destOrd="0" presId="urn:microsoft.com/office/officeart/2005/8/layout/hierarchy3"/>
    <dgm:cxn modelId="{C3F1AAA8-0C89-435D-80E3-0D006C3F5255}" type="presParOf" srcId="{22278798-0401-49B7-B841-2303B41BEF07}" destId="{F717A786-87B1-48E6-94E2-28001C18016C}" srcOrd="2" destOrd="0" presId="urn:microsoft.com/office/officeart/2005/8/layout/hierarchy3"/>
    <dgm:cxn modelId="{CA21DA6F-5B7F-44B4-ADEA-BBEE074FF40E}" type="presParOf" srcId="{22278798-0401-49B7-B841-2303B41BEF07}" destId="{BBE70D4F-7069-4F03-B08C-1376F22B7B36}" srcOrd="3" destOrd="0" presId="urn:microsoft.com/office/officeart/2005/8/layout/hierarchy3"/>
    <dgm:cxn modelId="{BA0C29C3-3DD5-4CE5-B552-22F4F1512346}" type="presParOf" srcId="{6093C58B-5550-40FF-9333-65116AAEFD5C}" destId="{B5E8F40B-FD68-499D-A1A9-6A2C594CE4A0}" srcOrd="1" destOrd="0" presId="urn:microsoft.com/office/officeart/2005/8/layout/hierarchy3"/>
    <dgm:cxn modelId="{2BCA3B04-980B-477B-A7D7-6509AC9EDBAC}" type="presParOf" srcId="{B5E8F40B-FD68-499D-A1A9-6A2C594CE4A0}" destId="{D6D678AB-6757-46BD-B8BA-09DEECBC43F1}" srcOrd="0" destOrd="0" presId="urn:microsoft.com/office/officeart/2005/8/layout/hierarchy3"/>
    <dgm:cxn modelId="{5C9E8BC0-62A5-415C-9E7E-3FAAADA44F6A}" type="presParOf" srcId="{D6D678AB-6757-46BD-B8BA-09DEECBC43F1}" destId="{07F48122-45E4-4FEE-A80A-B00550ECAE16}" srcOrd="0" destOrd="0" presId="urn:microsoft.com/office/officeart/2005/8/layout/hierarchy3"/>
    <dgm:cxn modelId="{A3460C82-2C91-4EA5-8A80-9C5A874DE942}" type="presParOf" srcId="{D6D678AB-6757-46BD-B8BA-09DEECBC43F1}" destId="{17856AFE-933E-40C2-9E4A-13EEA7992D55}" srcOrd="1" destOrd="0" presId="urn:microsoft.com/office/officeart/2005/8/layout/hierarchy3"/>
    <dgm:cxn modelId="{D46DDBEC-B3F7-4961-A4E7-B0CE7B9CFCD4}" type="presParOf" srcId="{B5E8F40B-FD68-499D-A1A9-6A2C594CE4A0}" destId="{1C698D4A-0CAC-40BD-A019-E179B38716BD}" srcOrd="1" destOrd="0" presId="urn:microsoft.com/office/officeart/2005/8/layout/hierarchy3"/>
    <dgm:cxn modelId="{433E190A-2B69-4B7E-9104-B0563661C8E4}" type="presParOf" srcId="{1C698D4A-0CAC-40BD-A019-E179B38716BD}" destId="{CC18CA9A-8DA4-4BE8-99CC-C0C21186B0C0}" srcOrd="0" destOrd="0" presId="urn:microsoft.com/office/officeart/2005/8/layout/hierarchy3"/>
    <dgm:cxn modelId="{D9051FC9-993A-405C-B5BE-9599C5C79E7D}" type="presParOf" srcId="{1C698D4A-0CAC-40BD-A019-E179B38716BD}" destId="{32079C87-B6AC-436D-8A27-A1576E58CD53}" srcOrd="1" destOrd="0" presId="urn:microsoft.com/office/officeart/2005/8/layout/hierarchy3"/>
    <dgm:cxn modelId="{7C203465-E79F-447E-946C-1FA75B140FC3}" type="presParOf" srcId="{1C698D4A-0CAC-40BD-A019-E179B38716BD}" destId="{46B64F9A-A73E-4BFF-9AC2-6EC78A4D8B15}" srcOrd="2" destOrd="0" presId="urn:microsoft.com/office/officeart/2005/8/layout/hierarchy3"/>
    <dgm:cxn modelId="{35D807E3-043C-4E4A-BB06-9A5B602FD1E8}" type="presParOf" srcId="{1C698D4A-0CAC-40BD-A019-E179B38716BD}" destId="{4F0B4673-505B-409F-ADA3-E19E3988D90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7C7A064-3BA0-4FDE-ABD1-ABD339949E56}" type="doc">
      <dgm:prSet loTypeId="urn:microsoft.com/office/officeart/2005/8/layout/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7AC9298-CEA8-48BC-B199-50D8DB38CBA9}">
      <dgm:prSet/>
      <dgm:spPr/>
      <dgm:t>
        <a:bodyPr/>
        <a:lstStyle/>
        <a:p>
          <a:pPr rtl="0"/>
          <a:r>
            <a:rPr lang="es-ES" dirty="0" smtClean="0"/>
            <a:t>Debido a las preocupaciones crecientes en el campo de la salud mental en los profesionales de la salud, no haber encontrado publicaciones a nivel local nos planteamos analizar la existencia de alteraciones psicológicas en los profesionales de la salud. </a:t>
          </a:r>
          <a:endParaRPr lang="es-ES" dirty="0"/>
        </a:p>
      </dgm:t>
    </dgm:pt>
    <dgm:pt modelId="{ED8C5B8C-06BE-4FC0-9589-2DB34B8FC694}" type="parTrans" cxnId="{CCCA4077-64D3-4A81-AEB3-CC3B1A8A109C}">
      <dgm:prSet/>
      <dgm:spPr/>
      <dgm:t>
        <a:bodyPr/>
        <a:lstStyle/>
        <a:p>
          <a:endParaRPr lang="es-ES"/>
        </a:p>
      </dgm:t>
    </dgm:pt>
    <dgm:pt modelId="{BCB6C1FC-F473-46BF-A220-AA660D70BABB}" type="sibTrans" cxnId="{CCCA4077-64D3-4A81-AEB3-CC3B1A8A109C}">
      <dgm:prSet/>
      <dgm:spPr/>
      <dgm:t>
        <a:bodyPr/>
        <a:lstStyle/>
        <a:p>
          <a:endParaRPr lang="es-ES"/>
        </a:p>
      </dgm:t>
    </dgm:pt>
    <dgm:pt modelId="{8CAD7E49-9D25-4784-BA11-809A5D1160E0}">
      <dgm:prSet/>
      <dgm:spPr/>
      <dgm:t>
        <a:bodyPr/>
        <a:lstStyle/>
        <a:p>
          <a:r>
            <a:rPr lang="es-ES" smtClean="0"/>
            <a:t>El estudio se realizó: 72 médicos, trabajaron meses en esta casa de salud, cumpliendo con horarios de 40 horas semanales o más, turnos de 24 horas. </a:t>
          </a:r>
          <a:endParaRPr lang="es-ES"/>
        </a:p>
      </dgm:t>
    </dgm:pt>
    <dgm:pt modelId="{12E7B87D-CD9F-4A38-A8BF-BF4B41184E3F}" type="parTrans" cxnId="{CCFA3B66-D2B0-4ECC-8CC9-28EB4D9A4CD0}">
      <dgm:prSet/>
      <dgm:spPr/>
      <dgm:t>
        <a:bodyPr/>
        <a:lstStyle/>
        <a:p>
          <a:endParaRPr lang="es-ES"/>
        </a:p>
      </dgm:t>
    </dgm:pt>
    <dgm:pt modelId="{2564A7A6-8A70-4014-A3D7-198D7E582453}" type="sibTrans" cxnId="{CCFA3B66-D2B0-4ECC-8CC9-28EB4D9A4CD0}">
      <dgm:prSet/>
      <dgm:spPr/>
      <dgm:t>
        <a:bodyPr/>
        <a:lstStyle/>
        <a:p>
          <a:endParaRPr lang="es-ES"/>
        </a:p>
      </dgm:t>
    </dgm:pt>
    <dgm:pt modelId="{31EA7509-86C0-4071-AB8D-7D2E327277D9}" type="pres">
      <dgm:prSet presAssocID="{97C7A064-3BA0-4FDE-ABD1-ABD339949E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3C1E04-CB54-462A-A1DE-1D3E152375A6}" type="pres">
      <dgm:prSet presAssocID="{F7AC9298-CEA8-48BC-B199-50D8DB38CBA9}" presName="node" presStyleLbl="node1" presStyleIdx="0" presStyleCnt="2" custScaleX="1457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C0CE07-8914-47EA-A8EE-D48FAA68240C}" type="pres">
      <dgm:prSet presAssocID="{BCB6C1FC-F473-46BF-A220-AA660D70BABB}" presName="sibTrans" presStyleLbl="sibTrans2D1" presStyleIdx="0" presStyleCnt="1"/>
      <dgm:spPr/>
      <dgm:t>
        <a:bodyPr/>
        <a:lstStyle/>
        <a:p>
          <a:endParaRPr lang="es-ES"/>
        </a:p>
      </dgm:t>
    </dgm:pt>
    <dgm:pt modelId="{89F8CF09-0C70-45DD-B488-60168BB717BA}" type="pres">
      <dgm:prSet presAssocID="{BCB6C1FC-F473-46BF-A220-AA660D70BABB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4DDA5869-8B31-4BF5-9F66-30D3DF96C3BF}" type="pres">
      <dgm:prSet presAssocID="{8CAD7E49-9D25-4784-BA11-809A5D1160E0}" presName="node" presStyleLbl="node1" presStyleIdx="1" presStyleCnt="2" custScaleX="1457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C204B7-04A9-4660-9202-7ACAAC5BE323}" type="presOf" srcId="{F7AC9298-CEA8-48BC-B199-50D8DB38CBA9}" destId="{F63C1E04-CB54-462A-A1DE-1D3E152375A6}" srcOrd="0" destOrd="0" presId="urn:microsoft.com/office/officeart/2005/8/layout/process5"/>
    <dgm:cxn modelId="{4E597B78-294E-4CD1-9E97-7CAA1CF7C679}" type="presOf" srcId="{BCB6C1FC-F473-46BF-A220-AA660D70BABB}" destId="{01C0CE07-8914-47EA-A8EE-D48FAA68240C}" srcOrd="0" destOrd="0" presId="urn:microsoft.com/office/officeart/2005/8/layout/process5"/>
    <dgm:cxn modelId="{26400749-578E-4B38-8CF7-C088DCB50546}" type="presOf" srcId="{BCB6C1FC-F473-46BF-A220-AA660D70BABB}" destId="{89F8CF09-0C70-45DD-B488-60168BB717BA}" srcOrd="1" destOrd="0" presId="urn:microsoft.com/office/officeart/2005/8/layout/process5"/>
    <dgm:cxn modelId="{C20251F3-B62A-49B1-A130-A76833AC0F87}" type="presOf" srcId="{97C7A064-3BA0-4FDE-ABD1-ABD339949E56}" destId="{31EA7509-86C0-4071-AB8D-7D2E327277D9}" srcOrd="0" destOrd="0" presId="urn:microsoft.com/office/officeart/2005/8/layout/process5"/>
    <dgm:cxn modelId="{CCCA4077-64D3-4A81-AEB3-CC3B1A8A109C}" srcId="{97C7A064-3BA0-4FDE-ABD1-ABD339949E56}" destId="{F7AC9298-CEA8-48BC-B199-50D8DB38CBA9}" srcOrd="0" destOrd="0" parTransId="{ED8C5B8C-06BE-4FC0-9589-2DB34B8FC694}" sibTransId="{BCB6C1FC-F473-46BF-A220-AA660D70BABB}"/>
    <dgm:cxn modelId="{02C09E8D-E329-4027-AA81-ADDB5A82CCF2}" type="presOf" srcId="{8CAD7E49-9D25-4784-BA11-809A5D1160E0}" destId="{4DDA5869-8B31-4BF5-9F66-30D3DF96C3BF}" srcOrd="0" destOrd="0" presId="urn:microsoft.com/office/officeart/2005/8/layout/process5"/>
    <dgm:cxn modelId="{CCFA3B66-D2B0-4ECC-8CC9-28EB4D9A4CD0}" srcId="{97C7A064-3BA0-4FDE-ABD1-ABD339949E56}" destId="{8CAD7E49-9D25-4784-BA11-809A5D1160E0}" srcOrd="1" destOrd="0" parTransId="{12E7B87D-CD9F-4A38-A8BF-BF4B41184E3F}" sibTransId="{2564A7A6-8A70-4014-A3D7-198D7E582453}"/>
    <dgm:cxn modelId="{9950E1C7-156B-49F1-87E3-911CFB3C1E88}" type="presParOf" srcId="{31EA7509-86C0-4071-AB8D-7D2E327277D9}" destId="{F63C1E04-CB54-462A-A1DE-1D3E152375A6}" srcOrd="0" destOrd="0" presId="urn:microsoft.com/office/officeart/2005/8/layout/process5"/>
    <dgm:cxn modelId="{8CD82C99-E4A5-4FA8-A691-360B74248331}" type="presParOf" srcId="{31EA7509-86C0-4071-AB8D-7D2E327277D9}" destId="{01C0CE07-8914-47EA-A8EE-D48FAA68240C}" srcOrd="1" destOrd="0" presId="urn:microsoft.com/office/officeart/2005/8/layout/process5"/>
    <dgm:cxn modelId="{D6F3829D-70CF-4CD3-9492-AA6A0B243771}" type="presParOf" srcId="{01C0CE07-8914-47EA-A8EE-D48FAA68240C}" destId="{89F8CF09-0C70-45DD-B488-60168BB717BA}" srcOrd="0" destOrd="0" presId="urn:microsoft.com/office/officeart/2005/8/layout/process5"/>
    <dgm:cxn modelId="{89E75724-6689-4F55-AB07-5C6299ADBFB1}" type="presParOf" srcId="{31EA7509-86C0-4071-AB8D-7D2E327277D9}" destId="{4DDA5869-8B31-4BF5-9F66-30D3DF96C3BF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ABB19AF-BEEA-45D2-ACAA-BDF9EDAF1AB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9E59EA6E-BE8A-453B-9D7D-A1D196B73ACF}">
      <dgm:prSet/>
      <dgm:spPr/>
      <dgm:t>
        <a:bodyPr/>
        <a:lstStyle/>
        <a:p>
          <a:pPr rtl="0"/>
          <a:r>
            <a:rPr lang="es-ES_tradnl" dirty="0" smtClean="0"/>
            <a:t>Estudio</a:t>
          </a:r>
          <a:endParaRPr lang="es-ES" dirty="0"/>
        </a:p>
      </dgm:t>
    </dgm:pt>
    <dgm:pt modelId="{87BBA3BC-141C-4A2E-8A7F-0D143EDBE0E4}" type="parTrans" cxnId="{1DF7A5F8-F5C3-427E-AFE5-A017D662EC62}">
      <dgm:prSet/>
      <dgm:spPr/>
      <dgm:t>
        <a:bodyPr/>
        <a:lstStyle/>
        <a:p>
          <a:endParaRPr lang="es-ES"/>
        </a:p>
      </dgm:t>
    </dgm:pt>
    <dgm:pt modelId="{8520BEE7-14F3-45C3-B1F4-8DCBEDBA568D}" type="sibTrans" cxnId="{1DF7A5F8-F5C3-427E-AFE5-A017D662EC62}">
      <dgm:prSet/>
      <dgm:spPr/>
      <dgm:t>
        <a:bodyPr/>
        <a:lstStyle/>
        <a:p>
          <a:endParaRPr lang="es-ES"/>
        </a:p>
      </dgm:t>
    </dgm:pt>
    <dgm:pt modelId="{AA6D9123-E2EF-47A6-8944-AECC8C301F16}">
      <dgm:prSet/>
      <dgm:spPr/>
      <dgm:t>
        <a:bodyPr/>
        <a:lstStyle/>
        <a:p>
          <a:pPr rtl="0"/>
          <a:r>
            <a:rPr lang="es-ES_tradnl" dirty="0" smtClean="0"/>
            <a:t>Sexo </a:t>
          </a:r>
          <a:endParaRPr lang="es-ES" dirty="0"/>
        </a:p>
      </dgm:t>
    </dgm:pt>
    <dgm:pt modelId="{955BB3FD-DF76-46CF-A77A-E6D043CEDB2F}" type="parTrans" cxnId="{4EB8874E-8AD6-46B2-8E5D-887FD88F1F46}">
      <dgm:prSet/>
      <dgm:spPr/>
      <dgm:t>
        <a:bodyPr/>
        <a:lstStyle/>
        <a:p>
          <a:endParaRPr lang="es-ES"/>
        </a:p>
      </dgm:t>
    </dgm:pt>
    <dgm:pt modelId="{D1B788F9-AA78-4897-B4C1-57B361F06E4B}" type="sibTrans" cxnId="{4EB8874E-8AD6-46B2-8E5D-887FD88F1F46}">
      <dgm:prSet/>
      <dgm:spPr/>
      <dgm:t>
        <a:bodyPr/>
        <a:lstStyle/>
        <a:p>
          <a:endParaRPr lang="es-ES"/>
        </a:p>
      </dgm:t>
    </dgm:pt>
    <dgm:pt modelId="{F05112BE-897D-4EEB-A148-CA7C75AE60B6}">
      <dgm:prSet/>
      <dgm:spPr/>
      <dgm:t>
        <a:bodyPr/>
        <a:lstStyle/>
        <a:p>
          <a:pPr rtl="0"/>
          <a:r>
            <a:rPr lang="es-ES_tradnl" smtClean="0"/>
            <a:t>Lai et al indico que las mujeres que trabajan en primera línea tienen más riesgo de desarrollar resultados psiquiátricos durante la pandemia del covid 19 en China.</a:t>
          </a:r>
          <a:endParaRPr lang="es-ES"/>
        </a:p>
      </dgm:t>
    </dgm:pt>
    <dgm:pt modelId="{AAAA5A49-100B-4E8B-ADAC-063483B2C7A5}" type="parTrans" cxnId="{6B688965-A532-442A-A0A7-616E20CAFC72}">
      <dgm:prSet/>
      <dgm:spPr/>
      <dgm:t>
        <a:bodyPr/>
        <a:lstStyle/>
        <a:p>
          <a:endParaRPr lang="es-ES"/>
        </a:p>
      </dgm:t>
    </dgm:pt>
    <dgm:pt modelId="{E50FDAED-5254-4477-8BDE-F166D7A54209}" type="sibTrans" cxnId="{6B688965-A532-442A-A0A7-616E20CAFC72}">
      <dgm:prSet/>
      <dgm:spPr/>
      <dgm:t>
        <a:bodyPr/>
        <a:lstStyle/>
        <a:p>
          <a:endParaRPr lang="es-ES"/>
        </a:p>
      </dgm:t>
    </dgm:pt>
    <dgm:pt modelId="{D973C24D-AF6E-47A3-B479-47CD665B2CE7}">
      <dgm:prSet/>
      <dgm:spPr/>
      <dgm:t>
        <a:bodyPr/>
        <a:lstStyle/>
        <a:p>
          <a:pPr rtl="0"/>
          <a:r>
            <a:rPr lang="es-ES_tradnl" dirty="0" smtClean="0"/>
            <a:t>Caballo, y cols. (2014) describen que el sexo femenino es el que mayor prevalencia presenta en trastornos mentales, lo que se pudo comprobar en nuestro estudio. </a:t>
          </a:r>
          <a:endParaRPr lang="es-ES" dirty="0"/>
        </a:p>
      </dgm:t>
    </dgm:pt>
    <dgm:pt modelId="{421A5402-A26B-4A0E-AE01-78B4843282C5}" type="parTrans" cxnId="{A10A486F-AE97-4201-9941-3D6CEE1ABA14}">
      <dgm:prSet/>
      <dgm:spPr/>
      <dgm:t>
        <a:bodyPr/>
        <a:lstStyle/>
        <a:p>
          <a:endParaRPr lang="es-ES"/>
        </a:p>
      </dgm:t>
    </dgm:pt>
    <dgm:pt modelId="{207640E9-C634-4642-833F-B68C9C39AA2C}" type="sibTrans" cxnId="{A10A486F-AE97-4201-9941-3D6CEE1ABA14}">
      <dgm:prSet/>
      <dgm:spPr/>
      <dgm:t>
        <a:bodyPr/>
        <a:lstStyle/>
        <a:p>
          <a:endParaRPr lang="es-ES"/>
        </a:p>
      </dgm:t>
    </dgm:pt>
    <dgm:pt modelId="{2961D360-0624-4453-A1BF-553861955255}">
      <dgm:prSet/>
      <dgm:spPr/>
      <dgm:t>
        <a:bodyPr/>
        <a:lstStyle/>
        <a:p>
          <a:pPr rtl="0"/>
          <a:r>
            <a:rPr lang="es-ES_tradnl" dirty="0" smtClean="0"/>
            <a:t>Colombia percepción del estrés psicológico en mujeres climatéricas DASS herramientas eficaces para medir estrés psicológico en diferentes grupos poblacionales </a:t>
          </a:r>
          <a:endParaRPr lang="es-ES" dirty="0"/>
        </a:p>
      </dgm:t>
    </dgm:pt>
    <dgm:pt modelId="{49D8D566-566F-414D-9F88-59C6804B2587}" type="parTrans" cxnId="{C2FFF004-5FC7-4A15-AE25-0101643B5371}">
      <dgm:prSet/>
      <dgm:spPr/>
      <dgm:t>
        <a:bodyPr/>
        <a:lstStyle/>
        <a:p>
          <a:endParaRPr lang="es-ES"/>
        </a:p>
      </dgm:t>
    </dgm:pt>
    <dgm:pt modelId="{7148F573-9605-466C-959F-347D43904D18}" type="sibTrans" cxnId="{C2FFF004-5FC7-4A15-AE25-0101643B5371}">
      <dgm:prSet/>
      <dgm:spPr/>
      <dgm:t>
        <a:bodyPr/>
        <a:lstStyle/>
        <a:p>
          <a:endParaRPr lang="es-ES"/>
        </a:p>
      </dgm:t>
    </dgm:pt>
    <dgm:pt modelId="{3AA491B7-1DD9-4CBF-95BD-EA08E688CE27}">
      <dgm:prSet/>
      <dgm:spPr/>
      <dgm:t>
        <a:bodyPr/>
        <a:lstStyle/>
        <a:p>
          <a:pPr rtl="0"/>
          <a:r>
            <a:rPr lang="es-ES_tradnl" smtClean="0"/>
            <a:t>sexo femenino fue el que mayor prevalencia presentó (58%).</a:t>
          </a:r>
          <a:endParaRPr lang="es-ES"/>
        </a:p>
      </dgm:t>
    </dgm:pt>
    <dgm:pt modelId="{104F734C-7792-4AB1-8389-6A2B3772C963}" type="parTrans" cxnId="{AAB2A386-0CAB-474D-9A43-E9EF0FB23E18}">
      <dgm:prSet/>
      <dgm:spPr/>
      <dgm:t>
        <a:bodyPr/>
        <a:lstStyle/>
        <a:p>
          <a:endParaRPr lang="es-ES"/>
        </a:p>
      </dgm:t>
    </dgm:pt>
    <dgm:pt modelId="{4DE36384-1A56-42B1-A62E-F7C9C25EB148}" type="sibTrans" cxnId="{AAB2A386-0CAB-474D-9A43-E9EF0FB23E18}">
      <dgm:prSet/>
      <dgm:spPr/>
      <dgm:t>
        <a:bodyPr/>
        <a:lstStyle/>
        <a:p>
          <a:endParaRPr lang="es-ES"/>
        </a:p>
      </dgm:t>
    </dgm:pt>
    <dgm:pt modelId="{01F19D69-1D65-45E2-A7B9-B3735D3E710B}">
      <dgm:prSet/>
      <dgm:spPr/>
      <dgm:t>
        <a:bodyPr/>
        <a:lstStyle/>
        <a:p>
          <a:pPr rtl="0"/>
          <a:r>
            <a:rPr lang="es-ES_tradnl" dirty="0" smtClean="0"/>
            <a:t>presencia de estrés, ansiedad y depresión entre los médicos que participaron en el estudio se confirma la preocupación sobre el bienestar psicológico de los médicos generales y nos indica 72.22% de médicos tenían síntomas de estrés, 55.5% depresión, 36.11% tuvo síntomas relacionados con la ansiedad durante el inicio del brote.</a:t>
          </a:r>
          <a:endParaRPr lang="es-ES" dirty="0"/>
        </a:p>
      </dgm:t>
    </dgm:pt>
    <dgm:pt modelId="{91247D29-BF32-4135-A92B-7896D8D2B5F0}" type="parTrans" cxnId="{58EA1B08-55D6-44CF-8F0B-0939C3FB9A0C}">
      <dgm:prSet/>
      <dgm:spPr/>
      <dgm:t>
        <a:bodyPr/>
        <a:lstStyle/>
        <a:p>
          <a:endParaRPr lang="es-ES"/>
        </a:p>
      </dgm:t>
    </dgm:pt>
    <dgm:pt modelId="{C29B8DBE-F3BD-4E44-A92C-CE533AA3B1C3}" type="sibTrans" cxnId="{58EA1B08-55D6-44CF-8F0B-0939C3FB9A0C}">
      <dgm:prSet/>
      <dgm:spPr/>
      <dgm:t>
        <a:bodyPr/>
        <a:lstStyle/>
        <a:p>
          <a:endParaRPr lang="es-ES"/>
        </a:p>
      </dgm:t>
    </dgm:pt>
    <dgm:pt modelId="{8D84FFD5-5BDB-42CB-BBC9-9696D13528C7}">
      <dgm:prSet/>
      <dgm:spPr/>
      <dgm:t>
        <a:bodyPr/>
        <a:lstStyle/>
        <a:p>
          <a:pPr rtl="0"/>
          <a:r>
            <a:rPr lang="es-ES_tradnl" dirty="0" smtClean="0"/>
            <a:t>mujer, estar soltero y tener un rango de edad entre los 28 y 35 años se asocia con puntuaciones más altas en toda la muestra. </a:t>
          </a:r>
          <a:endParaRPr lang="es-ES" dirty="0"/>
        </a:p>
      </dgm:t>
    </dgm:pt>
    <dgm:pt modelId="{62120375-A3C0-42E0-91D9-CA67413EEE3C}" type="parTrans" cxnId="{7D370884-D21B-4BF9-A557-EAFC453B99C7}">
      <dgm:prSet/>
      <dgm:spPr/>
      <dgm:t>
        <a:bodyPr/>
        <a:lstStyle/>
        <a:p>
          <a:endParaRPr lang="es-ES"/>
        </a:p>
      </dgm:t>
    </dgm:pt>
    <dgm:pt modelId="{3381D7B0-CD04-4751-96E4-3A53DC6BB843}" type="sibTrans" cxnId="{7D370884-D21B-4BF9-A557-EAFC453B99C7}">
      <dgm:prSet/>
      <dgm:spPr/>
      <dgm:t>
        <a:bodyPr/>
        <a:lstStyle/>
        <a:p>
          <a:endParaRPr lang="es-ES"/>
        </a:p>
      </dgm:t>
    </dgm:pt>
    <dgm:pt modelId="{0672C669-2F67-4407-965A-F38491FF16EB}" type="pres">
      <dgm:prSet presAssocID="{4ABB19AF-BEEA-45D2-ACAA-BDF9EDAF1AB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61744B4-2BA3-4B9C-A544-DD68796D928E}" type="pres">
      <dgm:prSet presAssocID="{9E59EA6E-BE8A-453B-9D7D-A1D196B73ACF}" presName="thickLine" presStyleLbl="alignNode1" presStyleIdx="0" presStyleCnt="2"/>
      <dgm:spPr/>
    </dgm:pt>
    <dgm:pt modelId="{CBB3B1DF-1629-43CD-B2C9-31D9E266E378}" type="pres">
      <dgm:prSet presAssocID="{9E59EA6E-BE8A-453B-9D7D-A1D196B73ACF}" presName="horz1" presStyleCnt="0"/>
      <dgm:spPr/>
    </dgm:pt>
    <dgm:pt modelId="{A2F22784-70B9-42AA-A6DA-E748E9041BD1}" type="pres">
      <dgm:prSet presAssocID="{9E59EA6E-BE8A-453B-9D7D-A1D196B73ACF}" presName="tx1" presStyleLbl="revTx" presStyleIdx="0" presStyleCnt="8"/>
      <dgm:spPr/>
      <dgm:t>
        <a:bodyPr/>
        <a:lstStyle/>
        <a:p>
          <a:endParaRPr lang="es-ES"/>
        </a:p>
      </dgm:t>
    </dgm:pt>
    <dgm:pt modelId="{589CEAB6-0CAA-4771-A95F-8A9A4CA6ACE5}" type="pres">
      <dgm:prSet presAssocID="{9E59EA6E-BE8A-453B-9D7D-A1D196B73ACF}" presName="vert1" presStyleCnt="0"/>
      <dgm:spPr/>
    </dgm:pt>
    <dgm:pt modelId="{AC50B24B-3CAB-4BF6-A280-2F2C4F3E102E}" type="pres">
      <dgm:prSet presAssocID="{01F19D69-1D65-45E2-A7B9-B3735D3E710B}" presName="vertSpace2a" presStyleCnt="0"/>
      <dgm:spPr/>
    </dgm:pt>
    <dgm:pt modelId="{91B671DC-46BC-4A21-B349-289BE1EE8894}" type="pres">
      <dgm:prSet presAssocID="{01F19D69-1D65-45E2-A7B9-B3735D3E710B}" presName="horz2" presStyleCnt="0"/>
      <dgm:spPr/>
    </dgm:pt>
    <dgm:pt modelId="{95D75749-EE75-4EA6-BA9F-CA733E4E9042}" type="pres">
      <dgm:prSet presAssocID="{01F19D69-1D65-45E2-A7B9-B3735D3E710B}" presName="horzSpace2" presStyleCnt="0"/>
      <dgm:spPr/>
    </dgm:pt>
    <dgm:pt modelId="{117BA020-2EEB-41C6-90A9-D59E40A6DC60}" type="pres">
      <dgm:prSet presAssocID="{01F19D69-1D65-45E2-A7B9-B3735D3E710B}" presName="tx2" presStyleLbl="revTx" presStyleIdx="1" presStyleCnt="8"/>
      <dgm:spPr/>
      <dgm:t>
        <a:bodyPr/>
        <a:lstStyle/>
        <a:p>
          <a:endParaRPr lang="es-ES"/>
        </a:p>
      </dgm:t>
    </dgm:pt>
    <dgm:pt modelId="{84F16050-6111-4614-84E1-AA70A6FD86F9}" type="pres">
      <dgm:prSet presAssocID="{01F19D69-1D65-45E2-A7B9-B3735D3E710B}" presName="vert2" presStyleCnt="0"/>
      <dgm:spPr/>
    </dgm:pt>
    <dgm:pt modelId="{62EE05E9-74F4-41F7-B864-ADF09EDC8F13}" type="pres">
      <dgm:prSet presAssocID="{01F19D69-1D65-45E2-A7B9-B3735D3E710B}" presName="thinLine2b" presStyleLbl="callout" presStyleIdx="0" presStyleCnt="6"/>
      <dgm:spPr/>
    </dgm:pt>
    <dgm:pt modelId="{4E76C8FB-24AE-457C-940F-9CBCB33A50EF}" type="pres">
      <dgm:prSet presAssocID="{01F19D69-1D65-45E2-A7B9-B3735D3E710B}" presName="vertSpace2b" presStyleCnt="0"/>
      <dgm:spPr/>
    </dgm:pt>
    <dgm:pt modelId="{C9571442-B6F7-4B33-9FB0-CB5244A0525E}" type="pres">
      <dgm:prSet presAssocID="{8D84FFD5-5BDB-42CB-BBC9-9696D13528C7}" presName="horz2" presStyleCnt="0"/>
      <dgm:spPr/>
    </dgm:pt>
    <dgm:pt modelId="{B846FB95-D5DF-41DE-924E-1953C3FECA9C}" type="pres">
      <dgm:prSet presAssocID="{8D84FFD5-5BDB-42CB-BBC9-9696D13528C7}" presName="horzSpace2" presStyleCnt="0"/>
      <dgm:spPr/>
    </dgm:pt>
    <dgm:pt modelId="{BB9D24AB-8856-4E37-9C4D-4E76D92E2BCA}" type="pres">
      <dgm:prSet presAssocID="{8D84FFD5-5BDB-42CB-BBC9-9696D13528C7}" presName="tx2" presStyleLbl="revTx" presStyleIdx="2" presStyleCnt="8"/>
      <dgm:spPr/>
      <dgm:t>
        <a:bodyPr/>
        <a:lstStyle/>
        <a:p>
          <a:endParaRPr lang="es-ES"/>
        </a:p>
      </dgm:t>
    </dgm:pt>
    <dgm:pt modelId="{5FF2C877-EA8E-4FBD-B7C8-B385F69E45C0}" type="pres">
      <dgm:prSet presAssocID="{8D84FFD5-5BDB-42CB-BBC9-9696D13528C7}" presName="vert2" presStyleCnt="0"/>
      <dgm:spPr/>
    </dgm:pt>
    <dgm:pt modelId="{C376DF72-28C2-4227-95B6-ECA83F91E70F}" type="pres">
      <dgm:prSet presAssocID="{8D84FFD5-5BDB-42CB-BBC9-9696D13528C7}" presName="thinLine2b" presStyleLbl="callout" presStyleIdx="1" presStyleCnt="6"/>
      <dgm:spPr/>
    </dgm:pt>
    <dgm:pt modelId="{58A72C41-0B64-48D1-8948-80B800B55539}" type="pres">
      <dgm:prSet presAssocID="{8D84FFD5-5BDB-42CB-BBC9-9696D13528C7}" presName="vertSpace2b" presStyleCnt="0"/>
      <dgm:spPr/>
    </dgm:pt>
    <dgm:pt modelId="{267FE446-6139-4632-8382-67DE7F85462A}" type="pres">
      <dgm:prSet presAssocID="{AA6D9123-E2EF-47A6-8944-AECC8C301F16}" presName="thickLine" presStyleLbl="alignNode1" presStyleIdx="1" presStyleCnt="2"/>
      <dgm:spPr/>
    </dgm:pt>
    <dgm:pt modelId="{7C97DC82-836F-40E7-A738-DEF2B07A6F86}" type="pres">
      <dgm:prSet presAssocID="{AA6D9123-E2EF-47A6-8944-AECC8C301F16}" presName="horz1" presStyleCnt="0"/>
      <dgm:spPr/>
    </dgm:pt>
    <dgm:pt modelId="{DD05350F-2638-49DB-858A-D3F1C4C05094}" type="pres">
      <dgm:prSet presAssocID="{AA6D9123-E2EF-47A6-8944-AECC8C301F16}" presName="tx1" presStyleLbl="revTx" presStyleIdx="3" presStyleCnt="8"/>
      <dgm:spPr/>
      <dgm:t>
        <a:bodyPr/>
        <a:lstStyle/>
        <a:p>
          <a:endParaRPr lang="es-ES"/>
        </a:p>
      </dgm:t>
    </dgm:pt>
    <dgm:pt modelId="{1441B891-B195-4FCF-BA0A-93904D6EE5D8}" type="pres">
      <dgm:prSet presAssocID="{AA6D9123-E2EF-47A6-8944-AECC8C301F16}" presName="vert1" presStyleCnt="0"/>
      <dgm:spPr/>
    </dgm:pt>
    <dgm:pt modelId="{2C915869-D425-461F-A470-022DA345F885}" type="pres">
      <dgm:prSet presAssocID="{F05112BE-897D-4EEB-A148-CA7C75AE60B6}" presName="vertSpace2a" presStyleCnt="0"/>
      <dgm:spPr/>
    </dgm:pt>
    <dgm:pt modelId="{C18C0AA2-E6D7-4469-B1C5-1A93D4A270BB}" type="pres">
      <dgm:prSet presAssocID="{F05112BE-897D-4EEB-A148-CA7C75AE60B6}" presName="horz2" presStyleCnt="0"/>
      <dgm:spPr/>
    </dgm:pt>
    <dgm:pt modelId="{53D2D2DA-D06A-4C63-BCC8-7ADFC21B3FD6}" type="pres">
      <dgm:prSet presAssocID="{F05112BE-897D-4EEB-A148-CA7C75AE60B6}" presName="horzSpace2" presStyleCnt="0"/>
      <dgm:spPr/>
    </dgm:pt>
    <dgm:pt modelId="{D69BC9DB-F0D4-46E6-8ACC-467DAFCE0110}" type="pres">
      <dgm:prSet presAssocID="{F05112BE-897D-4EEB-A148-CA7C75AE60B6}" presName="tx2" presStyleLbl="revTx" presStyleIdx="4" presStyleCnt="8"/>
      <dgm:spPr/>
      <dgm:t>
        <a:bodyPr/>
        <a:lstStyle/>
        <a:p>
          <a:endParaRPr lang="es-ES"/>
        </a:p>
      </dgm:t>
    </dgm:pt>
    <dgm:pt modelId="{A61D8634-622C-4F43-8A78-CCA58B64DB2E}" type="pres">
      <dgm:prSet presAssocID="{F05112BE-897D-4EEB-A148-CA7C75AE60B6}" presName="vert2" presStyleCnt="0"/>
      <dgm:spPr/>
    </dgm:pt>
    <dgm:pt modelId="{735C3CC3-0FBA-42BE-ADB4-E647EF0A1061}" type="pres">
      <dgm:prSet presAssocID="{F05112BE-897D-4EEB-A148-CA7C75AE60B6}" presName="thinLine2b" presStyleLbl="callout" presStyleIdx="2" presStyleCnt="6"/>
      <dgm:spPr/>
    </dgm:pt>
    <dgm:pt modelId="{56659239-6E61-4028-A304-EC0F8B0E2C86}" type="pres">
      <dgm:prSet presAssocID="{F05112BE-897D-4EEB-A148-CA7C75AE60B6}" presName="vertSpace2b" presStyleCnt="0"/>
      <dgm:spPr/>
    </dgm:pt>
    <dgm:pt modelId="{5193E65F-C439-4B85-9DEA-670EEB06C4C5}" type="pres">
      <dgm:prSet presAssocID="{D973C24D-AF6E-47A3-B479-47CD665B2CE7}" presName="horz2" presStyleCnt="0"/>
      <dgm:spPr/>
    </dgm:pt>
    <dgm:pt modelId="{57E453D7-8678-4095-BEB3-BF0328A95A3A}" type="pres">
      <dgm:prSet presAssocID="{D973C24D-AF6E-47A3-B479-47CD665B2CE7}" presName="horzSpace2" presStyleCnt="0"/>
      <dgm:spPr/>
    </dgm:pt>
    <dgm:pt modelId="{2A4FB3DC-B8D7-4DE5-A3F5-17132B1CCA04}" type="pres">
      <dgm:prSet presAssocID="{D973C24D-AF6E-47A3-B479-47CD665B2CE7}" presName="tx2" presStyleLbl="revTx" presStyleIdx="5" presStyleCnt="8"/>
      <dgm:spPr/>
      <dgm:t>
        <a:bodyPr/>
        <a:lstStyle/>
        <a:p>
          <a:endParaRPr lang="es-ES"/>
        </a:p>
      </dgm:t>
    </dgm:pt>
    <dgm:pt modelId="{38F9F2AB-CAE6-4B99-B6DC-ADE4B0E7F8B2}" type="pres">
      <dgm:prSet presAssocID="{D973C24D-AF6E-47A3-B479-47CD665B2CE7}" presName="vert2" presStyleCnt="0"/>
      <dgm:spPr/>
    </dgm:pt>
    <dgm:pt modelId="{05DCFB70-4FCE-4EE5-9963-5BF2709427BD}" type="pres">
      <dgm:prSet presAssocID="{D973C24D-AF6E-47A3-B479-47CD665B2CE7}" presName="thinLine2b" presStyleLbl="callout" presStyleIdx="3" presStyleCnt="6"/>
      <dgm:spPr/>
    </dgm:pt>
    <dgm:pt modelId="{25BAC333-07F5-45F3-9BD2-DE0AEB00CAD4}" type="pres">
      <dgm:prSet presAssocID="{D973C24D-AF6E-47A3-B479-47CD665B2CE7}" presName="vertSpace2b" presStyleCnt="0"/>
      <dgm:spPr/>
    </dgm:pt>
    <dgm:pt modelId="{4E34CF2F-E45E-405E-A53A-112D38D18490}" type="pres">
      <dgm:prSet presAssocID="{2961D360-0624-4453-A1BF-553861955255}" presName="horz2" presStyleCnt="0"/>
      <dgm:spPr/>
    </dgm:pt>
    <dgm:pt modelId="{1548789A-6B80-4CEC-A1FC-6B8E2FF20302}" type="pres">
      <dgm:prSet presAssocID="{2961D360-0624-4453-A1BF-553861955255}" presName="horzSpace2" presStyleCnt="0"/>
      <dgm:spPr/>
    </dgm:pt>
    <dgm:pt modelId="{D71E932E-8F97-46D1-BFC5-76B587773697}" type="pres">
      <dgm:prSet presAssocID="{2961D360-0624-4453-A1BF-553861955255}" presName="tx2" presStyleLbl="revTx" presStyleIdx="6" presStyleCnt="8"/>
      <dgm:spPr/>
      <dgm:t>
        <a:bodyPr/>
        <a:lstStyle/>
        <a:p>
          <a:endParaRPr lang="es-ES"/>
        </a:p>
      </dgm:t>
    </dgm:pt>
    <dgm:pt modelId="{65BB7FB2-BF83-42B2-A056-A407884BAA45}" type="pres">
      <dgm:prSet presAssocID="{2961D360-0624-4453-A1BF-553861955255}" presName="vert2" presStyleCnt="0"/>
      <dgm:spPr/>
    </dgm:pt>
    <dgm:pt modelId="{0E567ACE-2837-42B5-A201-F1F2B601D1FA}" type="pres">
      <dgm:prSet presAssocID="{2961D360-0624-4453-A1BF-553861955255}" presName="thinLine2b" presStyleLbl="callout" presStyleIdx="4" presStyleCnt="6"/>
      <dgm:spPr/>
    </dgm:pt>
    <dgm:pt modelId="{743C525E-2F57-44D8-B5A1-31168AECC66A}" type="pres">
      <dgm:prSet presAssocID="{2961D360-0624-4453-A1BF-553861955255}" presName="vertSpace2b" presStyleCnt="0"/>
      <dgm:spPr/>
    </dgm:pt>
    <dgm:pt modelId="{76DC1E68-3FCF-475F-BF28-0BE46443D980}" type="pres">
      <dgm:prSet presAssocID="{3AA491B7-1DD9-4CBF-95BD-EA08E688CE27}" presName="horz2" presStyleCnt="0"/>
      <dgm:spPr/>
    </dgm:pt>
    <dgm:pt modelId="{969E0C78-3466-4A6C-BAA1-5F3AD5EC6384}" type="pres">
      <dgm:prSet presAssocID="{3AA491B7-1DD9-4CBF-95BD-EA08E688CE27}" presName="horzSpace2" presStyleCnt="0"/>
      <dgm:spPr/>
    </dgm:pt>
    <dgm:pt modelId="{6A4D5534-6CEE-46B3-A339-68FBBDF260CE}" type="pres">
      <dgm:prSet presAssocID="{3AA491B7-1DD9-4CBF-95BD-EA08E688CE27}" presName="tx2" presStyleLbl="revTx" presStyleIdx="7" presStyleCnt="8"/>
      <dgm:spPr/>
      <dgm:t>
        <a:bodyPr/>
        <a:lstStyle/>
        <a:p>
          <a:endParaRPr lang="es-ES"/>
        </a:p>
      </dgm:t>
    </dgm:pt>
    <dgm:pt modelId="{274D8E30-D258-4B87-8C35-B95C9256E3A3}" type="pres">
      <dgm:prSet presAssocID="{3AA491B7-1DD9-4CBF-95BD-EA08E688CE27}" presName="vert2" presStyleCnt="0"/>
      <dgm:spPr/>
    </dgm:pt>
    <dgm:pt modelId="{B14337CA-58C6-47F2-A829-06E24794C88C}" type="pres">
      <dgm:prSet presAssocID="{3AA491B7-1DD9-4CBF-95BD-EA08E688CE27}" presName="thinLine2b" presStyleLbl="callout" presStyleIdx="5" presStyleCnt="6"/>
      <dgm:spPr/>
    </dgm:pt>
    <dgm:pt modelId="{251C64B5-9B27-42A7-B7B4-5919A5D9F9BC}" type="pres">
      <dgm:prSet presAssocID="{3AA491B7-1DD9-4CBF-95BD-EA08E688CE27}" presName="vertSpace2b" presStyleCnt="0"/>
      <dgm:spPr/>
    </dgm:pt>
  </dgm:ptLst>
  <dgm:cxnLst>
    <dgm:cxn modelId="{AAB2A386-0CAB-474D-9A43-E9EF0FB23E18}" srcId="{AA6D9123-E2EF-47A6-8944-AECC8C301F16}" destId="{3AA491B7-1DD9-4CBF-95BD-EA08E688CE27}" srcOrd="3" destOrd="0" parTransId="{104F734C-7792-4AB1-8389-6A2B3772C963}" sibTransId="{4DE36384-1A56-42B1-A62E-F7C9C25EB148}"/>
    <dgm:cxn modelId="{3B40E46E-25B0-45F2-8C4C-454D796B37E1}" type="presOf" srcId="{2961D360-0624-4453-A1BF-553861955255}" destId="{D71E932E-8F97-46D1-BFC5-76B587773697}" srcOrd="0" destOrd="0" presId="urn:microsoft.com/office/officeart/2008/layout/LinedList"/>
    <dgm:cxn modelId="{58EA1B08-55D6-44CF-8F0B-0939C3FB9A0C}" srcId="{9E59EA6E-BE8A-453B-9D7D-A1D196B73ACF}" destId="{01F19D69-1D65-45E2-A7B9-B3735D3E710B}" srcOrd="0" destOrd="0" parTransId="{91247D29-BF32-4135-A92B-7896D8D2B5F0}" sibTransId="{C29B8DBE-F3BD-4E44-A92C-CE533AA3B1C3}"/>
    <dgm:cxn modelId="{95BE606E-BC19-4096-9159-6CC90AA4ABB0}" type="presOf" srcId="{F05112BE-897D-4EEB-A148-CA7C75AE60B6}" destId="{D69BC9DB-F0D4-46E6-8ACC-467DAFCE0110}" srcOrd="0" destOrd="0" presId="urn:microsoft.com/office/officeart/2008/layout/LinedList"/>
    <dgm:cxn modelId="{E8480D67-E7E5-4896-A7B3-FA6187912AE3}" type="presOf" srcId="{3AA491B7-1DD9-4CBF-95BD-EA08E688CE27}" destId="{6A4D5534-6CEE-46B3-A339-68FBBDF260CE}" srcOrd="0" destOrd="0" presId="urn:microsoft.com/office/officeart/2008/layout/LinedList"/>
    <dgm:cxn modelId="{3E1C0AEC-212F-408F-BFD6-249D394AFE4D}" type="presOf" srcId="{8D84FFD5-5BDB-42CB-BBC9-9696D13528C7}" destId="{BB9D24AB-8856-4E37-9C4D-4E76D92E2BCA}" srcOrd="0" destOrd="0" presId="urn:microsoft.com/office/officeart/2008/layout/LinedList"/>
    <dgm:cxn modelId="{1DF7A5F8-F5C3-427E-AFE5-A017D662EC62}" srcId="{4ABB19AF-BEEA-45D2-ACAA-BDF9EDAF1AB0}" destId="{9E59EA6E-BE8A-453B-9D7D-A1D196B73ACF}" srcOrd="0" destOrd="0" parTransId="{87BBA3BC-141C-4A2E-8A7F-0D143EDBE0E4}" sibTransId="{8520BEE7-14F3-45C3-B1F4-8DCBEDBA568D}"/>
    <dgm:cxn modelId="{5F7303A1-6D25-4685-A11B-B468E02D7D1D}" type="presOf" srcId="{AA6D9123-E2EF-47A6-8944-AECC8C301F16}" destId="{DD05350F-2638-49DB-858A-D3F1C4C05094}" srcOrd="0" destOrd="0" presId="urn:microsoft.com/office/officeart/2008/layout/LinedList"/>
    <dgm:cxn modelId="{4EB8874E-8AD6-46B2-8E5D-887FD88F1F46}" srcId="{4ABB19AF-BEEA-45D2-ACAA-BDF9EDAF1AB0}" destId="{AA6D9123-E2EF-47A6-8944-AECC8C301F16}" srcOrd="1" destOrd="0" parTransId="{955BB3FD-DF76-46CF-A77A-E6D043CEDB2F}" sibTransId="{D1B788F9-AA78-4897-B4C1-57B361F06E4B}"/>
    <dgm:cxn modelId="{6B688965-A532-442A-A0A7-616E20CAFC72}" srcId="{AA6D9123-E2EF-47A6-8944-AECC8C301F16}" destId="{F05112BE-897D-4EEB-A148-CA7C75AE60B6}" srcOrd="0" destOrd="0" parTransId="{AAAA5A49-100B-4E8B-ADAC-063483B2C7A5}" sibTransId="{E50FDAED-5254-4477-8BDE-F166D7A54209}"/>
    <dgm:cxn modelId="{C2FFF004-5FC7-4A15-AE25-0101643B5371}" srcId="{AA6D9123-E2EF-47A6-8944-AECC8C301F16}" destId="{2961D360-0624-4453-A1BF-553861955255}" srcOrd="2" destOrd="0" parTransId="{49D8D566-566F-414D-9F88-59C6804B2587}" sibTransId="{7148F573-9605-466C-959F-347D43904D18}"/>
    <dgm:cxn modelId="{4302664A-9EA1-4AEF-A0E2-EAE79E7F2623}" type="presOf" srcId="{4ABB19AF-BEEA-45D2-ACAA-BDF9EDAF1AB0}" destId="{0672C669-2F67-4407-965A-F38491FF16EB}" srcOrd="0" destOrd="0" presId="urn:microsoft.com/office/officeart/2008/layout/LinedList"/>
    <dgm:cxn modelId="{393B5E82-0064-4C3F-BA7A-E90E1FA687C4}" type="presOf" srcId="{D973C24D-AF6E-47A3-B479-47CD665B2CE7}" destId="{2A4FB3DC-B8D7-4DE5-A3F5-17132B1CCA04}" srcOrd="0" destOrd="0" presId="urn:microsoft.com/office/officeart/2008/layout/LinedList"/>
    <dgm:cxn modelId="{7D370884-D21B-4BF9-A557-EAFC453B99C7}" srcId="{9E59EA6E-BE8A-453B-9D7D-A1D196B73ACF}" destId="{8D84FFD5-5BDB-42CB-BBC9-9696D13528C7}" srcOrd="1" destOrd="0" parTransId="{62120375-A3C0-42E0-91D9-CA67413EEE3C}" sibTransId="{3381D7B0-CD04-4751-96E4-3A53DC6BB843}"/>
    <dgm:cxn modelId="{48CAEFA3-8479-431F-8707-65198590FF14}" type="presOf" srcId="{9E59EA6E-BE8A-453B-9D7D-A1D196B73ACF}" destId="{A2F22784-70B9-42AA-A6DA-E748E9041BD1}" srcOrd="0" destOrd="0" presId="urn:microsoft.com/office/officeart/2008/layout/LinedList"/>
    <dgm:cxn modelId="{AFE94669-21DB-4C42-A143-3EB835FF55BE}" type="presOf" srcId="{01F19D69-1D65-45E2-A7B9-B3735D3E710B}" destId="{117BA020-2EEB-41C6-90A9-D59E40A6DC60}" srcOrd="0" destOrd="0" presId="urn:microsoft.com/office/officeart/2008/layout/LinedList"/>
    <dgm:cxn modelId="{A10A486F-AE97-4201-9941-3D6CEE1ABA14}" srcId="{AA6D9123-E2EF-47A6-8944-AECC8C301F16}" destId="{D973C24D-AF6E-47A3-B479-47CD665B2CE7}" srcOrd="1" destOrd="0" parTransId="{421A5402-A26B-4A0E-AE01-78B4843282C5}" sibTransId="{207640E9-C634-4642-833F-B68C9C39AA2C}"/>
    <dgm:cxn modelId="{FE5CA25D-D313-4C06-A5BA-9A38D7F5AEF9}" type="presParOf" srcId="{0672C669-2F67-4407-965A-F38491FF16EB}" destId="{561744B4-2BA3-4B9C-A544-DD68796D928E}" srcOrd="0" destOrd="0" presId="urn:microsoft.com/office/officeart/2008/layout/LinedList"/>
    <dgm:cxn modelId="{23291BE2-92F4-4E39-9A11-E0960017F261}" type="presParOf" srcId="{0672C669-2F67-4407-965A-F38491FF16EB}" destId="{CBB3B1DF-1629-43CD-B2C9-31D9E266E378}" srcOrd="1" destOrd="0" presId="urn:microsoft.com/office/officeart/2008/layout/LinedList"/>
    <dgm:cxn modelId="{F59FE881-36D8-432C-A594-B15BD7F07217}" type="presParOf" srcId="{CBB3B1DF-1629-43CD-B2C9-31D9E266E378}" destId="{A2F22784-70B9-42AA-A6DA-E748E9041BD1}" srcOrd="0" destOrd="0" presId="urn:microsoft.com/office/officeart/2008/layout/LinedList"/>
    <dgm:cxn modelId="{F1BC0EC7-7D0E-4D27-821A-397C56CE1093}" type="presParOf" srcId="{CBB3B1DF-1629-43CD-B2C9-31D9E266E378}" destId="{589CEAB6-0CAA-4771-A95F-8A9A4CA6ACE5}" srcOrd="1" destOrd="0" presId="urn:microsoft.com/office/officeart/2008/layout/LinedList"/>
    <dgm:cxn modelId="{3CA090F6-37E9-4B1E-B728-A6C54A4F7DFF}" type="presParOf" srcId="{589CEAB6-0CAA-4771-A95F-8A9A4CA6ACE5}" destId="{AC50B24B-3CAB-4BF6-A280-2F2C4F3E102E}" srcOrd="0" destOrd="0" presId="urn:microsoft.com/office/officeart/2008/layout/LinedList"/>
    <dgm:cxn modelId="{268A04A3-757B-481D-9332-6F149499116F}" type="presParOf" srcId="{589CEAB6-0CAA-4771-A95F-8A9A4CA6ACE5}" destId="{91B671DC-46BC-4A21-B349-289BE1EE8894}" srcOrd="1" destOrd="0" presId="urn:microsoft.com/office/officeart/2008/layout/LinedList"/>
    <dgm:cxn modelId="{09E3C7A0-1D42-4CB7-A9C5-0B6BA38EE718}" type="presParOf" srcId="{91B671DC-46BC-4A21-B349-289BE1EE8894}" destId="{95D75749-EE75-4EA6-BA9F-CA733E4E9042}" srcOrd="0" destOrd="0" presId="urn:microsoft.com/office/officeart/2008/layout/LinedList"/>
    <dgm:cxn modelId="{D5DF6D4F-DF16-4D4F-8BEB-6EA9C93A134E}" type="presParOf" srcId="{91B671DC-46BC-4A21-B349-289BE1EE8894}" destId="{117BA020-2EEB-41C6-90A9-D59E40A6DC60}" srcOrd="1" destOrd="0" presId="urn:microsoft.com/office/officeart/2008/layout/LinedList"/>
    <dgm:cxn modelId="{AF9BC8F6-1452-43B5-B0C2-5A7C6E4C6E2C}" type="presParOf" srcId="{91B671DC-46BC-4A21-B349-289BE1EE8894}" destId="{84F16050-6111-4614-84E1-AA70A6FD86F9}" srcOrd="2" destOrd="0" presId="urn:microsoft.com/office/officeart/2008/layout/LinedList"/>
    <dgm:cxn modelId="{392174DF-C4CA-40BF-A29D-E0065F31BB1C}" type="presParOf" srcId="{589CEAB6-0CAA-4771-A95F-8A9A4CA6ACE5}" destId="{62EE05E9-74F4-41F7-B864-ADF09EDC8F13}" srcOrd="2" destOrd="0" presId="urn:microsoft.com/office/officeart/2008/layout/LinedList"/>
    <dgm:cxn modelId="{19C9FB0B-9B1A-496B-AEBF-193F0397C5DA}" type="presParOf" srcId="{589CEAB6-0CAA-4771-A95F-8A9A4CA6ACE5}" destId="{4E76C8FB-24AE-457C-940F-9CBCB33A50EF}" srcOrd="3" destOrd="0" presId="urn:microsoft.com/office/officeart/2008/layout/LinedList"/>
    <dgm:cxn modelId="{1ECA2E34-A4C7-451E-A85B-9CCE1256D6EE}" type="presParOf" srcId="{589CEAB6-0CAA-4771-A95F-8A9A4CA6ACE5}" destId="{C9571442-B6F7-4B33-9FB0-CB5244A0525E}" srcOrd="4" destOrd="0" presId="urn:microsoft.com/office/officeart/2008/layout/LinedList"/>
    <dgm:cxn modelId="{513AB0DF-157F-4918-82B9-45E52534646D}" type="presParOf" srcId="{C9571442-B6F7-4B33-9FB0-CB5244A0525E}" destId="{B846FB95-D5DF-41DE-924E-1953C3FECA9C}" srcOrd="0" destOrd="0" presId="urn:microsoft.com/office/officeart/2008/layout/LinedList"/>
    <dgm:cxn modelId="{0B4CB95A-0F93-4AE6-AF89-4C2BC5C6C147}" type="presParOf" srcId="{C9571442-B6F7-4B33-9FB0-CB5244A0525E}" destId="{BB9D24AB-8856-4E37-9C4D-4E76D92E2BCA}" srcOrd="1" destOrd="0" presId="urn:microsoft.com/office/officeart/2008/layout/LinedList"/>
    <dgm:cxn modelId="{63F50178-73D6-4362-B415-8F13A9127F75}" type="presParOf" srcId="{C9571442-B6F7-4B33-9FB0-CB5244A0525E}" destId="{5FF2C877-EA8E-4FBD-B7C8-B385F69E45C0}" srcOrd="2" destOrd="0" presId="urn:microsoft.com/office/officeart/2008/layout/LinedList"/>
    <dgm:cxn modelId="{69D3D764-E0ED-4F51-BB0B-4761F580EA8C}" type="presParOf" srcId="{589CEAB6-0CAA-4771-A95F-8A9A4CA6ACE5}" destId="{C376DF72-28C2-4227-95B6-ECA83F91E70F}" srcOrd="5" destOrd="0" presId="urn:microsoft.com/office/officeart/2008/layout/LinedList"/>
    <dgm:cxn modelId="{1FD40EF2-9092-4B6E-9060-5CA36BFA447F}" type="presParOf" srcId="{589CEAB6-0CAA-4771-A95F-8A9A4CA6ACE5}" destId="{58A72C41-0B64-48D1-8948-80B800B55539}" srcOrd="6" destOrd="0" presId="urn:microsoft.com/office/officeart/2008/layout/LinedList"/>
    <dgm:cxn modelId="{5A728955-846C-42EC-BC5C-CE3C2BF292F7}" type="presParOf" srcId="{0672C669-2F67-4407-965A-F38491FF16EB}" destId="{267FE446-6139-4632-8382-67DE7F85462A}" srcOrd="2" destOrd="0" presId="urn:microsoft.com/office/officeart/2008/layout/LinedList"/>
    <dgm:cxn modelId="{4B4877B8-61F8-45D1-AEA3-96CADC4BBCF4}" type="presParOf" srcId="{0672C669-2F67-4407-965A-F38491FF16EB}" destId="{7C97DC82-836F-40E7-A738-DEF2B07A6F86}" srcOrd="3" destOrd="0" presId="urn:microsoft.com/office/officeart/2008/layout/LinedList"/>
    <dgm:cxn modelId="{329E7409-E369-4599-993F-7D3D620F5621}" type="presParOf" srcId="{7C97DC82-836F-40E7-A738-DEF2B07A6F86}" destId="{DD05350F-2638-49DB-858A-D3F1C4C05094}" srcOrd="0" destOrd="0" presId="urn:microsoft.com/office/officeart/2008/layout/LinedList"/>
    <dgm:cxn modelId="{D4C458FF-8243-4CF8-9C36-14DFCE83C6FD}" type="presParOf" srcId="{7C97DC82-836F-40E7-A738-DEF2B07A6F86}" destId="{1441B891-B195-4FCF-BA0A-93904D6EE5D8}" srcOrd="1" destOrd="0" presId="urn:microsoft.com/office/officeart/2008/layout/LinedList"/>
    <dgm:cxn modelId="{AC412E7C-0E89-4306-A3CD-39D85142DFC7}" type="presParOf" srcId="{1441B891-B195-4FCF-BA0A-93904D6EE5D8}" destId="{2C915869-D425-461F-A470-022DA345F885}" srcOrd="0" destOrd="0" presId="urn:microsoft.com/office/officeart/2008/layout/LinedList"/>
    <dgm:cxn modelId="{93E4F3EF-151F-434A-A528-6AE86FAB899E}" type="presParOf" srcId="{1441B891-B195-4FCF-BA0A-93904D6EE5D8}" destId="{C18C0AA2-E6D7-4469-B1C5-1A93D4A270BB}" srcOrd="1" destOrd="0" presId="urn:microsoft.com/office/officeart/2008/layout/LinedList"/>
    <dgm:cxn modelId="{00D451D7-8ACD-4AA2-BFE7-3857147D57ED}" type="presParOf" srcId="{C18C0AA2-E6D7-4469-B1C5-1A93D4A270BB}" destId="{53D2D2DA-D06A-4C63-BCC8-7ADFC21B3FD6}" srcOrd="0" destOrd="0" presId="urn:microsoft.com/office/officeart/2008/layout/LinedList"/>
    <dgm:cxn modelId="{EE6E1C40-95A6-4349-A526-5ABB94188866}" type="presParOf" srcId="{C18C0AA2-E6D7-4469-B1C5-1A93D4A270BB}" destId="{D69BC9DB-F0D4-46E6-8ACC-467DAFCE0110}" srcOrd="1" destOrd="0" presId="urn:microsoft.com/office/officeart/2008/layout/LinedList"/>
    <dgm:cxn modelId="{AF5403EC-01EF-431E-B706-07C690B76299}" type="presParOf" srcId="{C18C0AA2-E6D7-4469-B1C5-1A93D4A270BB}" destId="{A61D8634-622C-4F43-8A78-CCA58B64DB2E}" srcOrd="2" destOrd="0" presId="urn:microsoft.com/office/officeart/2008/layout/LinedList"/>
    <dgm:cxn modelId="{DD512A29-AAAC-4E3E-9607-98999904FAEC}" type="presParOf" srcId="{1441B891-B195-4FCF-BA0A-93904D6EE5D8}" destId="{735C3CC3-0FBA-42BE-ADB4-E647EF0A1061}" srcOrd="2" destOrd="0" presId="urn:microsoft.com/office/officeart/2008/layout/LinedList"/>
    <dgm:cxn modelId="{1D1C5F5B-F2F0-488B-B904-1291EC0C4268}" type="presParOf" srcId="{1441B891-B195-4FCF-BA0A-93904D6EE5D8}" destId="{56659239-6E61-4028-A304-EC0F8B0E2C86}" srcOrd="3" destOrd="0" presId="urn:microsoft.com/office/officeart/2008/layout/LinedList"/>
    <dgm:cxn modelId="{D7DF355F-C834-44A8-8C80-5329F624081A}" type="presParOf" srcId="{1441B891-B195-4FCF-BA0A-93904D6EE5D8}" destId="{5193E65F-C439-4B85-9DEA-670EEB06C4C5}" srcOrd="4" destOrd="0" presId="urn:microsoft.com/office/officeart/2008/layout/LinedList"/>
    <dgm:cxn modelId="{CA8C1D89-AEA0-4914-ACB2-E0A232276542}" type="presParOf" srcId="{5193E65F-C439-4B85-9DEA-670EEB06C4C5}" destId="{57E453D7-8678-4095-BEB3-BF0328A95A3A}" srcOrd="0" destOrd="0" presId="urn:microsoft.com/office/officeart/2008/layout/LinedList"/>
    <dgm:cxn modelId="{FE155CA4-1C40-4BEE-B3E3-4242A279C12D}" type="presParOf" srcId="{5193E65F-C439-4B85-9DEA-670EEB06C4C5}" destId="{2A4FB3DC-B8D7-4DE5-A3F5-17132B1CCA04}" srcOrd="1" destOrd="0" presId="urn:microsoft.com/office/officeart/2008/layout/LinedList"/>
    <dgm:cxn modelId="{C6AA49F5-D6BB-4E4D-9521-F61729B33036}" type="presParOf" srcId="{5193E65F-C439-4B85-9DEA-670EEB06C4C5}" destId="{38F9F2AB-CAE6-4B99-B6DC-ADE4B0E7F8B2}" srcOrd="2" destOrd="0" presId="urn:microsoft.com/office/officeart/2008/layout/LinedList"/>
    <dgm:cxn modelId="{BE42089D-D29D-459F-9BC5-AAEDC1E1EFFF}" type="presParOf" srcId="{1441B891-B195-4FCF-BA0A-93904D6EE5D8}" destId="{05DCFB70-4FCE-4EE5-9963-5BF2709427BD}" srcOrd="5" destOrd="0" presId="urn:microsoft.com/office/officeart/2008/layout/LinedList"/>
    <dgm:cxn modelId="{C437B0D7-6412-440B-BDDA-F04A2296E265}" type="presParOf" srcId="{1441B891-B195-4FCF-BA0A-93904D6EE5D8}" destId="{25BAC333-07F5-45F3-9BD2-DE0AEB00CAD4}" srcOrd="6" destOrd="0" presId="urn:microsoft.com/office/officeart/2008/layout/LinedList"/>
    <dgm:cxn modelId="{E1563D8A-83B0-49E8-B4E2-3ED29E57F746}" type="presParOf" srcId="{1441B891-B195-4FCF-BA0A-93904D6EE5D8}" destId="{4E34CF2F-E45E-405E-A53A-112D38D18490}" srcOrd="7" destOrd="0" presId="urn:microsoft.com/office/officeart/2008/layout/LinedList"/>
    <dgm:cxn modelId="{26FF7728-233D-46A7-8FBC-06327B707F31}" type="presParOf" srcId="{4E34CF2F-E45E-405E-A53A-112D38D18490}" destId="{1548789A-6B80-4CEC-A1FC-6B8E2FF20302}" srcOrd="0" destOrd="0" presId="urn:microsoft.com/office/officeart/2008/layout/LinedList"/>
    <dgm:cxn modelId="{0BBDF907-5E77-4FAD-BE89-63A807071425}" type="presParOf" srcId="{4E34CF2F-E45E-405E-A53A-112D38D18490}" destId="{D71E932E-8F97-46D1-BFC5-76B587773697}" srcOrd="1" destOrd="0" presId="urn:microsoft.com/office/officeart/2008/layout/LinedList"/>
    <dgm:cxn modelId="{9ECCA507-16D7-4763-975E-8CF1B285E8A9}" type="presParOf" srcId="{4E34CF2F-E45E-405E-A53A-112D38D18490}" destId="{65BB7FB2-BF83-42B2-A056-A407884BAA45}" srcOrd="2" destOrd="0" presId="urn:microsoft.com/office/officeart/2008/layout/LinedList"/>
    <dgm:cxn modelId="{4331153C-7468-4EF2-9606-66FA1A819ED0}" type="presParOf" srcId="{1441B891-B195-4FCF-BA0A-93904D6EE5D8}" destId="{0E567ACE-2837-42B5-A201-F1F2B601D1FA}" srcOrd="8" destOrd="0" presId="urn:microsoft.com/office/officeart/2008/layout/LinedList"/>
    <dgm:cxn modelId="{9D9559C5-6FC8-483F-8152-2405321FE314}" type="presParOf" srcId="{1441B891-B195-4FCF-BA0A-93904D6EE5D8}" destId="{743C525E-2F57-44D8-B5A1-31168AECC66A}" srcOrd="9" destOrd="0" presId="urn:microsoft.com/office/officeart/2008/layout/LinedList"/>
    <dgm:cxn modelId="{C04930F5-0D23-45A1-91AD-D3E651F50865}" type="presParOf" srcId="{1441B891-B195-4FCF-BA0A-93904D6EE5D8}" destId="{76DC1E68-3FCF-475F-BF28-0BE46443D980}" srcOrd="10" destOrd="0" presId="urn:microsoft.com/office/officeart/2008/layout/LinedList"/>
    <dgm:cxn modelId="{69E92B49-5C04-4B93-8C8E-8A7E873FB6AD}" type="presParOf" srcId="{76DC1E68-3FCF-475F-BF28-0BE46443D980}" destId="{969E0C78-3466-4A6C-BAA1-5F3AD5EC6384}" srcOrd="0" destOrd="0" presId="urn:microsoft.com/office/officeart/2008/layout/LinedList"/>
    <dgm:cxn modelId="{778F83FA-39ED-447A-A5ED-2ED6A6481727}" type="presParOf" srcId="{76DC1E68-3FCF-475F-BF28-0BE46443D980}" destId="{6A4D5534-6CEE-46B3-A339-68FBBDF260CE}" srcOrd="1" destOrd="0" presId="urn:microsoft.com/office/officeart/2008/layout/LinedList"/>
    <dgm:cxn modelId="{6C253A09-70DC-4EEF-AB9A-D393EFCFDAA8}" type="presParOf" srcId="{76DC1E68-3FCF-475F-BF28-0BE46443D980}" destId="{274D8E30-D258-4B87-8C35-B95C9256E3A3}" srcOrd="2" destOrd="0" presId="urn:microsoft.com/office/officeart/2008/layout/LinedList"/>
    <dgm:cxn modelId="{CFFD1340-2757-4305-8B5D-4A44852B1A98}" type="presParOf" srcId="{1441B891-B195-4FCF-BA0A-93904D6EE5D8}" destId="{B14337CA-58C6-47F2-A829-06E24794C88C}" srcOrd="11" destOrd="0" presId="urn:microsoft.com/office/officeart/2008/layout/LinedList"/>
    <dgm:cxn modelId="{1CC9B5BF-4727-4D03-A480-95CA9BAC9770}" type="presParOf" srcId="{1441B891-B195-4FCF-BA0A-93904D6EE5D8}" destId="{251C64B5-9B27-42A7-B7B4-5919A5D9F9BC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724DF37-4368-47E5-A5F2-0E8A697C186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257CBC-A03A-4C88-BB9E-3C1FC503B861}">
      <dgm:prSet/>
      <dgm:spPr/>
      <dgm:t>
        <a:bodyPr/>
        <a:lstStyle/>
        <a:p>
          <a:pPr rtl="0"/>
          <a:r>
            <a:rPr lang="es-ES_tradnl" dirty="0" smtClean="0"/>
            <a:t>Edad</a:t>
          </a:r>
          <a:endParaRPr lang="es-ES" dirty="0"/>
        </a:p>
      </dgm:t>
    </dgm:pt>
    <dgm:pt modelId="{2310559A-6AAD-43EB-932E-4DD561A2126B}" type="parTrans" cxnId="{5ACD2E68-8F4A-4558-B88F-92B67861122A}">
      <dgm:prSet/>
      <dgm:spPr/>
      <dgm:t>
        <a:bodyPr/>
        <a:lstStyle/>
        <a:p>
          <a:endParaRPr lang="es-ES"/>
        </a:p>
      </dgm:t>
    </dgm:pt>
    <dgm:pt modelId="{8F9F0A8E-8497-4609-87E9-49B2540CC02A}" type="sibTrans" cxnId="{5ACD2E68-8F4A-4558-B88F-92B67861122A}">
      <dgm:prSet/>
      <dgm:spPr/>
      <dgm:t>
        <a:bodyPr/>
        <a:lstStyle/>
        <a:p>
          <a:endParaRPr lang="es-ES"/>
        </a:p>
      </dgm:t>
    </dgm:pt>
    <dgm:pt modelId="{FD8C5AF2-89CD-4050-B7B9-D0B9F8262F74}">
      <dgm:prSet/>
      <dgm:spPr/>
      <dgm:t>
        <a:bodyPr/>
        <a:lstStyle/>
        <a:p>
          <a:pPr rtl="0"/>
          <a:r>
            <a:rPr lang="es-ES_tradnl" smtClean="0"/>
            <a:t>En otro estudio sobre el impacto psicológico del SARS en los trabajadores de un hospital en China menciona que los participantes jóvenes y trabajar en áreas de alto riesgo tenían más probabilidades de tener síntomas de estrés . En este estudio el grupo etario más prevalente fue el de 28 a 35 años (43.05%), valores semejantes a lo reportado.</a:t>
          </a:r>
          <a:endParaRPr lang="es-ES"/>
        </a:p>
      </dgm:t>
    </dgm:pt>
    <dgm:pt modelId="{B21CAC19-9718-411E-9675-0A3B23691C4C}" type="parTrans" cxnId="{8655B3AC-AA58-49ED-939D-561CE0F57C0C}">
      <dgm:prSet/>
      <dgm:spPr/>
      <dgm:t>
        <a:bodyPr/>
        <a:lstStyle/>
        <a:p>
          <a:endParaRPr lang="es-ES"/>
        </a:p>
      </dgm:t>
    </dgm:pt>
    <dgm:pt modelId="{DBC2EBF8-B75A-404C-B8AE-C1B511E04E4B}" type="sibTrans" cxnId="{8655B3AC-AA58-49ED-939D-561CE0F57C0C}">
      <dgm:prSet/>
      <dgm:spPr/>
      <dgm:t>
        <a:bodyPr/>
        <a:lstStyle/>
        <a:p>
          <a:endParaRPr lang="es-ES"/>
        </a:p>
      </dgm:t>
    </dgm:pt>
    <dgm:pt modelId="{68B6C44F-E2D4-4BE6-8989-1AC2319C2640}">
      <dgm:prSet/>
      <dgm:spPr/>
      <dgm:t>
        <a:bodyPr/>
        <a:lstStyle/>
        <a:p>
          <a:pPr rtl="0"/>
          <a:r>
            <a:rPr lang="es-ES_tradnl" dirty="0" smtClean="0"/>
            <a:t>Estado civil</a:t>
          </a:r>
          <a:endParaRPr lang="es-ES" dirty="0"/>
        </a:p>
      </dgm:t>
    </dgm:pt>
    <dgm:pt modelId="{1223F283-DFA0-4640-9537-9D39DBE76D35}" type="parTrans" cxnId="{8DEE1DB7-4E60-428C-9515-759FD5E24AD0}">
      <dgm:prSet/>
      <dgm:spPr/>
      <dgm:t>
        <a:bodyPr/>
        <a:lstStyle/>
        <a:p>
          <a:endParaRPr lang="es-ES"/>
        </a:p>
      </dgm:t>
    </dgm:pt>
    <dgm:pt modelId="{8D2645E4-FCF5-426A-A2D1-597CF308D74B}" type="sibTrans" cxnId="{8DEE1DB7-4E60-428C-9515-759FD5E24AD0}">
      <dgm:prSet/>
      <dgm:spPr/>
      <dgm:t>
        <a:bodyPr/>
        <a:lstStyle/>
        <a:p>
          <a:endParaRPr lang="es-ES"/>
        </a:p>
      </dgm:t>
    </dgm:pt>
    <dgm:pt modelId="{4DE4DAE5-DAA3-415B-9F2C-5CDE788DA7B8}">
      <dgm:prSet/>
      <dgm:spPr/>
      <dgm:t>
        <a:bodyPr/>
        <a:lstStyle/>
        <a:p>
          <a:pPr rtl="0"/>
          <a:r>
            <a:rPr lang="es-ES_tradnl" smtClean="0"/>
            <a:t>soltero aumenta la probabilidad de tener un alto nivel de estrés posterior a un brote de SARS.</a:t>
          </a:r>
          <a:endParaRPr lang="es-ES"/>
        </a:p>
      </dgm:t>
    </dgm:pt>
    <dgm:pt modelId="{58D2FE71-7010-4ABB-8F71-5B4C4A743D8D}" type="parTrans" cxnId="{44906F9A-A891-40C2-96E3-E615658A2FB5}">
      <dgm:prSet/>
      <dgm:spPr/>
      <dgm:t>
        <a:bodyPr/>
        <a:lstStyle/>
        <a:p>
          <a:endParaRPr lang="es-ES"/>
        </a:p>
      </dgm:t>
    </dgm:pt>
    <dgm:pt modelId="{47CB4ECD-DF5D-481F-B48A-734F03AE2744}" type="sibTrans" cxnId="{44906F9A-A891-40C2-96E3-E615658A2FB5}">
      <dgm:prSet/>
      <dgm:spPr/>
      <dgm:t>
        <a:bodyPr/>
        <a:lstStyle/>
        <a:p>
          <a:endParaRPr lang="es-ES"/>
        </a:p>
      </dgm:t>
    </dgm:pt>
    <dgm:pt modelId="{0A904A1D-19F8-4D1F-9DFA-7F7EBD6FA5A4}">
      <dgm:prSet/>
      <dgm:spPr/>
      <dgm:t>
        <a:bodyPr/>
        <a:lstStyle/>
        <a:p>
          <a:pPr rtl="0"/>
          <a:r>
            <a:rPr lang="es-ES_tradnl" dirty="0" smtClean="0"/>
            <a:t>Resultados</a:t>
          </a:r>
          <a:endParaRPr lang="es-ES" dirty="0"/>
        </a:p>
      </dgm:t>
    </dgm:pt>
    <dgm:pt modelId="{40431D01-3F08-48CE-AC95-17B720B91D28}" type="parTrans" cxnId="{76873E87-689A-4E52-98A4-F483DCF616D2}">
      <dgm:prSet/>
      <dgm:spPr/>
      <dgm:t>
        <a:bodyPr/>
        <a:lstStyle/>
        <a:p>
          <a:endParaRPr lang="es-ES"/>
        </a:p>
      </dgm:t>
    </dgm:pt>
    <dgm:pt modelId="{1039AC88-BE68-442C-AC09-E7CB599B2D57}" type="sibTrans" cxnId="{76873E87-689A-4E52-98A4-F483DCF616D2}">
      <dgm:prSet/>
      <dgm:spPr/>
      <dgm:t>
        <a:bodyPr/>
        <a:lstStyle/>
        <a:p>
          <a:endParaRPr lang="es-ES"/>
        </a:p>
      </dgm:t>
    </dgm:pt>
    <dgm:pt modelId="{F54B01F1-0138-4CFC-9012-07E15384EE80}">
      <dgm:prSet/>
      <dgm:spPr/>
      <dgm:t>
        <a:bodyPr/>
        <a:lstStyle/>
        <a:p>
          <a:pPr rtl="0"/>
          <a:r>
            <a:rPr lang="es-ES_tradnl" smtClean="0"/>
            <a:t>confirman </a:t>
          </a:r>
          <a:r>
            <a:rPr lang="es-ES_tradnl" dirty="0" smtClean="0"/>
            <a:t>que los médicos generales no son inmunes a los problemas de salud mental y que hay una gran afectación tanto física como emocional que puede ser perjudicial en la capacidad para tomar decisiones y el bienestar general.</a:t>
          </a:r>
          <a:endParaRPr lang="es-ES" dirty="0"/>
        </a:p>
      </dgm:t>
    </dgm:pt>
    <dgm:pt modelId="{C08D36A2-39E9-4F81-8441-8B90BC54F359}" type="parTrans" cxnId="{1687CF20-1972-4A9F-B621-36488B1AE2CD}">
      <dgm:prSet/>
      <dgm:spPr/>
      <dgm:t>
        <a:bodyPr/>
        <a:lstStyle/>
        <a:p>
          <a:endParaRPr lang="es-ES"/>
        </a:p>
      </dgm:t>
    </dgm:pt>
    <dgm:pt modelId="{0B150261-FD4B-475B-9A77-54DB93FD605D}" type="sibTrans" cxnId="{1687CF20-1972-4A9F-B621-36488B1AE2CD}">
      <dgm:prSet/>
      <dgm:spPr/>
      <dgm:t>
        <a:bodyPr/>
        <a:lstStyle/>
        <a:p>
          <a:endParaRPr lang="es-ES"/>
        </a:p>
      </dgm:t>
    </dgm:pt>
    <dgm:pt modelId="{231AB34A-4A91-4F51-9D90-14C8202A9384}" type="pres">
      <dgm:prSet presAssocID="{3724DF37-4368-47E5-A5F2-0E8A697C18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512256D2-9C57-4ECD-AA00-8DA728D00B6B}" type="pres">
      <dgm:prSet presAssocID="{BE257CBC-A03A-4C88-BB9E-3C1FC503B861}" presName="thickLine" presStyleLbl="alignNode1" presStyleIdx="0" presStyleCnt="3"/>
      <dgm:spPr/>
    </dgm:pt>
    <dgm:pt modelId="{AE3501C5-D658-40DF-85E4-0C66833D89F9}" type="pres">
      <dgm:prSet presAssocID="{BE257CBC-A03A-4C88-BB9E-3C1FC503B861}" presName="horz1" presStyleCnt="0"/>
      <dgm:spPr/>
    </dgm:pt>
    <dgm:pt modelId="{DCB7A484-2F17-40C1-9BF3-033C0BBE6C59}" type="pres">
      <dgm:prSet presAssocID="{BE257CBC-A03A-4C88-BB9E-3C1FC503B861}" presName="tx1" presStyleLbl="revTx" presStyleIdx="0" presStyleCnt="6"/>
      <dgm:spPr/>
      <dgm:t>
        <a:bodyPr/>
        <a:lstStyle/>
        <a:p>
          <a:endParaRPr lang="es-ES"/>
        </a:p>
      </dgm:t>
    </dgm:pt>
    <dgm:pt modelId="{9B3A3A77-E5F3-4C4A-B17E-5FA5ED15096A}" type="pres">
      <dgm:prSet presAssocID="{BE257CBC-A03A-4C88-BB9E-3C1FC503B861}" presName="vert1" presStyleCnt="0"/>
      <dgm:spPr/>
    </dgm:pt>
    <dgm:pt modelId="{5C11B871-B8C0-4C84-9CBA-64FE46DA0094}" type="pres">
      <dgm:prSet presAssocID="{FD8C5AF2-89CD-4050-B7B9-D0B9F8262F74}" presName="vertSpace2a" presStyleCnt="0"/>
      <dgm:spPr/>
    </dgm:pt>
    <dgm:pt modelId="{1B859FE7-FA40-47C1-8B1F-96BEF05C5571}" type="pres">
      <dgm:prSet presAssocID="{FD8C5AF2-89CD-4050-B7B9-D0B9F8262F74}" presName="horz2" presStyleCnt="0"/>
      <dgm:spPr/>
    </dgm:pt>
    <dgm:pt modelId="{60D033CD-3215-45D0-AFE2-CDF9B3478402}" type="pres">
      <dgm:prSet presAssocID="{FD8C5AF2-89CD-4050-B7B9-D0B9F8262F74}" presName="horzSpace2" presStyleCnt="0"/>
      <dgm:spPr/>
    </dgm:pt>
    <dgm:pt modelId="{89F3FD19-9C94-45D9-8785-2C867FFB572B}" type="pres">
      <dgm:prSet presAssocID="{FD8C5AF2-89CD-4050-B7B9-D0B9F8262F74}" presName="tx2" presStyleLbl="revTx" presStyleIdx="1" presStyleCnt="6"/>
      <dgm:spPr/>
      <dgm:t>
        <a:bodyPr/>
        <a:lstStyle/>
        <a:p>
          <a:endParaRPr lang="es-ES"/>
        </a:p>
      </dgm:t>
    </dgm:pt>
    <dgm:pt modelId="{94AE8EDD-17A4-4DF8-B53B-A6DFE7C43B5E}" type="pres">
      <dgm:prSet presAssocID="{FD8C5AF2-89CD-4050-B7B9-D0B9F8262F74}" presName="vert2" presStyleCnt="0"/>
      <dgm:spPr/>
    </dgm:pt>
    <dgm:pt modelId="{84C87A5F-C1F3-4293-B078-1160CA05D1D9}" type="pres">
      <dgm:prSet presAssocID="{FD8C5AF2-89CD-4050-B7B9-D0B9F8262F74}" presName="thinLine2b" presStyleLbl="callout" presStyleIdx="0" presStyleCnt="3"/>
      <dgm:spPr/>
    </dgm:pt>
    <dgm:pt modelId="{B782A093-C419-4D8C-BB70-A5DF59FB3879}" type="pres">
      <dgm:prSet presAssocID="{FD8C5AF2-89CD-4050-B7B9-D0B9F8262F74}" presName="vertSpace2b" presStyleCnt="0"/>
      <dgm:spPr/>
    </dgm:pt>
    <dgm:pt modelId="{9058A204-6C29-427B-A077-8A14DBAE5A69}" type="pres">
      <dgm:prSet presAssocID="{68B6C44F-E2D4-4BE6-8989-1AC2319C2640}" presName="thickLine" presStyleLbl="alignNode1" presStyleIdx="1" presStyleCnt="3"/>
      <dgm:spPr/>
    </dgm:pt>
    <dgm:pt modelId="{F557D31F-B951-4CB7-89A4-C3C58F22B58D}" type="pres">
      <dgm:prSet presAssocID="{68B6C44F-E2D4-4BE6-8989-1AC2319C2640}" presName="horz1" presStyleCnt="0"/>
      <dgm:spPr/>
    </dgm:pt>
    <dgm:pt modelId="{DC4B08CA-424E-4C88-A802-DF74A37CD575}" type="pres">
      <dgm:prSet presAssocID="{68B6C44F-E2D4-4BE6-8989-1AC2319C2640}" presName="tx1" presStyleLbl="revTx" presStyleIdx="2" presStyleCnt="6"/>
      <dgm:spPr/>
      <dgm:t>
        <a:bodyPr/>
        <a:lstStyle/>
        <a:p>
          <a:endParaRPr lang="es-ES"/>
        </a:p>
      </dgm:t>
    </dgm:pt>
    <dgm:pt modelId="{020051EF-F677-4B08-8DCB-61989A8836AE}" type="pres">
      <dgm:prSet presAssocID="{68B6C44F-E2D4-4BE6-8989-1AC2319C2640}" presName="vert1" presStyleCnt="0"/>
      <dgm:spPr/>
    </dgm:pt>
    <dgm:pt modelId="{907588A3-48D9-417A-8DCC-1CA5C1E3F30C}" type="pres">
      <dgm:prSet presAssocID="{4DE4DAE5-DAA3-415B-9F2C-5CDE788DA7B8}" presName="vertSpace2a" presStyleCnt="0"/>
      <dgm:spPr/>
    </dgm:pt>
    <dgm:pt modelId="{A1AB4742-6BE8-4E65-8B8D-912487B8C28F}" type="pres">
      <dgm:prSet presAssocID="{4DE4DAE5-DAA3-415B-9F2C-5CDE788DA7B8}" presName="horz2" presStyleCnt="0"/>
      <dgm:spPr/>
    </dgm:pt>
    <dgm:pt modelId="{862D7C05-E112-4D3D-8327-31F797683599}" type="pres">
      <dgm:prSet presAssocID="{4DE4DAE5-DAA3-415B-9F2C-5CDE788DA7B8}" presName="horzSpace2" presStyleCnt="0"/>
      <dgm:spPr/>
    </dgm:pt>
    <dgm:pt modelId="{4B199F28-F8DF-47B7-81A4-EA5D9B41B12C}" type="pres">
      <dgm:prSet presAssocID="{4DE4DAE5-DAA3-415B-9F2C-5CDE788DA7B8}" presName="tx2" presStyleLbl="revTx" presStyleIdx="3" presStyleCnt="6"/>
      <dgm:spPr/>
      <dgm:t>
        <a:bodyPr/>
        <a:lstStyle/>
        <a:p>
          <a:endParaRPr lang="es-ES"/>
        </a:p>
      </dgm:t>
    </dgm:pt>
    <dgm:pt modelId="{3D574FB3-F4E9-488E-9F13-5DB790BB5EAF}" type="pres">
      <dgm:prSet presAssocID="{4DE4DAE5-DAA3-415B-9F2C-5CDE788DA7B8}" presName="vert2" presStyleCnt="0"/>
      <dgm:spPr/>
    </dgm:pt>
    <dgm:pt modelId="{611C34AC-A007-4DEC-8F2D-B44FA5DE7B57}" type="pres">
      <dgm:prSet presAssocID="{4DE4DAE5-DAA3-415B-9F2C-5CDE788DA7B8}" presName="thinLine2b" presStyleLbl="callout" presStyleIdx="1" presStyleCnt="3"/>
      <dgm:spPr/>
    </dgm:pt>
    <dgm:pt modelId="{3CDDBCE8-F796-45DE-8460-3A96B2D2FFD8}" type="pres">
      <dgm:prSet presAssocID="{4DE4DAE5-DAA3-415B-9F2C-5CDE788DA7B8}" presName="vertSpace2b" presStyleCnt="0"/>
      <dgm:spPr/>
    </dgm:pt>
    <dgm:pt modelId="{F1C4D815-667B-45EE-80D9-DAC6434E584B}" type="pres">
      <dgm:prSet presAssocID="{0A904A1D-19F8-4D1F-9DFA-7F7EBD6FA5A4}" presName="thickLine" presStyleLbl="alignNode1" presStyleIdx="2" presStyleCnt="3"/>
      <dgm:spPr/>
    </dgm:pt>
    <dgm:pt modelId="{6395BEEF-A556-434C-809D-050E67620DDD}" type="pres">
      <dgm:prSet presAssocID="{0A904A1D-19F8-4D1F-9DFA-7F7EBD6FA5A4}" presName="horz1" presStyleCnt="0"/>
      <dgm:spPr/>
    </dgm:pt>
    <dgm:pt modelId="{8B1AB685-8F22-43B2-AA5F-BF90961323B5}" type="pres">
      <dgm:prSet presAssocID="{0A904A1D-19F8-4D1F-9DFA-7F7EBD6FA5A4}" presName="tx1" presStyleLbl="revTx" presStyleIdx="4" presStyleCnt="6"/>
      <dgm:spPr/>
      <dgm:t>
        <a:bodyPr/>
        <a:lstStyle/>
        <a:p>
          <a:endParaRPr lang="es-ES"/>
        </a:p>
      </dgm:t>
    </dgm:pt>
    <dgm:pt modelId="{DBF22E81-DEC8-46D2-9033-4DE3EFA6B239}" type="pres">
      <dgm:prSet presAssocID="{0A904A1D-19F8-4D1F-9DFA-7F7EBD6FA5A4}" presName="vert1" presStyleCnt="0"/>
      <dgm:spPr/>
    </dgm:pt>
    <dgm:pt modelId="{911BFD1C-4C89-4F03-9CD6-9401E39314DF}" type="pres">
      <dgm:prSet presAssocID="{F54B01F1-0138-4CFC-9012-07E15384EE80}" presName="vertSpace2a" presStyleCnt="0"/>
      <dgm:spPr/>
    </dgm:pt>
    <dgm:pt modelId="{20D237DA-53C1-4F07-AF5F-5324C3EDF46C}" type="pres">
      <dgm:prSet presAssocID="{F54B01F1-0138-4CFC-9012-07E15384EE80}" presName="horz2" presStyleCnt="0"/>
      <dgm:spPr/>
    </dgm:pt>
    <dgm:pt modelId="{ED3A07EF-4E2E-4C03-BD62-5459CCFB4AEC}" type="pres">
      <dgm:prSet presAssocID="{F54B01F1-0138-4CFC-9012-07E15384EE80}" presName="horzSpace2" presStyleCnt="0"/>
      <dgm:spPr/>
    </dgm:pt>
    <dgm:pt modelId="{61B5CFA0-45F1-4623-B495-CC53911A65C6}" type="pres">
      <dgm:prSet presAssocID="{F54B01F1-0138-4CFC-9012-07E15384EE80}" presName="tx2" presStyleLbl="revTx" presStyleIdx="5" presStyleCnt="6"/>
      <dgm:spPr/>
      <dgm:t>
        <a:bodyPr/>
        <a:lstStyle/>
        <a:p>
          <a:endParaRPr lang="es-ES"/>
        </a:p>
      </dgm:t>
    </dgm:pt>
    <dgm:pt modelId="{BC69A28D-9E8A-4D87-9DE4-7B4309E4356D}" type="pres">
      <dgm:prSet presAssocID="{F54B01F1-0138-4CFC-9012-07E15384EE80}" presName="vert2" presStyleCnt="0"/>
      <dgm:spPr/>
    </dgm:pt>
    <dgm:pt modelId="{95B336A7-2ACF-4C83-9BC4-EC3E30B4E5C1}" type="pres">
      <dgm:prSet presAssocID="{F54B01F1-0138-4CFC-9012-07E15384EE80}" presName="thinLine2b" presStyleLbl="callout" presStyleIdx="2" presStyleCnt="3"/>
      <dgm:spPr/>
    </dgm:pt>
    <dgm:pt modelId="{F0C65720-312F-494C-B16A-ACB2B809E9DC}" type="pres">
      <dgm:prSet presAssocID="{F54B01F1-0138-4CFC-9012-07E15384EE80}" presName="vertSpace2b" presStyleCnt="0"/>
      <dgm:spPr/>
    </dgm:pt>
  </dgm:ptLst>
  <dgm:cxnLst>
    <dgm:cxn modelId="{44906F9A-A891-40C2-96E3-E615658A2FB5}" srcId="{68B6C44F-E2D4-4BE6-8989-1AC2319C2640}" destId="{4DE4DAE5-DAA3-415B-9F2C-5CDE788DA7B8}" srcOrd="0" destOrd="0" parTransId="{58D2FE71-7010-4ABB-8F71-5B4C4A743D8D}" sibTransId="{47CB4ECD-DF5D-481F-B48A-734F03AE2744}"/>
    <dgm:cxn modelId="{C524E969-76B4-4D0D-9F15-4D268BB92EDC}" type="presOf" srcId="{BE257CBC-A03A-4C88-BB9E-3C1FC503B861}" destId="{DCB7A484-2F17-40C1-9BF3-033C0BBE6C59}" srcOrd="0" destOrd="0" presId="urn:microsoft.com/office/officeart/2008/layout/LinedList"/>
    <dgm:cxn modelId="{774C3FFE-0A24-4C6C-892E-98AE4482FF89}" type="presOf" srcId="{68B6C44F-E2D4-4BE6-8989-1AC2319C2640}" destId="{DC4B08CA-424E-4C88-A802-DF74A37CD575}" srcOrd="0" destOrd="0" presId="urn:microsoft.com/office/officeart/2008/layout/LinedList"/>
    <dgm:cxn modelId="{8DEE1DB7-4E60-428C-9515-759FD5E24AD0}" srcId="{3724DF37-4368-47E5-A5F2-0E8A697C1866}" destId="{68B6C44F-E2D4-4BE6-8989-1AC2319C2640}" srcOrd="1" destOrd="0" parTransId="{1223F283-DFA0-4640-9537-9D39DBE76D35}" sibTransId="{8D2645E4-FCF5-426A-A2D1-597CF308D74B}"/>
    <dgm:cxn modelId="{1687CF20-1972-4A9F-B621-36488B1AE2CD}" srcId="{0A904A1D-19F8-4D1F-9DFA-7F7EBD6FA5A4}" destId="{F54B01F1-0138-4CFC-9012-07E15384EE80}" srcOrd="0" destOrd="0" parTransId="{C08D36A2-39E9-4F81-8441-8B90BC54F359}" sibTransId="{0B150261-FD4B-475B-9A77-54DB93FD605D}"/>
    <dgm:cxn modelId="{5ACD2E68-8F4A-4558-B88F-92B67861122A}" srcId="{3724DF37-4368-47E5-A5F2-0E8A697C1866}" destId="{BE257CBC-A03A-4C88-BB9E-3C1FC503B861}" srcOrd="0" destOrd="0" parTransId="{2310559A-6AAD-43EB-932E-4DD561A2126B}" sibTransId="{8F9F0A8E-8497-4609-87E9-49B2540CC02A}"/>
    <dgm:cxn modelId="{76873E87-689A-4E52-98A4-F483DCF616D2}" srcId="{3724DF37-4368-47E5-A5F2-0E8A697C1866}" destId="{0A904A1D-19F8-4D1F-9DFA-7F7EBD6FA5A4}" srcOrd="2" destOrd="0" parTransId="{40431D01-3F08-48CE-AC95-17B720B91D28}" sibTransId="{1039AC88-BE68-442C-AC09-E7CB599B2D57}"/>
    <dgm:cxn modelId="{A0BE4240-00D5-4C98-B4A2-48995087C050}" type="presOf" srcId="{FD8C5AF2-89CD-4050-B7B9-D0B9F8262F74}" destId="{89F3FD19-9C94-45D9-8785-2C867FFB572B}" srcOrd="0" destOrd="0" presId="urn:microsoft.com/office/officeart/2008/layout/LinedList"/>
    <dgm:cxn modelId="{19269988-E060-420B-A68F-082879D51400}" type="presOf" srcId="{F54B01F1-0138-4CFC-9012-07E15384EE80}" destId="{61B5CFA0-45F1-4623-B495-CC53911A65C6}" srcOrd="0" destOrd="0" presId="urn:microsoft.com/office/officeart/2008/layout/LinedList"/>
    <dgm:cxn modelId="{715DFB26-82F5-4D0E-AD10-4A999F9F6F1E}" type="presOf" srcId="{0A904A1D-19F8-4D1F-9DFA-7F7EBD6FA5A4}" destId="{8B1AB685-8F22-43B2-AA5F-BF90961323B5}" srcOrd="0" destOrd="0" presId="urn:microsoft.com/office/officeart/2008/layout/LinedList"/>
    <dgm:cxn modelId="{FE82D2BF-BA69-4A1B-BB2A-FF5BF4CBD61D}" type="presOf" srcId="{3724DF37-4368-47E5-A5F2-0E8A697C1866}" destId="{231AB34A-4A91-4F51-9D90-14C8202A9384}" srcOrd="0" destOrd="0" presId="urn:microsoft.com/office/officeart/2008/layout/LinedList"/>
    <dgm:cxn modelId="{8655B3AC-AA58-49ED-939D-561CE0F57C0C}" srcId="{BE257CBC-A03A-4C88-BB9E-3C1FC503B861}" destId="{FD8C5AF2-89CD-4050-B7B9-D0B9F8262F74}" srcOrd="0" destOrd="0" parTransId="{B21CAC19-9718-411E-9675-0A3B23691C4C}" sibTransId="{DBC2EBF8-B75A-404C-B8AE-C1B511E04E4B}"/>
    <dgm:cxn modelId="{87F6F8D9-7247-4F15-A045-768CF49DED83}" type="presOf" srcId="{4DE4DAE5-DAA3-415B-9F2C-5CDE788DA7B8}" destId="{4B199F28-F8DF-47B7-81A4-EA5D9B41B12C}" srcOrd="0" destOrd="0" presId="urn:microsoft.com/office/officeart/2008/layout/LinedList"/>
    <dgm:cxn modelId="{73E2A182-2E39-43D7-BCAD-DA2877037855}" type="presParOf" srcId="{231AB34A-4A91-4F51-9D90-14C8202A9384}" destId="{512256D2-9C57-4ECD-AA00-8DA728D00B6B}" srcOrd="0" destOrd="0" presId="urn:microsoft.com/office/officeart/2008/layout/LinedList"/>
    <dgm:cxn modelId="{F489F218-D1DC-4EF2-A36F-2EC52B728B0E}" type="presParOf" srcId="{231AB34A-4A91-4F51-9D90-14C8202A9384}" destId="{AE3501C5-D658-40DF-85E4-0C66833D89F9}" srcOrd="1" destOrd="0" presId="urn:microsoft.com/office/officeart/2008/layout/LinedList"/>
    <dgm:cxn modelId="{C32CD231-8537-468A-9550-D6B8BE605A2D}" type="presParOf" srcId="{AE3501C5-D658-40DF-85E4-0C66833D89F9}" destId="{DCB7A484-2F17-40C1-9BF3-033C0BBE6C59}" srcOrd="0" destOrd="0" presId="urn:microsoft.com/office/officeart/2008/layout/LinedList"/>
    <dgm:cxn modelId="{6B014E4E-AD05-4ADB-B5C8-DA3AC94587AF}" type="presParOf" srcId="{AE3501C5-D658-40DF-85E4-0C66833D89F9}" destId="{9B3A3A77-E5F3-4C4A-B17E-5FA5ED15096A}" srcOrd="1" destOrd="0" presId="urn:microsoft.com/office/officeart/2008/layout/LinedList"/>
    <dgm:cxn modelId="{0B79DA7F-EB48-4CB8-B250-437901F90944}" type="presParOf" srcId="{9B3A3A77-E5F3-4C4A-B17E-5FA5ED15096A}" destId="{5C11B871-B8C0-4C84-9CBA-64FE46DA0094}" srcOrd="0" destOrd="0" presId="urn:microsoft.com/office/officeart/2008/layout/LinedList"/>
    <dgm:cxn modelId="{55C50418-F60A-49B2-8339-12CA14893BC4}" type="presParOf" srcId="{9B3A3A77-E5F3-4C4A-B17E-5FA5ED15096A}" destId="{1B859FE7-FA40-47C1-8B1F-96BEF05C5571}" srcOrd="1" destOrd="0" presId="urn:microsoft.com/office/officeart/2008/layout/LinedList"/>
    <dgm:cxn modelId="{716C06B2-7112-49B8-AB53-32AD855BB366}" type="presParOf" srcId="{1B859FE7-FA40-47C1-8B1F-96BEF05C5571}" destId="{60D033CD-3215-45D0-AFE2-CDF9B3478402}" srcOrd="0" destOrd="0" presId="urn:microsoft.com/office/officeart/2008/layout/LinedList"/>
    <dgm:cxn modelId="{BCE922D4-DECB-47AB-869D-250F394ACE76}" type="presParOf" srcId="{1B859FE7-FA40-47C1-8B1F-96BEF05C5571}" destId="{89F3FD19-9C94-45D9-8785-2C867FFB572B}" srcOrd="1" destOrd="0" presId="urn:microsoft.com/office/officeart/2008/layout/LinedList"/>
    <dgm:cxn modelId="{0A911BD7-D983-4D0F-9A6F-EFC6DA4E29CB}" type="presParOf" srcId="{1B859FE7-FA40-47C1-8B1F-96BEF05C5571}" destId="{94AE8EDD-17A4-4DF8-B53B-A6DFE7C43B5E}" srcOrd="2" destOrd="0" presId="urn:microsoft.com/office/officeart/2008/layout/LinedList"/>
    <dgm:cxn modelId="{D8791F47-0046-41EC-A12D-9EE9D0D003EA}" type="presParOf" srcId="{9B3A3A77-E5F3-4C4A-B17E-5FA5ED15096A}" destId="{84C87A5F-C1F3-4293-B078-1160CA05D1D9}" srcOrd="2" destOrd="0" presId="urn:microsoft.com/office/officeart/2008/layout/LinedList"/>
    <dgm:cxn modelId="{E123BB44-EB9F-4848-93F3-34E6840E07E2}" type="presParOf" srcId="{9B3A3A77-E5F3-4C4A-B17E-5FA5ED15096A}" destId="{B782A093-C419-4D8C-BB70-A5DF59FB3879}" srcOrd="3" destOrd="0" presId="urn:microsoft.com/office/officeart/2008/layout/LinedList"/>
    <dgm:cxn modelId="{0139C48F-2F7E-4BA6-9E42-2DC1D86A751D}" type="presParOf" srcId="{231AB34A-4A91-4F51-9D90-14C8202A9384}" destId="{9058A204-6C29-427B-A077-8A14DBAE5A69}" srcOrd="2" destOrd="0" presId="urn:microsoft.com/office/officeart/2008/layout/LinedList"/>
    <dgm:cxn modelId="{543D1F1F-85BC-44EF-9590-D22946795E34}" type="presParOf" srcId="{231AB34A-4A91-4F51-9D90-14C8202A9384}" destId="{F557D31F-B951-4CB7-89A4-C3C58F22B58D}" srcOrd="3" destOrd="0" presId="urn:microsoft.com/office/officeart/2008/layout/LinedList"/>
    <dgm:cxn modelId="{FC136A38-945C-4F31-BA64-2F522C65E24F}" type="presParOf" srcId="{F557D31F-B951-4CB7-89A4-C3C58F22B58D}" destId="{DC4B08CA-424E-4C88-A802-DF74A37CD575}" srcOrd="0" destOrd="0" presId="urn:microsoft.com/office/officeart/2008/layout/LinedList"/>
    <dgm:cxn modelId="{897139C5-AEA8-4E63-82EC-2AA5DE5E33C0}" type="presParOf" srcId="{F557D31F-B951-4CB7-89A4-C3C58F22B58D}" destId="{020051EF-F677-4B08-8DCB-61989A8836AE}" srcOrd="1" destOrd="0" presId="urn:microsoft.com/office/officeart/2008/layout/LinedList"/>
    <dgm:cxn modelId="{77D15EDD-9E79-4F04-AF9E-3C079EC42FDA}" type="presParOf" srcId="{020051EF-F677-4B08-8DCB-61989A8836AE}" destId="{907588A3-48D9-417A-8DCC-1CA5C1E3F30C}" srcOrd="0" destOrd="0" presId="urn:microsoft.com/office/officeart/2008/layout/LinedList"/>
    <dgm:cxn modelId="{4BF8D816-C43C-466B-9DB6-2F2C41C8DB73}" type="presParOf" srcId="{020051EF-F677-4B08-8DCB-61989A8836AE}" destId="{A1AB4742-6BE8-4E65-8B8D-912487B8C28F}" srcOrd="1" destOrd="0" presId="urn:microsoft.com/office/officeart/2008/layout/LinedList"/>
    <dgm:cxn modelId="{59DBC3FA-7A45-40B9-A010-CD20776B3138}" type="presParOf" srcId="{A1AB4742-6BE8-4E65-8B8D-912487B8C28F}" destId="{862D7C05-E112-4D3D-8327-31F797683599}" srcOrd="0" destOrd="0" presId="urn:microsoft.com/office/officeart/2008/layout/LinedList"/>
    <dgm:cxn modelId="{1E897BF1-37F8-4CB6-8261-8117022673ED}" type="presParOf" srcId="{A1AB4742-6BE8-4E65-8B8D-912487B8C28F}" destId="{4B199F28-F8DF-47B7-81A4-EA5D9B41B12C}" srcOrd="1" destOrd="0" presId="urn:microsoft.com/office/officeart/2008/layout/LinedList"/>
    <dgm:cxn modelId="{C6559145-6482-4BAB-AC5F-8A4D29234FC9}" type="presParOf" srcId="{A1AB4742-6BE8-4E65-8B8D-912487B8C28F}" destId="{3D574FB3-F4E9-488E-9F13-5DB790BB5EAF}" srcOrd="2" destOrd="0" presId="urn:microsoft.com/office/officeart/2008/layout/LinedList"/>
    <dgm:cxn modelId="{49023539-3A5D-4883-B0AE-3F77678F0443}" type="presParOf" srcId="{020051EF-F677-4B08-8DCB-61989A8836AE}" destId="{611C34AC-A007-4DEC-8F2D-B44FA5DE7B57}" srcOrd="2" destOrd="0" presId="urn:microsoft.com/office/officeart/2008/layout/LinedList"/>
    <dgm:cxn modelId="{33862226-F5D2-47B7-88F0-7BF1150DACF5}" type="presParOf" srcId="{020051EF-F677-4B08-8DCB-61989A8836AE}" destId="{3CDDBCE8-F796-45DE-8460-3A96B2D2FFD8}" srcOrd="3" destOrd="0" presId="urn:microsoft.com/office/officeart/2008/layout/LinedList"/>
    <dgm:cxn modelId="{8393D8CC-A331-40AC-A438-1BDB066152E7}" type="presParOf" srcId="{231AB34A-4A91-4F51-9D90-14C8202A9384}" destId="{F1C4D815-667B-45EE-80D9-DAC6434E584B}" srcOrd="4" destOrd="0" presId="urn:microsoft.com/office/officeart/2008/layout/LinedList"/>
    <dgm:cxn modelId="{B4B99C87-052D-44F5-B8D9-405EE5624E4C}" type="presParOf" srcId="{231AB34A-4A91-4F51-9D90-14C8202A9384}" destId="{6395BEEF-A556-434C-809D-050E67620DDD}" srcOrd="5" destOrd="0" presId="urn:microsoft.com/office/officeart/2008/layout/LinedList"/>
    <dgm:cxn modelId="{D7BD2B44-E62D-4016-913E-9A2FA8CA01FE}" type="presParOf" srcId="{6395BEEF-A556-434C-809D-050E67620DDD}" destId="{8B1AB685-8F22-43B2-AA5F-BF90961323B5}" srcOrd="0" destOrd="0" presId="urn:microsoft.com/office/officeart/2008/layout/LinedList"/>
    <dgm:cxn modelId="{22FB1DDA-3C62-4DAE-B03A-3EA8A66F4407}" type="presParOf" srcId="{6395BEEF-A556-434C-809D-050E67620DDD}" destId="{DBF22E81-DEC8-46D2-9033-4DE3EFA6B239}" srcOrd="1" destOrd="0" presId="urn:microsoft.com/office/officeart/2008/layout/LinedList"/>
    <dgm:cxn modelId="{DC414FC6-BC78-4966-8970-807365E6E9AE}" type="presParOf" srcId="{DBF22E81-DEC8-46D2-9033-4DE3EFA6B239}" destId="{911BFD1C-4C89-4F03-9CD6-9401E39314DF}" srcOrd="0" destOrd="0" presId="urn:microsoft.com/office/officeart/2008/layout/LinedList"/>
    <dgm:cxn modelId="{25A71EC2-197E-4A4A-9C59-B2B3CDF835E8}" type="presParOf" srcId="{DBF22E81-DEC8-46D2-9033-4DE3EFA6B239}" destId="{20D237DA-53C1-4F07-AF5F-5324C3EDF46C}" srcOrd="1" destOrd="0" presId="urn:microsoft.com/office/officeart/2008/layout/LinedList"/>
    <dgm:cxn modelId="{9D0EB7BA-9BEE-4D2A-B3EA-523EA0175094}" type="presParOf" srcId="{20D237DA-53C1-4F07-AF5F-5324C3EDF46C}" destId="{ED3A07EF-4E2E-4C03-BD62-5459CCFB4AEC}" srcOrd="0" destOrd="0" presId="urn:microsoft.com/office/officeart/2008/layout/LinedList"/>
    <dgm:cxn modelId="{ABD19768-5B16-4DF7-88DC-CE87610DB279}" type="presParOf" srcId="{20D237DA-53C1-4F07-AF5F-5324C3EDF46C}" destId="{61B5CFA0-45F1-4623-B495-CC53911A65C6}" srcOrd="1" destOrd="0" presId="urn:microsoft.com/office/officeart/2008/layout/LinedList"/>
    <dgm:cxn modelId="{EEBAF5A8-A411-4212-A9FF-4684A4F04662}" type="presParOf" srcId="{20D237DA-53C1-4F07-AF5F-5324C3EDF46C}" destId="{BC69A28D-9E8A-4D87-9DE4-7B4309E4356D}" srcOrd="2" destOrd="0" presId="urn:microsoft.com/office/officeart/2008/layout/LinedList"/>
    <dgm:cxn modelId="{C0447089-20B2-41B9-97A9-880D48094A99}" type="presParOf" srcId="{DBF22E81-DEC8-46D2-9033-4DE3EFA6B239}" destId="{95B336A7-2ACF-4C83-9BC4-EC3E30B4E5C1}" srcOrd="2" destOrd="0" presId="urn:microsoft.com/office/officeart/2008/layout/LinedList"/>
    <dgm:cxn modelId="{0404BCC4-C487-42E7-AD5A-5214A4A39D46}" type="presParOf" srcId="{DBF22E81-DEC8-46D2-9033-4DE3EFA6B239}" destId="{F0C65720-312F-494C-B16A-ACB2B809E9D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04E27-8FC0-4D66-91E2-6187B8B5FC32}">
      <dsp:nvSpPr>
        <dsp:cNvPr id="0" name=""/>
        <dsp:cNvSpPr/>
      </dsp:nvSpPr>
      <dsp:spPr>
        <a:xfrm>
          <a:off x="1970618" y="201648"/>
          <a:ext cx="4404938" cy="14493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301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COVID 19 </a:t>
          </a:r>
          <a:endParaRPr lang="es-E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/>
            <a:t>Enfermedad respiratoria, perteneciente a la familia </a:t>
          </a:r>
          <a:r>
            <a:rPr lang="es-ES_tradnl" sz="1300" kern="1200" dirty="0" err="1" smtClean="0"/>
            <a:t>Coronaviridae</a:t>
          </a:r>
          <a:r>
            <a:rPr lang="es-ES_tradnl" sz="1300" kern="1200" dirty="0" smtClean="0"/>
            <a:t> (2019- </a:t>
          </a:r>
          <a:r>
            <a:rPr lang="es-ES_tradnl" sz="1300" kern="1200" dirty="0" err="1" smtClean="0"/>
            <a:t>nCoV</a:t>
          </a:r>
          <a:r>
            <a:rPr lang="es-ES_tradnl" sz="1300" kern="1200" dirty="0" smtClean="0"/>
            <a:t>) , apareció a finales de diciembre de 2019 en China. OMS declaró como Emergencia de Salud Pública . </a:t>
          </a:r>
          <a:endParaRPr lang="es-ES" sz="1300" kern="1200" dirty="0"/>
        </a:p>
      </dsp:txBody>
      <dsp:txXfrm>
        <a:off x="1970618" y="201648"/>
        <a:ext cx="4404938" cy="1449372"/>
      </dsp:txXfrm>
    </dsp:sp>
    <dsp:sp modelId="{C1B4C88B-D66E-41C6-B393-36A788374B01}">
      <dsp:nvSpPr>
        <dsp:cNvPr id="0" name=""/>
        <dsp:cNvSpPr/>
      </dsp:nvSpPr>
      <dsp:spPr>
        <a:xfrm>
          <a:off x="1761686" y="29788"/>
          <a:ext cx="973834" cy="1460752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94DE3B3-30EC-4538-A24F-840949BEFC7A}">
      <dsp:nvSpPr>
        <dsp:cNvPr id="0" name=""/>
        <dsp:cNvSpPr/>
      </dsp:nvSpPr>
      <dsp:spPr>
        <a:xfrm>
          <a:off x="6772349" y="201648"/>
          <a:ext cx="4404938" cy="14493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301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Ecuador </a:t>
          </a:r>
          <a:endParaRPr lang="es-E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/>
            <a:t>Primer caso de COVID-19  fue notificado en febrero.</a:t>
          </a:r>
          <a:endParaRPr lang="es-ES" sz="1300" kern="1200" dirty="0"/>
        </a:p>
      </dsp:txBody>
      <dsp:txXfrm>
        <a:off x="6772349" y="201648"/>
        <a:ext cx="4404938" cy="1449372"/>
      </dsp:txXfrm>
    </dsp:sp>
    <dsp:sp modelId="{EA21E95D-2EB3-4E4C-A3A1-B9C3378F8EF7}">
      <dsp:nvSpPr>
        <dsp:cNvPr id="0" name=""/>
        <dsp:cNvSpPr/>
      </dsp:nvSpPr>
      <dsp:spPr>
        <a:xfrm>
          <a:off x="6563418" y="29788"/>
          <a:ext cx="973834" cy="1460752"/>
        </a:xfrm>
        <a:prstGeom prst="rect">
          <a:avLst/>
        </a:prstGeom>
        <a:solidFill>
          <a:schemeClr val="accent4">
            <a:tint val="50000"/>
            <a:hueOff val="2697049"/>
            <a:satOff val="-12551"/>
            <a:lumOff val="-55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F96B0B-A530-4745-BF81-20527FB1ADAB}">
      <dsp:nvSpPr>
        <dsp:cNvPr id="0" name=""/>
        <dsp:cNvSpPr/>
      </dsp:nvSpPr>
      <dsp:spPr>
        <a:xfrm>
          <a:off x="1952101" y="1982094"/>
          <a:ext cx="4404938" cy="14493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301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Riesgo de desarrollar síntomas peligrosos  aumenta</a:t>
          </a:r>
          <a:endParaRPr lang="es-E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/>
            <a:t>personas mayores,  problemas de salud grave, sistemas inmunitario debilitados, obesidad grave o diabetes.</a:t>
          </a:r>
          <a:endParaRPr lang="es-ES" sz="1300" kern="1200" dirty="0"/>
        </a:p>
      </dsp:txBody>
      <dsp:txXfrm>
        <a:off x="1952101" y="1982094"/>
        <a:ext cx="4404938" cy="1449372"/>
      </dsp:txXfrm>
    </dsp:sp>
    <dsp:sp modelId="{4E23A020-FBD9-483C-968F-CBFC4C34EF2F}">
      <dsp:nvSpPr>
        <dsp:cNvPr id="0" name=""/>
        <dsp:cNvSpPr/>
      </dsp:nvSpPr>
      <dsp:spPr>
        <a:xfrm>
          <a:off x="1743170" y="1810234"/>
          <a:ext cx="973834" cy="1460752"/>
        </a:xfrm>
        <a:prstGeom prst="rect">
          <a:avLst/>
        </a:prstGeom>
        <a:solidFill>
          <a:schemeClr val="accent4">
            <a:tint val="50000"/>
            <a:hueOff val="5394098"/>
            <a:satOff val="-25103"/>
            <a:lumOff val="-1101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FC55B2-2518-4019-AAB8-00DC626F4DE9}">
      <dsp:nvSpPr>
        <dsp:cNvPr id="0" name=""/>
        <dsp:cNvSpPr/>
      </dsp:nvSpPr>
      <dsp:spPr>
        <a:xfrm>
          <a:off x="6630556" y="1982094"/>
          <a:ext cx="4565248" cy="14493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301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Personal de primera línea </a:t>
          </a:r>
          <a:endParaRPr lang="es-E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/>
            <a:t>Genera estrés, depresión y ansiedad adicional, dado que están expuestos a exigencias y presiones laborales.</a:t>
          </a:r>
          <a:endParaRPr lang="es-ES" sz="1300" kern="1200" dirty="0"/>
        </a:p>
      </dsp:txBody>
      <dsp:txXfrm>
        <a:off x="6630556" y="1982094"/>
        <a:ext cx="4565248" cy="1449372"/>
      </dsp:txXfrm>
    </dsp:sp>
    <dsp:sp modelId="{35A7F5F6-35A3-47FA-BCE7-87100B0ED210}">
      <dsp:nvSpPr>
        <dsp:cNvPr id="0" name=""/>
        <dsp:cNvSpPr/>
      </dsp:nvSpPr>
      <dsp:spPr>
        <a:xfrm>
          <a:off x="6544901" y="1810234"/>
          <a:ext cx="887591" cy="1460752"/>
        </a:xfrm>
        <a:prstGeom prst="rect">
          <a:avLst/>
        </a:prstGeom>
        <a:solidFill>
          <a:schemeClr val="accent4">
            <a:tint val="50000"/>
            <a:hueOff val="8091147"/>
            <a:satOff val="-37655"/>
            <a:lumOff val="-165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A8C3EE6-37B1-4C2D-B3FC-46453B4E9F2C}">
      <dsp:nvSpPr>
        <dsp:cNvPr id="0" name=""/>
        <dsp:cNvSpPr/>
      </dsp:nvSpPr>
      <dsp:spPr>
        <a:xfrm>
          <a:off x="4371483" y="3762541"/>
          <a:ext cx="4404938" cy="14493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301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smtClean="0"/>
            <a:t>Las respuestas psicosociales </a:t>
          </a:r>
          <a:endParaRPr lang="es-E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300" kern="1200" dirty="0" smtClean="0"/>
            <a:t>brotes de enfermedades infecciosas son variables , provocan una sobreestimación o subestimación en la población.</a:t>
          </a:r>
          <a:endParaRPr lang="es-ES" sz="1300" kern="1200" dirty="0"/>
        </a:p>
      </dsp:txBody>
      <dsp:txXfrm>
        <a:off x="4371483" y="3762541"/>
        <a:ext cx="4404938" cy="1449372"/>
      </dsp:txXfrm>
    </dsp:sp>
    <dsp:sp modelId="{B4FEDAC6-2C41-4A68-BFCA-FE33E50D3E4C}">
      <dsp:nvSpPr>
        <dsp:cNvPr id="0" name=""/>
        <dsp:cNvSpPr/>
      </dsp:nvSpPr>
      <dsp:spPr>
        <a:xfrm>
          <a:off x="4162552" y="3590681"/>
          <a:ext cx="973834" cy="1460752"/>
        </a:xfrm>
        <a:prstGeom prst="rect">
          <a:avLst/>
        </a:prstGeom>
        <a:solidFill>
          <a:schemeClr val="accent4">
            <a:tint val="50000"/>
            <a:hueOff val="10788196"/>
            <a:satOff val="-50206"/>
            <a:lumOff val="-2202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BB90E-F2B4-45A7-9D6B-695019EB3A58}">
      <dsp:nvSpPr>
        <dsp:cNvPr id="0" name=""/>
        <dsp:cNvSpPr/>
      </dsp:nvSpPr>
      <dsp:spPr>
        <a:xfrm>
          <a:off x="3230594" y="1440854"/>
          <a:ext cx="710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881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67498" y="1482867"/>
        <a:ext cx="37074" cy="7414"/>
      </dsp:txXfrm>
    </dsp:sp>
    <dsp:sp modelId="{59E7F97B-E380-4B02-B524-A8E5001A6248}">
      <dsp:nvSpPr>
        <dsp:cNvPr id="0" name=""/>
        <dsp:cNvSpPr/>
      </dsp:nvSpPr>
      <dsp:spPr>
        <a:xfrm>
          <a:off x="8564" y="519425"/>
          <a:ext cx="3223830" cy="19342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Estudios</a:t>
          </a:r>
          <a:endParaRPr lang="es-E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China  COVID 19, el 53.8% impacto psicológico de moderado a severo.</a:t>
          </a:r>
          <a:endParaRPr lang="es-ES" sz="1700" kern="1200" dirty="0"/>
        </a:p>
      </dsp:txBody>
      <dsp:txXfrm>
        <a:off x="8564" y="519425"/>
        <a:ext cx="3223830" cy="1934298"/>
      </dsp:txXfrm>
    </dsp:sp>
    <dsp:sp modelId="{6E4C2EDB-3232-417E-9FE7-E4858A21268C}">
      <dsp:nvSpPr>
        <dsp:cNvPr id="0" name=""/>
        <dsp:cNvSpPr/>
      </dsp:nvSpPr>
      <dsp:spPr>
        <a:xfrm>
          <a:off x="7195906" y="1440854"/>
          <a:ext cx="710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881" y="45720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7532810" y="1482867"/>
        <a:ext cx="37074" cy="7414"/>
      </dsp:txXfrm>
    </dsp:sp>
    <dsp:sp modelId="{69B9519E-676D-4A8C-8BAC-74F45B094B3E}">
      <dsp:nvSpPr>
        <dsp:cNvPr id="0" name=""/>
        <dsp:cNvSpPr/>
      </dsp:nvSpPr>
      <dsp:spPr>
        <a:xfrm>
          <a:off x="3973876" y="519425"/>
          <a:ext cx="3223830" cy="19342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A nivel mundial</a:t>
          </a:r>
          <a:endParaRPr lang="es-E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Adaptado una serie de medidas drásticas para el control de la enfermedad.</a:t>
          </a:r>
          <a:endParaRPr lang="es-ES" sz="1700" kern="1200" dirty="0"/>
        </a:p>
      </dsp:txBody>
      <dsp:txXfrm>
        <a:off x="3973876" y="519425"/>
        <a:ext cx="3223830" cy="1934298"/>
      </dsp:txXfrm>
    </dsp:sp>
    <dsp:sp modelId="{C5648725-BDFC-469D-8E1E-516753C4DC96}">
      <dsp:nvSpPr>
        <dsp:cNvPr id="0" name=""/>
        <dsp:cNvSpPr/>
      </dsp:nvSpPr>
      <dsp:spPr>
        <a:xfrm>
          <a:off x="1620479" y="2451923"/>
          <a:ext cx="7930623" cy="710881"/>
        </a:xfrm>
        <a:custGeom>
          <a:avLst/>
          <a:gdLst/>
          <a:ahLst/>
          <a:cxnLst/>
          <a:rect l="0" t="0" r="0" b="0"/>
          <a:pathLst>
            <a:path>
              <a:moveTo>
                <a:pt x="7930623" y="0"/>
              </a:moveTo>
              <a:lnTo>
                <a:pt x="7930623" y="372540"/>
              </a:lnTo>
              <a:lnTo>
                <a:pt x="0" y="372540"/>
              </a:lnTo>
              <a:lnTo>
                <a:pt x="0" y="710881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386661" y="2803657"/>
        <a:ext cx="398260" cy="7414"/>
      </dsp:txXfrm>
    </dsp:sp>
    <dsp:sp modelId="{001413B6-E0A0-478A-9E34-347E15585A95}">
      <dsp:nvSpPr>
        <dsp:cNvPr id="0" name=""/>
        <dsp:cNvSpPr/>
      </dsp:nvSpPr>
      <dsp:spPr>
        <a:xfrm>
          <a:off x="7939188" y="519425"/>
          <a:ext cx="3223830" cy="193429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En nuestro país</a:t>
          </a:r>
          <a:endParaRPr lang="es-E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pocos estudios que mencionen el impacto psicológico y la salud mental de los médicos generales frente a un desastre global.</a:t>
          </a:r>
          <a:endParaRPr lang="es-ES" sz="1700" kern="1200" dirty="0"/>
        </a:p>
      </dsp:txBody>
      <dsp:txXfrm>
        <a:off x="7939188" y="519425"/>
        <a:ext cx="3223830" cy="1934298"/>
      </dsp:txXfrm>
    </dsp:sp>
    <dsp:sp modelId="{D709F28A-C96A-475B-A787-1696EE99D8C6}">
      <dsp:nvSpPr>
        <dsp:cNvPr id="0" name=""/>
        <dsp:cNvSpPr/>
      </dsp:nvSpPr>
      <dsp:spPr>
        <a:xfrm>
          <a:off x="3230594" y="4116634"/>
          <a:ext cx="71088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0881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567498" y="4158646"/>
        <a:ext cx="37074" cy="7414"/>
      </dsp:txXfrm>
    </dsp:sp>
    <dsp:sp modelId="{B1B08E4D-54F3-4035-9614-68A57D75FA36}">
      <dsp:nvSpPr>
        <dsp:cNvPr id="0" name=""/>
        <dsp:cNvSpPr/>
      </dsp:nvSpPr>
      <dsp:spPr>
        <a:xfrm>
          <a:off x="8564" y="3195205"/>
          <a:ext cx="3223830" cy="193429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Prevalencia</a:t>
          </a:r>
          <a:endParaRPr lang="es-ES" sz="22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700" kern="1200" dirty="0" smtClean="0"/>
            <a:t>estrés, depresión y ansiedad en médicos generales, primera línea durante la pandemia de COVID 19 en el Hospital IESS Quito Sur </a:t>
          </a:r>
          <a:endParaRPr lang="es-ES" sz="1700" kern="1200" dirty="0"/>
        </a:p>
      </dsp:txBody>
      <dsp:txXfrm>
        <a:off x="8564" y="3195205"/>
        <a:ext cx="3223830" cy="1934298"/>
      </dsp:txXfrm>
    </dsp:sp>
    <dsp:sp modelId="{8BD7044C-4F3C-40F6-B38D-D1C9C5D600DA}">
      <dsp:nvSpPr>
        <dsp:cNvPr id="0" name=""/>
        <dsp:cNvSpPr/>
      </dsp:nvSpPr>
      <dsp:spPr>
        <a:xfrm>
          <a:off x="3973876" y="3195205"/>
          <a:ext cx="3223830" cy="19342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200" kern="1200" dirty="0" smtClean="0"/>
            <a:t>obtener una mejor comprensión de las necesidades psicológicas  y garantizar el bienestar mental.</a:t>
          </a:r>
          <a:endParaRPr lang="es-ES" sz="2200" kern="1200" dirty="0"/>
        </a:p>
      </dsp:txBody>
      <dsp:txXfrm>
        <a:off x="3973876" y="3195205"/>
        <a:ext cx="3223830" cy="1934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09F04-1708-4381-ACE2-44B98E37028D}">
      <dsp:nvSpPr>
        <dsp:cNvPr id="0" name=""/>
        <dsp:cNvSpPr/>
      </dsp:nvSpPr>
      <dsp:spPr>
        <a:xfrm rot="5400000">
          <a:off x="6790316" y="-2912567"/>
          <a:ext cx="720582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103 médicos generales que trabajaron durante la contingencia desde marzo a noviembre 2020  en el Hospital IESS Quito Sur. </a:t>
          </a:r>
          <a:endParaRPr lang="es-ES" sz="1600" kern="1200" dirty="0"/>
        </a:p>
      </dsp:txBody>
      <dsp:txXfrm rot="-5400000">
        <a:off x="3785615" y="127310"/>
        <a:ext cx="6694808" cy="650230"/>
      </dsp:txXfrm>
    </dsp:sp>
    <dsp:sp modelId="{88765779-2060-40ED-B06F-40920055FB7B}">
      <dsp:nvSpPr>
        <dsp:cNvPr id="0" name=""/>
        <dsp:cNvSpPr/>
      </dsp:nvSpPr>
      <dsp:spPr>
        <a:xfrm>
          <a:off x="0" y="2060"/>
          <a:ext cx="3785616" cy="90072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Población de referencia</a:t>
          </a:r>
          <a:endParaRPr lang="es-ES" sz="2800" kern="1200" dirty="0"/>
        </a:p>
      </dsp:txBody>
      <dsp:txXfrm>
        <a:off x="43970" y="46030"/>
        <a:ext cx="3697676" cy="812788"/>
      </dsp:txXfrm>
    </dsp:sp>
    <dsp:sp modelId="{5E2C2290-15B1-49EA-8359-891724BFAB83}">
      <dsp:nvSpPr>
        <dsp:cNvPr id="0" name=""/>
        <dsp:cNvSpPr/>
      </dsp:nvSpPr>
      <dsp:spPr>
        <a:xfrm rot="5400000">
          <a:off x="6790316" y="-1966802"/>
          <a:ext cx="720582" cy="6729984"/>
        </a:xfrm>
        <a:prstGeom prst="round2SameRect">
          <a:avLst/>
        </a:prstGeom>
        <a:solidFill>
          <a:schemeClr val="accent4">
            <a:tint val="40000"/>
            <a:alpha val="90000"/>
            <a:hueOff val="2715482"/>
            <a:satOff val="-12811"/>
            <a:lumOff val="-463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2715482"/>
              <a:satOff val="-12811"/>
              <a:lumOff val="-4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medicina interna, cirugía, ginecología y neonatología, modalidad presencial,  voluntaria participar en el estudio. </a:t>
          </a:r>
          <a:endParaRPr lang="es-ES" sz="1600" kern="1200" dirty="0"/>
        </a:p>
      </dsp:txBody>
      <dsp:txXfrm rot="-5400000">
        <a:off x="3785615" y="1073075"/>
        <a:ext cx="6694808" cy="650230"/>
      </dsp:txXfrm>
    </dsp:sp>
    <dsp:sp modelId="{13669638-9752-44D0-A767-2EEFDE39144C}">
      <dsp:nvSpPr>
        <dsp:cNvPr id="0" name=""/>
        <dsp:cNvSpPr/>
      </dsp:nvSpPr>
      <dsp:spPr>
        <a:xfrm>
          <a:off x="0" y="947825"/>
          <a:ext cx="3785616" cy="900728"/>
        </a:xfrm>
        <a:prstGeom prst="roundRect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smtClean="0"/>
            <a:t>Criterios de inclusión</a:t>
          </a:r>
          <a:endParaRPr lang="es-ES" sz="2800" kern="1200"/>
        </a:p>
      </dsp:txBody>
      <dsp:txXfrm>
        <a:off x="43970" y="991795"/>
        <a:ext cx="3697676" cy="812788"/>
      </dsp:txXfrm>
    </dsp:sp>
    <dsp:sp modelId="{57AE1B98-CDAC-45D9-B768-5129527E661A}">
      <dsp:nvSpPr>
        <dsp:cNvPr id="0" name=""/>
        <dsp:cNvSpPr/>
      </dsp:nvSpPr>
      <dsp:spPr>
        <a:xfrm rot="5400000">
          <a:off x="6790316" y="-1021037"/>
          <a:ext cx="720582" cy="6729984"/>
        </a:xfrm>
        <a:prstGeom prst="round2SameRect">
          <a:avLst/>
        </a:prstGeom>
        <a:solidFill>
          <a:schemeClr val="accent4">
            <a:tint val="40000"/>
            <a:alpha val="90000"/>
            <a:hueOff val="5430963"/>
            <a:satOff val="-25622"/>
            <a:lumOff val="-92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430963"/>
              <a:satOff val="-25622"/>
              <a:lumOff val="-92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teletrabajo o en suspensión de la jornada laboral, puerperio y/o lactancia.   </a:t>
          </a:r>
          <a:endParaRPr lang="es-ES" sz="1600" kern="1200" dirty="0"/>
        </a:p>
      </dsp:txBody>
      <dsp:txXfrm rot="-5400000">
        <a:off x="3785615" y="2018840"/>
        <a:ext cx="6694808" cy="650230"/>
      </dsp:txXfrm>
    </dsp:sp>
    <dsp:sp modelId="{D4699D65-C64B-4283-AB4D-307897A5BC32}">
      <dsp:nvSpPr>
        <dsp:cNvPr id="0" name=""/>
        <dsp:cNvSpPr/>
      </dsp:nvSpPr>
      <dsp:spPr>
        <a:xfrm>
          <a:off x="0" y="1893590"/>
          <a:ext cx="3785616" cy="900728"/>
        </a:xfrm>
        <a:prstGeom prst="roundRect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Criterios de exclusión</a:t>
          </a:r>
          <a:endParaRPr lang="es-ES" sz="2800" kern="1200" dirty="0"/>
        </a:p>
      </dsp:txBody>
      <dsp:txXfrm>
        <a:off x="43970" y="1937560"/>
        <a:ext cx="3697676" cy="812788"/>
      </dsp:txXfrm>
    </dsp:sp>
    <dsp:sp modelId="{6042B088-2614-433C-841C-064238AE80DC}">
      <dsp:nvSpPr>
        <dsp:cNvPr id="0" name=""/>
        <dsp:cNvSpPr/>
      </dsp:nvSpPr>
      <dsp:spPr>
        <a:xfrm rot="5400000">
          <a:off x="6790316" y="-75272"/>
          <a:ext cx="720582" cy="6729984"/>
        </a:xfrm>
        <a:prstGeom prst="round2SameRect">
          <a:avLst/>
        </a:prstGeom>
        <a:solidFill>
          <a:schemeClr val="accent4">
            <a:tint val="40000"/>
            <a:alpha val="90000"/>
            <a:hueOff val="8146445"/>
            <a:satOff val="-38434"/>
            <a:lumOff val="-1388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8146445"/>
              <a:satOff val="-38434"/>
              <a:lumOff val="-13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aleatorio simple con un nivel de confianza del 95%, con un margen de error +/- 5% y una precisión del 2,8%, con una tasa de respuesta del 100%. </a:t>
          </a:r>
          <a:endParaRPr lang="es-ES" sz="1600" kern="1200" dirty="0"/>
        </a:p>
      </dsp:txBody>
      <dsp:txXfrm rot="-5400000">
        <a:off x="3785615" y="2964605"/>
        <a:ext cx="6694808" cy="650230"/>
      </dsp:txXfrm>
    </dsp:sp>
    <dsp:sp modelId="{4DAC6A85-1B76-4244-B956-0C2C3C1880C7}">
      <dsp:nvSpPr>
        <dsp:cNvPr id="0" name=""/>
        <dsp:cNvSpPr/>
      </dsp:nvSpPr>
      <dsp:spPr>
        <a:xfrm>
          <a:off x="0" y="2839355"/>
          <a:ext cx="3785616" cy="900728"/>
        </a:xfrm>
        <a:prstGeom prst="roundRect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Muestreo </a:t>
          </a:r>
          <a:endParaRPr lang="es-ES" sz="2800" kern="1200" dirty="0"/>
        </a:p>
      </dsp:txBody>
      <dsp:txXfrm>
        <a:off x="43970" y="2883325"/>
        <a:ext cx="3697676" cy="812788"/>
      </dsp:txXfrm>
    </dsp:sp>
    <dsp:sp modelId="{3ED9DC07-9C00-40FA-B318-2EE98EF716CA}">
      <dsp:nvSpPr>
        <dsp:cNvPr id="0" name=""/>
        <dsp:cNvSpPr/>
      </dsp:nvSpPr>
      <dsp:spPr>
        <a:xfrm rot="5400000">
          <a:off x="6790316" y="870492"/>
          <a:ext cx="720582" cy="6729984"/>
        </a:xfrm>
        <a:prstGeom prst="round2SameRect">
          <a:avLst/>
        </a:prstGeom>
        <a:solidFill>
          <a:schemeClr val="accent4">
            <a:tint val="40000"/>
            <a:alpha val="90000"/>
            <a:hueOff val="10861926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6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600" kern="1200" dirty="0" smtClean="0"/>
            <a:t>72 médicos. </a:t>
          </a:r>
          <a:endParaRPr lang="es-ES" sz="1600" kern="1200" dirty="0"/>
        </a:p>
      </dsp:txBody>
      <dsp:txXfrm rot="-5400000">
        <a:off x="3785615" y="3910369"/>
        <a:ext cx="6694808" cy="650230"/>
      </dsp:txXfrm>
    </dsp:sp>
    <dsp:sp modelId="{90D92CE3-8E3F-4A3F-A442-6EBE2DD7199A}">
      <dsp:nvSpPr>
        <dsp:cNvPr id="0" name=""/>
        <dsp:cNvSpPr/>
      </dsp:nvSpPr>
      <dsp:spPr>
        <a:xfrm>
          <a:off x="0" y="3785120"/>
          <a:ext cx="3785616" cy="900728"/>
        </a:xfrm>
        <a:prstGeom prst="roundRect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Muestra final </a:t>
          </a:r>
          <a:endParaRPr lang="es-ES" sz="2800" kern="1200" dirty="0"/>
        </a:p>
      </dsp:txBody>
      <dsp:txXfrm>
        <a:off x="43970" y="3829090"/>
        <a:ext cx="3697676" cy="812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8CAFAD-2DFA-4B24-B861-C8C887DD1D70}">
      <dsp:nvSpPr>
        <dsp:cNvPr id="0" name=""/>
        <dsp:cNvSpPr/>
      </dsp:nvSpPr>
      <dsp:spPr>
        <a:xfrm>
          <a:off x="1786188" y="1973"/>
          <a:ext cx="3085876" cy="1542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500" kern="1200" dirty="0" smtClean="0"/>
            <a:t>Variables de estudio</a:t>
          </a:r>
          <a:endParaRPr lang="es-ES" sz="4500" kern="1200" dirty="0"/>
        </a:p>
      </dsp:txBody>
      <dsp:txXfrm>
        <a:off x="1831379" y="47164"/>
        <a:ext cx="2995494" cy="1452556"/>
      </dsp:txXfrm>
    </dsp:sp>
    <dsp:sp modelId="{6E68A9FF-B3EF-42C0-A95E-32743C8CFBE3}">
      <dsp:nvSpPr>
        <dsp:cNvPr id="0" name=""/>
        <dsp:cNvSpPr/>
      </dsp:nvSpPr>
      <dsp:spPr>
        <a:xfrm>
          <a:off x="2094776" y="1544911"/>
          <a:ext cx="308587" cy="115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203"/>
              </a:lnTo>
              <a:lnTo>
                <a:pt x="308587" y="115720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A4CD6-45B1-4093-B445-7CF23906F704}">
      <dsp:nvSpPr>
        <dsp:cNvPr id="0" name=""/>
        <dsp:cNvSpPr/>
      </dsp:nvSpPr>
      <dsp:spPr>
        <a:xfrm>
          <a:off x="2403363" y="1930646"/>
          <a:ext cx="2468701" cy="154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Cuestionario sociodemográfico </a:t>
          </a:r>
          <a:endParaRPr lang="es-ES" sz="18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Sexo, grupos etarios (</a:t>
          </a:r>
          <a:r>
            <a:rPr lang="es-ES_tradnl" sz="1400" kern="1200" dirty="0" smtClean="0"/>
            <a:t>23-27 años, 28-35 años, 36-44 años, ≥ 45 años), estado civil, además el área de trabajo.</a:t>
          </a:r>
          <a:endParaRPr lang="es-ES" sz="1400" kern="1200" dirty="0"/>
        </a:p>
      </dsp:txBody>
      <dsp:txXfrm>
        <a:off x="2448554" y="1975837"/>
        <a:ext cx="2378319" cy="1452556"/>
      </dsp:txXfrm>
    </dsp:sp>
    <dsp:sp modelId="{F717A786-87B1-48E6-94E2-28001C18016C}">
      <dsp:nvSpPr>
        <dsp:cNvPr id="0" name=""/>
        <dsp:cNvSpPr/>
      </dsp:nvSpPr>
      <dsp:spPr>
        <a:xfrm>
          <a:off x="2094776" y="1544911"/>
          <a:ext cx="308587" cy="308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876"/>
              </a:lnTo>
              <a:lnTo>
                <a:pt x="308587" y="30858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70D4F-7069-4F03-B08C-1376F22B7B36}">
      <dsp:nvSpPr>
        <dsp:cNvPr id="0" name=""/>
        <dsp:cNvSpPr/>
      </dsp:nvSpPr>
      <dsp:spPr>
        <a:xfrm>
          <a:off x="2403363" y="3859319"/>
          <a:ext cx="2468701" cy="154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escala DASS-21 </a:t>
          </a:r>
          <a:endParaRPr lang="es-ES" sz="1800" kern="1200" dirty="0"/>
        </a:p>
      </dsp:txBody>
      <dsp:txXfrm>
        <a:off x="2448554" y="3904510"/>
        <a:ext cx="2378319" cy="1452556"/>
      </dsp:txXfrm>
    </dsp:sp>
    <dsp:sp modelId="{07F48122-45E4-4FEE-A80A-B00550ECAE16}">
      <dsp:nvSpPr>
        <dsp:cNvPr id="0" name=""/>
        <dsp:cNvSpPr/>
      </dsp:nvSpPr>
      <dsp:spPr>
        <a:xfrm>
          <a:off x="5643534" y="1973"/>
          <a:ext cx="3085876" cy="15429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4500" kern="1200" dirty="0" smtClean="0"/>
            <a:t>El análisis de los datos</a:t>
          </a:r>
          <a:endParaRPr lang="es-ES" sz="4500" kern="1200" dirty="0"/>
        </a:p>
      </dsp:txBody>
      <dsp:txXfrm>
        <a:off x="5688725" y="47164"/>
        <a:ext cx="2995494" cy="1452556"/>
      </dsp:txXfrm>
    </dsp:sp>
    <dsp:sp modelId="{CC18CA9A-8DA4-4BE8-99CC-C0C21186B0C0}">
      <dsp:nvSpPr>
        <dsp:cNvPr id="0" name=""/>
        <dsp:cNvSpPr/>
      </dsp:nvSpPr>
      <dsp:spPr>
        <a:xfrm>
          <a:off x="5952122" y="1544911"/>
          <a:ext cx="308587" cy="1157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7203"/>
              </a:lnTo>
              <a:lnTo>
                <a:pt x="308587" y="115720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79C87-B6AC-436D-8A27-A1576E58CD53}">
      <dsp:nvSpPr>
        <dsp:cNvPr id="0" name=""/>
        <dsp:cNvSpPr/>
      </dsp:nvSpPr>
      <dsp:spPr>
        <a:xfrm>
          <a:off x="6260709" y="1930646"/>
          <a:ext cx="2468701" cy="154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paquete estadístico SPSS v.22 </a:t>
          </a:r>
          <a:endParaRPr lang="es-ES" sz="1800" kern="1200" dirty="0"/>
        </a:p>
      </dsp:txBody>
      <dsp:txXfrm>
        <a:off x="6305900" y="1975837"/>
        <a:ext cx="2378319" cy="1452556"/>
      </dsp:txXfrm>
    </dsp:sp>
    <dsp:sp modelId="{46B64F9A-A73E-4BFF-9AC2-6EC78A4D8B15}">
      <dsp:nvSpPr>
        <dsp:cNvPr id="0" name=""/>
        <dsp:cNvSpPr/>
      </dsp:nvSpPr>
      <dsp:spPr>
        <a:xfrm>
          <a:off x="5952122" y="1544911"/>
          <a:ext cx="308587" cy="308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5876"/>
              </a:lnTo>
              <a:lnTo>
                <a:pt x="308587" y="3085876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B4673-505B-409F-ADA3-E19E3988D907}">
      <dsp:nvSpPr>
        <dsp:cNvPr id="0" name=""/>
        <dsp:cNvSpPr/>
      </dsp:nvSpPr>
      <dsp:spPr>
        <a:xfrm>
          <a:off x="6260709" y="3859319"/>
          <a:ext cx="2468701" cy="15429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tablas de frecuencias/porcentajes para evidenciar la presencia de estas patologías</a:t>
          </a:r>
          <a:endParaRPr lang="es-ES" sz="1800" kern="1200" dirty="0"/>
        </a:p>
      </dsp:txBody>
      <dsp:txXfrm>
        <a:off x="6305900" y="3904510"/>
        <a:ext cx="2378319" cy="14525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C1E04-CB54-462A-A1DE-1D3E152375A6}">
      <dsp:nvSpPr>
        <dsp:cNvPr id="0" name=""/>
        <dsp:cNvSpPr/>
      </dsp:nvSpPr>
      <dsp:spPr>
        <a:xfrm>
          <a:off x="6913" y="81825"/>
          <a:ext cx="5106407" cy="2101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Debido a las preocupaciones crecientes en el campo de la salud mental en los profesionales de la salud, no haber encontrado publicaciones a nivel local nos planteamos analizar la existencia de alteraciones psicológicas en los profesionales de la salud. </a:t>
          </a:r>
          <a:endParaRPr lang="es-ES" sz="2000" kern="1200" dirty="0"/>
        </a:p>
      </dsp:txBody>
      <dsp:txXfrm>
        <a:off x="68475" y="143387"/>
        <a:ext cx="4983283" cy="1978753"/>
      </dsp:txXfrm>
    </dsp:sp>
    <dsp:sp modelId="{01C0CE07-8914-47EA-A8EE-D48FAA68240C}">
      <dsp:nvSpPr>
        <dsp:cNvPr id="0" name=""/>
        <dsp:cNvSpPr/>
      </dsp:nvSpPr>
      <dsp:spPr>
        <a:xfrm>
          <a:off x="5421595" y="698375"/>
          <a:ext cx="742663" cy="86877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5421595" y="872130"/>
        <a:ext cx="519864" cy="521266"/>
      </dsp:txXfrm>
    </dsp:sp>
    <dsp:sp modelId="{4DDA5869-8B31-4BF5-9F66-30D3DF96C3BF}">
      <dsp:nvSpPr>
        <dsp:cNvPr id="0" name=""/>
        <dsp:cNvSpPr/>
      </dsp:nvSpPr>
      <dsp:spPr>
        <a:xfrm>
          <a:off x="6514572" y="81825"/>
          <a:ext cx="5106407" cy="21018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El estudio se realizó: 72 médicos, trabajaron meses en esta casa de salud, cumpliendo con horarios de 40 horas semanales o más, turnos de 24 horas. </a:t>
          </a:r>
          <a:endParaRPr lang="es-ES" sz="2000" kern="1200"/>
        </a:p>
      </dsp:txBody>
      <dsp:txXfrm>
        <a:off x="6576134" y="143387"/>
        <a:ext cx="4983283" cy="19787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744B4-2BA3-4B9C-A544-DD68796D928E}">
      <dsp:nvSpPr>
        <dsp:cNvPr id="0" name=""/>
        <dsp:cNvSpPr/>
      </dsp:nvSpPr>
      <dsp:spPr>
        <a:xfrm>
          <a:off x="0" y="0"/>
          <a:ext cx="11464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22784-70B9-42AA-A6DA-E748E9041BD1}">
      <dsp:nvSpPr>
        <dsp:cNvPr id="0" name=""/>
        <dsp:cNvSpPr/>
      </dsp:nvSpPr>
      <dsp:spPr>
        <a:xfrm>
          <a:off x="0" y="0"/>
          <a:ext cx="2292824" cy="289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000" kern="1200" dirty="0" smtClean="0"/>
            <a:t>Estudio</a:t>
          </a:r>
          <a:endParaRPr lang="es-ES" sz="5000" kern="1200" dirty="0"/>
        </a:p>
      </dsp:txBody>
      <dsp:txXfrm>
        <a:off x="0" y="0"/>
        <a:ext cx="2292824" cy="2890588"/>
      </dsp:txXfrm>
    </dsp:sp>
    <dsp:sp modelId="{117BA020-2EEB-41C6-90A9-D59E40A6DC60}">
      <dsp:nvSpPr>
        <dsp:cNvPr id="0" name=""/>
        <dsp:cNvSpPr/>
      </dsp:nvSpPr>
      <dsp:spPr>
        <a:xfrm>
          <a:off x="2464785" y="67183"/>
          <a:ext cx="8999334" cy="134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presencia de estrés, ansiedad y depresión entre los médicos que participaron en el estudio se confirma la preocupación sobre el bienestar psicológico de los médicos generales y nos indica 72.22% de médicos tenían síntomas de estrés, 55.5% depresión, 36.11% tuvo síntomas relacionados con la ansiedad durante el inicio del brote.</a:t>
          </a:r>
          <a:endParaRPr lang="es-ES" sz="1900" kern="1200" dirty="0"/>
        </a:p>
      </dsp:txBody>
      <dsp:txXfrm>
        <a:off x="2464785" y="67183"/>
        <a:ext cx="8999334" cy="1343672"/>
      </dsp:txXfrm>
    </dsp:sp>
    <dsp:sp modelId="{62EE05E9-74F4-41F7-B864-ADF09EDC8F13}">
      <dsp:nvSpPr>
        <dsp:cNvPr id="0" name=""/>
        <dsp:cNvSpPr/>
      </dsp:nvSpPr>
      <dsp:spPr>
        <a:xfrm>
          <a:off x="2292824" y="1410855"/>
          <a:ext cx="9171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D24AB-8856-4E37-9C4D-4E76D92E2BCA}">
      <dsp:nvSpPr>
        <dsp:cNvPr id="0" name=""/>
        <dsp:cNvSpPr/>
      </dsp:nvSpPr>
      <dsp:spPr>
        <a:xfrm>
          <a:off x="2464785" y="1478039"/>
          <a:ext cx="8999334" cy="1343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mujer, estar soltero y tener un rango de edad entre los 28 y 35 años se asocia con puntuaciones más altas en toda la muestra. </a:t>
          </a:r>
          <a:endParaRPr lang="es-ES" sz="1900" kern="1200" dirty="0"/>
        </a:p>
      </dsp:txBody>
      <dsp:txXfrm>
        <a:off x="2464785" y="1478039"/>
        <a:ext cx="8999334" cy="1343672"/>
      </dsp:txXfrm>
    </dsp:sp>
    <dsp:sp modelId="{C376DF72-28C2-4227-95B6-ECA83F91E70F}">
      <dsp:nvSpPr>
        <dsp:cNvPr id="0" name=""/>
        <dsp:cNvSpPr/>
      </dsp:nvSpPr>
      <dsp:spPr>
        <a:xfrm>
          <a:off x="2292824" y="2821711"/>
          <a:ext cx="9171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FE446-6139-4632-8382-67DE7F85462A}">
      <dsp:nvSpPr>
        <dsp:cNvPr id="0" name=""/>
        <dsp:cNvSpPr/>
      </dsp:nvSpPr>
      <dsp:spPr>
        <a:xfrm>
          <a:off x="0" y="2890588"/>
          <a:ext cx="114641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5350F-2638-49DB-858A-D3F1C4C05094}">
      <dsp:nvSpPr>
        <dsp:cNvPr id="0" name=""/>
        <dsp:cNvSpPr/>
      </dsp:nvSpPr>
      <dsp:spPr>
        <a:xfrm>
          <a:off x="0" y="2890588"/>
          <a:ext cx="2292824" cy="2890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t" anchorCtr="0">
          <a:noAutofit/>
        </a:bodyPr>
        <a:lstStyle/>
        <a:p>
          <a:pPr lvl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5000" kern="1200" dirty="0" smtClean="0"/>
            <a:t>Sexo </a:t>
          </a:r>
          <a:endParaRPr lang="es-ES" sz="5000" kern="1200" dirty="0"/>
        </a:p>
      </dsp:txBody>
      <dsp:txXfrm>
        <a:off x="0" y="2890588"/>
        <a:ext cx="2292824" cy="2890588"/>
      </dsp:txXfrm>
    </dsp:sp>
    <dsp:sp modelId="{D69BC9DB-F0D4-46E6-8ACC-467DAFCE0110}">
      <dsp:nvSpPr>
        <dsp:cNvPr id="0" name=""/>
        <dsp:cNvSpPr/>
      </dsp:nvSpPr>
      <dsp:spPr>
        <a:xfrm>
          <a:off x="2464785" y="2924568"/>
          <a:ext cx="8999334" cy="67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Lai et al indico que las mujeres que trabajan en primera línea tienen más riesgo de desarrollar resultados psiquiátricos durante la pandemia del covid 19 en China.</a:t>
          </a:r>
          <a:endParaRPr lang="es-ES" sz="1900" kern="1200"/>
        </a:p>
      </dsp:txBody>
      <dsp:txXfrm>
        <a:off x="2464785" y="2924568"/>
        <a:ext cx="8999334" cy="679598"/>
      </dsp:txXfrm>
    </dsp:sp>
    <dsp:sp modelId="{735C3CC3-0FBA-42BE-ADB4-E647EF0A1061}">
      <dsp:nvSpPr>
        <dsp:cNvPr id="0" name=""/>
        <dsp:cNvSpPr/>
      </dsp:nvSpPr>
      <dsp:spPr>
        <a:xfrm>
          <a:off x="2292824" y="3604167"/>
          <a:ext cx="9171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FB3DC-B8D7-4DE5-A3F5-17132B1CCA04}">
      <dsp:nvSpPr>
        <dsp:cNvPr id="0" name=""/>
        <dsp:cNvSpPr/>
      </dsp:nvSpPr>
      <dsp:spPr>
        <a:xfrm>
          <a:off x="2464785" y="3638147"/>
          <a:ext cx="8999334" cy="67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Caballo, y cols. (2014) describen que el sexo femenino es el que mayor prevalencia presenta en trastornos mentales, lo que se pudo comprobar en nuestro estudio. </a:t>
          </a:r>
          <a:endParaRPr lang="es-ES" sz="1900" kern="1200" dirty="0"/>
        </a:p>
      </dsp:txBody>
      <dsp:txXfrm>
        <a:off x="2464785" y="3638147"/>
        <a:ext cx="8999334" cy="679598"/>
      </dsp:txXfrm>
    </dsp:sp>
    <dsp:sp modelId="{05DCFB70-4FCE-4EE5-9963-5BF2709427BD}">
      <dsp:nvSpPr>
        <dsp:cNvPr id="0" name=""/>
        <dsp:cNvSpPr/>
      </dsp:nvSpPr>
      <dsp:spPr>
        <a:xfrm>
          <a:off x="2292824" y="4317746"/>
          <a:ext cx="9171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E932E-8F97-46D1-BFC5-76B587773697}">
      <dsp:nvSpPr>
        <dsp:cNvPr id="0" name=""/>
        <dsp:cNvSpPr/>
      </dsp:nvSpPr>
      <dsp:spPr>
        <a:xfrm>
          <a:off x="2464785" y="4351726"/>
          <a:ext cx="8999334" cy="67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dirty="0" smtClean="0"/>
            <a:t>Colombia percepción del estrés psicológico en mujeres climatéricas DASS herramientas eficaces para medir estrés psicológico en diferentes grupos poblacionales </a:t>
          </a:r>
          <a:endParaRPr lang="es-ES" sz="1900" kern="1200" dirty="0"/>
        </a:p>
      </dsp:txBody>
      <dsp:txXfrm>
        <a:off x="2464785" y="4351726"/>
        <a:ext cx="8999334" cy="679598"/>
      </dsp:txXfrm>
    </dsp:sp>
    <dsp:sp modelId="{0E567ACE-2837-42B5-A201-F1F2B601D1FA}">
      <dsp:nvSpPr>
        <dsp:cNvPr id="0" name=""/>
        <dsp:cNvSpPr/>
      </dsp:nvSpPr>
      <dsp:spPr>
        <a:xfrm>
          <a:off x="2292824" y="5031325"/>
          <a:ext cx="9171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4D5534-6CEE-46B3-A339-68FBBDF260CE}">
      <dsp:nvSpPr>
        <dsp:cNvPr id="0" name=""/>
        <dsp:cNvSpPr/>
      </dsp:nvSpPr>
      <dsp:spPr>
        <a:xfrm>
          <a:off x="2464785" y="5065305"/>
          <a:ext cx="8999334" cy="679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900" kern="1200" smtClean="0"/>
            <a:t>sexo femenino fue el que mayor prevalencia presentó (58%).</a:t>
          </a:r>
          <a:endParaRPr lang="es-ES" sz="1900" kern="1200"/>
        </a:p>
      </dsp:txBody>
      <dsp:txXfrm>
        <a:off x="2464785" y="5065305"/>
        <a:ext cx="8999334" cy="679598"/>
      </dsp:txXfrm>
    </dsp:sp>
    <dsp:sp modelId="{B14337CA-58C6-47F2-A829-06E24794C88C}">
      <dsp:nvSpPr>
        <dsp:cNvPr id="0" name=""/>
        <dsp:cNvSpPr/>
      </dsp:nvSpPr>
      <dsp:spPr>
        <a:xfrm>
          <a:off x="2292824" y="5744904"/>
          <a:ext cx="917129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256D2-9C57-4ECD-AA00-8DA728D00B6B}">
      <dsp:nvSpPr>
        <dsp:cNvPr id="0" name=""/>
        <dsp:cNvSpPr/>
      </dsp:nvSpPr>
      <dsp:spPr>
        <a:xfrm>
          <a:off x="0" y="279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7A484-2F17-40C1-9BF3-033C0BBE6C59}">
      <dsp:nvSpPr>
        <dsp:cNvPr id="0" name=""/>
        <dsp:cNvSpPr/>
      </dsp:nvSpPr>
      <dsp:spPr>
        <a:xfrm>
          <a:off x="0" y="2796"/>
          <a:ext cx="2103120" cy="190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Edad</a:t>
          </a:r>
          <a:endParaRPr lang="es-ES" sz="3300" kern="1200" dirty="0"/>
        </a:p>
      </dsp:txBody>
      <dsp:txXfrm>
        <a:off x="0" y="2796"/>
        <a:ext cx="2103120" cy="1906998"/>
      </dsp:txXfrm>
    </dsp:sp>
    <dsp:sp modelId="{89F3FD19-9C94-45D9-8785-2C867FFB572B}">
      <dsp:nvSpPr>
        <dsp:cNvPr id="0" name=""/>
        <dsp:cNvSpPr/>
      </dsp:nvSpPr>
      <dsp:spPr>
        <a:xfrm>
          <a:off x="2260854" y="89393"/>
          <a:ext cx="8254746" cy="173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smtClean="0"/>
            <a:t>En otro estudio sobre el impacto psicológico del SARS en los trabajadores de un hospital en China menciona que los participantes jóvenes y trabajar en áreas de alto riesgo tenían más probabilidades de tener síntomas de estrés . En este estudio el grupo etario más prevalente fue el de 28 a 35 años (43.05%), valores semejantes a lo reportado.</a:t>
          </a:r>
          <a:endParaRPr lang="es-ES" sz="2100" kern="1200"/>
        </a:p>
      </dsp:txBody>
      <dsp:txXfrm>
        <a:off x="2260854" y="89393"/>
        <a:ext cx="8254746" cy="1731941"/>
      </dsp:txXfrm>
    </dsp:sp>
    <dsp:sp modelId="{84C87A5F-C1F3-4293-B078-1160CA05D1D9}">
      <dsp:nvSpPr>
        <dsp:cNvPr id="0" name=""/>
        <dsp:cNvSpPr/>
      </dsp:nvSpPr>
      <dsp:spPr>
        <a:xfrm>
          <a:off x="2103120" y="1821335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8A204-6C29-427B-A077-8A14DBAE5A69}">
      <dsp:nvSpPr>
        <dsp:cNvPr id="0" name=""/>
        <dsp:cNvSpPr/>
      </dsp:nvSpPr>
      <dsp:spPr>
        <a:xfrm>
          <a:off x="0" y="190979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4B08CA-424E-4C88-A802-DF74A37CD575}">
      <dsp:nvSpPr>
        <dsp:cNvPr id="0" name=""/>
        <dsp:cNvSpPr/>
      </dsp:nvSpPr>
      <dsp:spPr>
        <a:xfrm>
          <a:off x="0" y="1909794"/>
          <a:ext cx="2103120" cy="190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Estado civil</a:t>
          </a:r>
          <a:endParaRPr lang="es-ES" sz="3300" kern="1200" dirty="0"/>
        </a:p>
      </dsp:txBody>
      <dsp:txXfrm>
        <a:off x="0" y="1909794"/>
        <a:ext cx="2103120" cy="1906998"/>
      </dsp:txXfrm>
    </dsp:sp>
    <dsp:sp modelId="{4B199F28-F8DF-47B7-81A4-EA5D9B41B12C}">
      <dsp:nvSpPr>
        <dsp:cNvPr id="0" name=""/>
        <dsp:cNvSpPr/>
      </dsp:nvSpPr>
      <dsp:spPr>
        <a:xfrm>
          <a:off x="2260854" y="1996391"/>
          <a:ext cx="8254746" cy="173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smtClean="0"/>
            <a:t>soltero aumenta la probabilidad de tener un alto nivel de estrés posterior a un brote de SARS.</a:t>
          </a:r>
          <a:endParaRPr lang="es-ES" sz="2100" kern="1200"/>
        </a:p>
      </dsp:txBody>
      <dsp:txXfrm>
        <a:off x="2260854" y="1996391"/>
        <a:ext cx="8254746" cy="1731941"/>
      </dsp:txXfrm>
    </dsp:sp>
    <dsp:sp modelId="{611C34AC-A007-4DEC-8F2D-B44FA5DE7B57}">
      <dsp:nvSpPr>
        <dsp:cNvPr id="0" name=""/>
        <dsp:cNvSpPr/>
      </dsp:nvSpPr>
      <dsp:spPr>
        <a:xfrm>
          <a:off x="2103120" y="3728333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4D815-667B-45EE-80D9-DAC6434E584B}">
      <dsp:nvSpPr>
        <dsp:cNvPr id="0" name=""/>
        <dsp:cNvSpPr/>
      </dsp:nvSpPr>
      <dsp:spPr>
        <a:xfrm>
          <a:off x="0" y="381679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AB685-8F22-43B2-AA5F-BF90961323B5}">
      <dsp:nvSpPr>
        <dsp:cNvPr id="0" name=""/>
        <dsp:cNvSpPr/>
      </dsp:nvSpPr>
      <dsp:spPr>
        <a:xfrm>
          <a:off x="0" y="3816792"/>
          <a:ext cx="2103120" cy="1906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300" kern="1200" dirty="0" smtClean="0"/>
            <a:t>Resultados</a:t>
          </a:r>
          <a:endParaRPr lang="es-ES" sz="3300" kern="1200" dirty="0"/>
        </a:p>
      </dsp:txBody>
      <dsp:txXfrm>
        <a:off x="0" y="3816792"/>
        <a:ext cx="2103120" cy="1906998"/>
      </dsp:txXfrm>
    </dsp:sp>
    <dsp:sp modelId="{61B5CFA0-45F1-4623-B495-CC53911A65C6}">
      <dsp:nvSpPr>
        <dsp:cNvPr id="0" name=""/>
        <dsp:cNvSpPr/>
      </dsp:nvSpPr>
      <dsp:spPr>
        <a:xfrm>
          <a:off x="2260854" y="3903389"/>
          <a:ext cx="8254746" cy="1731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smtClean="0"/>
            <a:t>confirman </a:t>
          </a:r>
          <a:r>
            <a:rPr lang="es-ES_tradnl" sz="2100" kern="1200" dirty="0" smtClean="0"/>
            <a:t>que los médicos generales no son inmunes a los problemas de salud mental y que hay una gran afectación tanto física como emocional que puede ser perjudicial en la capacidad para tomar decisiones y el bienestar general.</a:t>
          </a:r>
          <a:endParaRPr lang="es-ES" sz="2100" kern="1200" dirty="0"/>
        </a:p>
      </dsp:txBody>
      <dsp:txXfrm>
        <a:off x="2260854" y="3903389"/>
        <a:ext cx="8254746" cy="1731941"/>
      </dsp:txXfrm>
    </dsp:sp>
    <dsp:sp modelId="{95B336A7-2ACF-4C83-9BC4-EC3E30B4E5C1}">
      <dsp:nvSpPr>
        <dsp:cNvPr id="0" name=""/>
        <dsp:cNvSpPr/>
      </dsp:nvSpPr>
      <dsp:spPr>
        <a:xfrm>
          <a:off x="2103120" y="5635331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xmlns="" id="{918A418E-3DB7-459B-8BF7-C4BC549D80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6E2053B2-4D56-419B-8E6D-08784D3426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6947E-02BB-455D-A0C1-2E266E7CFBF9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228CD02-0B03-419A-95D5-5BD2E99F30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68B57E72-FC34-45CA-9993-7E52CC23ED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988E9-8B33-4806-AB9F-C7BB5A127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74493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E214D-FD15-44D7-BFB4-D48B789E36E1}" type="datetimeFigureOut">
              <a:rPr lang="es-ES" smtClean="0"/>
              <a:t>05/04/2021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3CDE0-228C-41B7-B155-B410C9A26DD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832181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49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AEDBEF-C8AD-448F-856A-5022100C2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1122363"/>
            <a:ext cx="8070272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FCA0FE09-498C-4C96-96D9-51264BD2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3602038"/>
            <a:ext cx="807027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EC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29E16D-2F81-4FB6-BDB6-242659F1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FE2796D-AAB3-43A5-97C7-6B16747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9B2BCEC-1F9E-4C9C-9CAB-E74F92F22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BD59F856-AE11-442F-8383-95EC04E57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5" y="0"/>
            <a:ext cx="12167419" cy="68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74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E660823-6A0A-407E-84A5-0F44E922E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387551B-C2BC-47FD-83BE-10A50F86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D8E1B2E-DE5F-48B7-AC63-34B0462DF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9289AA7-0D32-4D50-8F2F-56E03AE1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7C1AC3D-4143-4A2A-8127-E03F17698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821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F1DB6CD-01D4-4E4B-BD88-E13E9F03F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65B9D3A-6E29-4C07-BBD4-83F8A9F6D3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C1D24B9-289E-4F9E-8886-012117414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58252AE-9D66-4343-B714-D0781E13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67FBB3-3A1F-47A2-B949-FE98DFA0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6472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13999F-E20D-4723-8F4A-960EE3B3E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769018-52D5-4C1A-A074-125249C5F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2FE733F-A3CA-492A-8912-FD0DEFE5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644285C-834E-43EC-B1F1-182A20EA1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9F7A5D-60ED-4295-B61F-3CDD9931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34014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347909-CF9D-4E24-BE14-DBD8AA21C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E94EA7E-867C-48A0-BA85-9CC3D51B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BCC73-C42F-4107-9A8B-B60F08156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D8CDBBF-5CA0-4001-B899-0CB4BAB0C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448C36-CD97-479D-8BA2-C3B5E3536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5009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8FE4E53-5F59-406D-9C24-1F33C1B2F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1101226-F168-4C3F-8C3D-1D25DBA84A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97B4B5B-6FF4-4CCC-B800-A8C9C8F6F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5E5FC71-0D9B-47C3-966B-240AF585A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2FA2B6-9D55-45EF-8546-B0E02547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72DAF3-EB68-4E58-805A-2E9449D6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1237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66800D-5B04-49CD-B53F-04A43EEC8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72EEAE8-09EE-4E4F-A8ED-EACF2B80C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AD79657-3505-4E01-A437-0555438BD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CAE897B-FE05-446E-B20F-99ED6FE002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048F1C2A-3D97-4976-8D28-66C04C171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E58FE1F0-F4F5-401C-A203-25E23F43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FB255BB4-778F-4D68-B2D9-831E2257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D243F70A-4958-40CB-8C91-F6518E64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8285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A1C906F-6D17-4A7B-9DC1-3CBDCB7B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B8DB0315-15FC-4092-AE5E-74A938A06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AE1E63BE-0603-4D2D-B39A-FBBE211EE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43DBF8B8-C83B-4D06-BF57-284C83734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782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C62E53A-DA9D-4E1C-94A9-A8B412A6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1151FD-9498-4A66-BBA7-C439CFE9C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BA18C74-44F7-49F3-BD63-C21BE943D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2387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10AB1AF-3A6C-4A7D-A5BC-E45B18BA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095936-3BF8-4931-AEC3-59143EBE8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932CF39-AF70-45AF-9ADF-544C7EAC4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C57A0355-69C7-4E55-9A91-AE8608A86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6179C6F-7AF5-494E-AF91-768CC0219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2F8D7A3-99B0-4AD4-AFB4-9298D0E7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2005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F39E79-A46F-436D-A1B1-34514D59C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5E2FA73-B955-4F73-B13F-C3DB5FCED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F3A9068-8406-4B82-B2B4-DED25E9749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0152DDC-7D42-4E3C-A0E6-27DCEB1D1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95EF50F-A41B-40A7-B1AA-BED9FB191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CBCF0-234E-455E-AD9F-2E85388E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3169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E3417AC5-4863-464D-B9F6-D26DA8D21F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7830"/>
            <a:ext cx="12192000" cy="104788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94517E5-B96F-4A98-ABD4-0782CD7AC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901170C-5DDA-40DE-B061-AEB8D65EE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9236687-FEE9-4E9F-A7C8-A6FE0D62C4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F1980-1F96-4C72-BC52-AB690A299606}" type="datetimeFigureOut">
              <a:rPr lang="es-EC" smtClean="0"/>
              <a:t>05/04/2021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AF1C877-2C16-42F2-B7E0-F52C4A7B4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03788A5-2104-41F2-B20C-DCA2292E17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039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3E53E-808A-4BEC-B8D6-385C017600E5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37792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9331" y="1109668"/>
            <a:ext cx="9386482" cy="1891571"/>
          </a:xfrm>
        </p:spPr>
        <p:txBody>
          <a:bodyPr>
            <a:noAutofit/>
          </a:bodyPr>
          <a:lstStyle/>
          <a:p>
            <a:r>
              <a:rPr lang="es-EC" sz="4400" b="1" u="sng" dirty="0" smtClean="0">
                <a:latin typeface="Algerian" pitchFamily="82" charset="0"/>
              </a:rPr>
              <a:t>MAESTRÍA EN SEGURIDAD Y SALUD OCUPACIONAL</a:t>
            </a:r>
            <a:r>
              <a:rPr lang="es-ES" sz="4400" dirty="0" smtClean="0"/>
              <a:t/>
            </a:r>
            <a:br>
              <a:rPr lang="es-ES" sz="4400" dirty="0" smtClean="0"/>
            </a:br>
            <a:endParaRPr lang="es-ES" sz="1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9869" y="3425749"/>
            <a:ext cx="8534400" cy="1214490"/>
          </a:xfrm>
        </p:spPr>
        <p:txBody>
          <a:bodyPr>
            <a:normAutofit/>
          </a:bodyPr>
          <a:lstStyle/>
          <a:p>
            <a:r>
              <a:rPr lang="es-ES_tradnl" b="1" dirty="0">
                <a:latin typeface="Arial Rounded MT Bold" pitchFamily="34" charset="0"/>
                <a:cs typeface="Arabic Typesetting" pitchFamily="66" charset="-78"/>
              </a:rPr>
              <a:t>E</a:t>
            </a:r>
            <a:r>
              <a:rPr lang="es-ES_tradnl" b="1" dirty="0" smtClean="0">
                <a:latin typeface="Arial Rounded MT Bold" pitchFamily="34" charset="0"/>
                <a:cs typeface="Arabic Typesetting" pitchFamily="66" charset="-78"/>
              </a:rPr>
              <a:t>strés laboral, ansiedad y depresión durante la pandemia por covid-19 en médicos generales del </a:t>
            </a:r>
            <a:r>
              <a:rPr lang="es-ES_tradnl" b="1" dirty="0">
                <a:latin typeface="Arial Rounded MT Bold" pitchFamily="34" charset="0"/>
                <a:cs typeface="Arabic Typesetting" pitchFamily="66" charset="-78"/>
              </a:rPr>
              <a:t>H</a:t>
            </a:r>
            <a:r>
              <a:rPr lang="es-ES_tradnl" b="1" dirty="0" smtClean="0">
                <a:latin typeface="Arial Rounded MT Bold" pitchFamily="34" charset="0"/>
                <a:cs typeface="Arabic Typesetting" pitchFamily="66" charset="-78"/>
              </a:rPr>
              <a:t>ospital IESS Quito Sur. 2020</a:t>
            </a:r>
            <a:endParaRPr lang="es-ES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210404" y="5458299"/>
            <a:ext cx="3938516" cy="952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D I R E C T O RA</a:t>
            </a:r>
          </a:p>
          <a:p>
            <a:r>
              <a:rPr lang="pt-BR" dirty="0" smtClean="0"/>
              <a:t>Dra. Pamela Merino Salazar</a:t>
            </a:r>
          </a:p>
          <a:p>
            <a:endParaRPr lang="pt-BR" dirty="0" smtClean="0"/>
          </a:p>
          <a:p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5291350" y="5689165"/>
            <a:ext cx="3825354" cy="491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dirty="0"/>
              <a:t>Lucía Paola Rodríguez </a:t>
            </a:r>
            <a:r>
              <a:rPr lang="es-EC" dirty="0" smtClean="0"/>
              <a:t>Paz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528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4449794"/>
              </p:ext>
            </p:extLst>
          </p:nvPr>
        </p:nvGraphicFramePr>
        <p:xfrm>
          <a:off x="259306" y="1064526"/>
          <a:ext cx="11627893" cy="226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47131" y="215001"/>
            <a:ext cx="10515600" cy="863174"/>
          </a:xfrm>
        </p:spPr>
        <p:txBody>
          <a:bodyPr/>
          <a:lstStyle/>
          <a:p>
            <a:r>
              <a:rPr lang="es-ES_tradnl" b="1" dirty="0" smtClean="0"/>
              <a:t>Discusión</a:t>
            </a:r>
            <a:endParaRPr lang="es-ES" dirty="0"/>
          </a:p>
        </p:txBody>
      </p:sp>
      <p:grpSp>
        <p:nvGrpSpPr>
          <p:cNvPr id="6" name="5 Grupo"/>
          <p:cNvGrpSpPr/>
          <p:nvPr/>
        </p:nvGrpSpPr>
        <p:grpSpPr>
          <a:xfrm>
            <a:off x="1596788" y="3821374"/>
            <a:ext cx="8611737" cy="1569491"/>
            <a:chOff x="6431678" y="3090937"/>
            <a:chExt cx="4502245" cy="2447774"/>
          </a:xfrm>
          <a:scene3d>
            <a:camera prst="orthographicFront"/>
            <a:lightRig rig="flat" dir="t"/>
          </a:scene3d>
        </p:grpSpPr>
        <p:sp>
          <p:nvSpPr>
            <p:cNvPr id="7" name="6 Rectángulo redondeado"/>
            <p:cNvSpPr/>
            <p:nvPr/>
          </p:nvSpPr>
          <p:spPr>
            <a:xfrm>
              <a:off x="6431678" y="3090937"/>
              <a:ext cx="4502245" cy="2447774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6503371" y="3162630"/>
              <a:ext cx="4358859" cy="23043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kern="1200" dirty="0" smtClean="0"/>
                <a:t>ESTUDIO</a:t>
              </a:r>
              <a:r>
                <a:rPr lang="es-ES" sz="2000" kern="1200" dirty="0" smtClean="0"/>
                <a:t>S: </a:t>
              </a:r>
              <a:endParaRPr lang="es-ES" sz="20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kern="1200" dirty="0" smtClean="0"/>
                <a:t>México en el 2010 escala DASS-21 en una muestra no clínica, la misma que se la aplicó a 200 participantes en la que concluye que la escala es confiable para evaluar los trastornos mentales.</a:t>
              </a:r>
              <a:endParaRPr lang="es-ES" sz="16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600" kern="1200" dirty="0" smtClean="0"/>
                <a:t>se valida la escala DASS 21 en mujeres rurales con niños pequeños en el norte de Vietnam.</a:t>
              </a:r>
            </a:p>
          </p:txBody>
        </p:sp>
      </p:grpSp>
      <p:sp>
        <p:nvSpPr>
          <p:cNvPr id="9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19618" y="6305266"/>
            <a:ext cx="10472382" cy="549700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18. Caballo</a:t>
            </a:r>
            <a:r>
              <a:rPr lang="es-ES" dirty="0">
                <a:solidFill>
                  <a:schemeClr val="tx1"/>
                </a:solidFill>
              </a:rPr>
              <a:t>, V. E., Salazar, I. C., </a:t>
            </a:r>
            <a:r>
              <a:rPr lang="es-ES" dirty="0" err="1">
                <a:solidFill>
                  <a:schemeClr val="tx1"/>
                </a:solidFill>
              </a:rPr>
              <a:t>Carrobles</a:t>
            </a:r>
            <a:r>
              <a:rPr lang="es-ES" dirty="0">
                <a:solidFill>
                  <a:schemeClr val="tx1"/>
                </a:solidFill>
              </a:rPr>
              <a:t>, J. A., Almendros </a:t>
            </a:r>
            <a:r>
              <a:rPr lang="es-ES" dirty="0" err="1">
                <a:solidFill>
                  <a:schemeClr val="tx1"/>
                </a:solidFill>
              </a:rPr>
              <a:t>Rodriguez</a:t>
            </a:r>
            <a:r>
              <a:rPr lang="es-ES" dirty="0">
                <a:solidFill>
                  <a:schemeClr val="tx1"/>
                </a:solidFill>
              </a:rPr>
              <a:t>, C., Amor Andrés, P. J., &amp; Andrés Navia, V. (2014). Manual de psicopatología y trastornos psicológicos. En V. E. Caballo, I. C. Salazar, &amp; J. A. </a:t>
            </a:r>
            <a:r>
              <a:rPr lang="es-ES" dirty="0" err="1">
                <a:solidFill>
                  <a:schemeClr val="tx1"/>
                </a:solidFill>
              </a:rPr>
              <a:t>Carrobles</a:t>
            </a:r>
            <a:r>
              <a:rPr lang="es-ES" dirty="0">
                <a:solidFill>
                  <a:schemeClr val="tx1"/>
                </a:solidFill>
              </a:rPr>
              <a:t>, Manual de psicopatología y trastornos psicológicos (pág. 339). </a:t>
            </a:r>
            <a:endParaRPr lang="es-ES" dirty="0" smtClean="0">
              <a:solidFill>
                <a:schemeClr val="tx1"/>
              </a:solidFill>
            </a:endParaRPr>
          </a:p>
          <a:p>
            <a:r>
              <a:rPr lang="es-ES" dirty="0" smtClean="0">
                <a:solidFill>
                  <a:schemeClr val="tx1"/>
                </a:solidFill>
              </a:rPr>
              <a:t>12. Lee</a:t>
            </a:r>
            <a:r>
              <a:rPr lang="es-ES" dirty="0">
                <a:solidFill>
                  <a:schemeClr val="tx1"/>
                </a:solidFill>
              </a:rPr>
              <a:t>, SA Escala de ansiedad por coronavirus: un breve examen de salud mental para la ansiedad relacionada con COVID-19. </a:t>
            </a:r>
            <a:r>
              <a:rPr lang="es-ES" dirty="0" err="1">
                <a:solidFill>
                  <a:schemeClr val="tx1"/>
                </a:solidFill>
              </a:rPr>
              <a:t>Death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Stud</a:t>
            </a:r>
            <a:r>
              <a:rPr lang="es-ES" dirty="0">
                <a:solidFill>
                  <a:schemeClr val="tx1"/>
                </a:solidFill>
              </a:rPr>
              <a:t>. 2020; 44 , 393–401.</a:t>
            </a:r>
          </a:p>
          <a:p>
            <a:pPr marL="228600" indent="-228600">
              <a:buAutoNum type="arabicPeriod"/>
            </a:pP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5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289412"/>
              </p:ext>
            </p:extLst>
          </p:nvPr>
        </p:nvGraphicFramePr>
        <p:xfrm>
          <a:off x="382137" y="395785"/>
          <a:ext cx="11464120" cy="5781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52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877151"/>
              </p:ext>
            </p:extLst>
          </p:nvPr>
        </p:nvGraphicFramePr>
        <p:xfrm>
          <a:off x="838200" y="450376"/>
          <a:ext cx="10515600" cy="5726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05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9143" y="911036"/>
            <a:ext cx="10515600" cy="1325563"/>
          </a:xfrm>
        </p:spPr>
        <p:txBody>
          <a:bodyPr/>
          <a:lstStyle/>
          <a:p>
            <a:r>
              <a:rPr lang="es-ES" dirty="0" smtClean="0"/>
              <a:t>LIMITACIONES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2674961"/>
            <a:ext cx="10515600" cy="2715905"/>
          </a:xfrm>
        </p:spPr>
        <p:txBody>
          <a:bodyPr/>
          <a:lstStyle/>
          <a:p>
            <a:pPr lvl="0"/>
            <a:r>
              <a:rPr lang="es-ES" dirty="0" smtClean="0"/>
              <a:t>El </a:t>
            </a:r>
            <a:r>
              <a:rPr lang="es-ES" dirty="0"/>
              <a:t>número de profesionales </a:t>
            </a:r>
            <a:r>
              <a:rPr lang="es-ES" dirty="0" smtClean="0"/>
              <a:t>encuestados</a:t>
            </a:r>
            <a:endParaRPr lang="es-ES" dirty="0"/>
          </a:p>
          <a:p>
            <a:pPr lvl="0"/>
            <a:r>
              <a:rPr lang="es-ES" dirty="0"/>
              <a:t>Aplicación ENCUESTA debería contar con una validación a nivel nacional</a:t>
            </a:r>
          </a:p>
          <a:p>
            <a:pPr lvl="0"/>
            <a:r>
              <a:rPr lang="es-ES" dirty="0"/>
              <a:t>Consentimiento informado condicionó a los individuos a responder con menor puntaje a las preguntas formuladas en la encuesta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69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1194" y="1692322"/>
            <a:ext cx="11012606" cy="4626591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s-ES" dirty="0" smtClean="0"/>
              <a:t>Se </a:t>
            </a:r>
            <a:r>
              <a:rPr lang="es-ES" dirty="0"/>
              <a:t>debe realizar una validación de la encuesta a nivel nacional para que pueda ser aplicada en diferentes grupos a investigar y realizar más estudios para determinar si puede ser usada a nivel sanitario como una herramienta para un diagnostico fiable.</a:t>
            </a:r>
          </a:p>
          <a:p>
            <a:pPr lvl="0"/>
            <a:r>
              <a:rPr lang="es-ES" dirty="0"/>
              <a:t>La muestra debe ser más grande y más equitativa para tener resultados más concluyentes debido a la gran cantidad de variables que pueden influenciar en los resultados.</a:t>
            </a:r>
          </a:p>
          <a:p>
            <a:pPr lvl="0"/>
            <a:r>
              <a:rPr lang="es-ES" dirty="0"/>
              <a:t>Las preguntas deben ser respondidas tal como indica la encuesta, en poco tiempo caso contrario se pueden producir sesgos.</a:t>
            </a:r>
          </a:p>
          <a:p>
            <a:pPr lvl="0"/>
            <a:r>
              <a:rPr lang="es-ES" dirty="0"/>
              <a:t>Realizar periódicamente evaluaciones en el personal para encontrar nuevos casos o tener control sobre diversos trastornos psiquiátricos que puedan afectar el rendimiento adecuado de cada trabajador.</a:t>
            </a:r>
          </a:p>
          <a:p>
            <a:pPr lvl="0"/>
            <a:r>
              <a:rPr lang="es-ES" dirty="0"/>
              <a:t>Se deberían realizar más estudios a nivel nacional comprobando la validez de la escala, además en caso de ser validada fomentar su empleo.</a:t>
            </a:r>
          </a:p>
          <a:p>
            <a:pPr lvl="0"/>
            <a:r>
              <a:rPr lang="es-ES" dirty="0"/>
              <a:t>Una recomendación que nuestra investigación arrojó es que debería comprobarse en otra casa de salud el estudio para comprobar resultados y tener una mayor población estudiada para interpretar resultados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27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Encontramos </a:t>
            </a:r>
            <a:r>
              <a:rPr lang="es-ES" dirty="0"/>
              <a:t>que de los tres trastornos psicopatológicos estudiados el que se presentó en mayor porcentaje fue estrés, seguido de depresión y por último ansiedad.</a:t>
            </a:r>
          </a:p>
          <a:p>
            <a:pPr lvl="0"/>
            <a:r>
              <a:rPr lang="es-ES" dirty="0"/>
              <a:t>Se presentó mayor estrés en profesionales de sexo femenino. </a:t>
            </a:r>
          </a:p>
          <a:p>
            <a:pPr lvl="0"/>
            <a:r>
              <a:rPr lang="es-ES" dirty="0"/>
              <a:t>El grado de estrés que más profesionales presentó fue el moderado, seguido por los grados leve, severo y extremo.</a:t>
            </a:r>
          </a:p>
          <a:p>
            <a:pPr lvl="0"/>
            <a:r>
              <a:rPr lang="es-ES" dirty="0"/>
              <a:t>Aunque no existen muchos participantes en los que se reportó ansiedad, existió un similar número de casos.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04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6684" y="287852"/>
            <a:ext cx="10515600" cy="961399"/>
          </a:xfrm>
        </p:spPr>
        <p:txBody>
          <a:bodyPr/>
          <a:lstStyle/>
          <a:p>
            <a:r>
              <a:rPr lang="es-ES" dirty="0" smtClean="0"/>
              <a:t>BIBLIOGRAFIA: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236372"/>
            <a:ext cx="10515600" cy="494059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s-ES" dirty="0" smtClean="0"/>
              <a:t>1</a:t>
            </a:r>
            <a:r>
              <a:rPr lang="es-ES" dirty="0"/>
              <a:t>.	</a:t>
            </a:r>
            <a:r>
              <a:rPr lang="es-ES" dirty="0" err="1"/>
              <a:t>Rümeysa</a:t>
            </a:r>
            <a:r>
              <a:rPr lang="es-ES" dirty="0"/>
              <a:t> Y, </a:t>
            </a:r>
            <a:r>
              <a:rPr lang="es-ES" dirty="0" err="1"/>
              <a:t>Ayşe</a:t>
            </a:r>
            <a:r>
              <a:rPr lang="es-ES" dirty="0"/>
              <a:t> K, </a:t>
            </a:r>
            <a:r>
              <a:rPr lang="es-ES" dirty="0" err="1"/>
              <a:t>Selim</a:t>
            </a:r>
            <a:r>
              <a:rPr lang="es-ES" dirty="0"/>
              <a:t> A, </a:t>
            </a:r>
            <a:r>
              <a:rPr lang="es-ES" dirty="0" err="1"/>
              <a:t>Emrah</a:t>
            </a:r>
            <a:r>
              <a:rPr lang="es-ES" dirty="0"/>
              <a:t> K. </a:t>
            </a:r>
            <a:r>
              <a:rPr lang="es-ES" dirty="0" err="1"/>
              <a:t>Depression</a:t>
            </a:r>
            <a:r>
              <a:rPr lang="es-ES" dirty="0"/>
              <a:t>, </a:t>
            </a:r>
            <a:r>
              <a:rPr lang="es-ES" dirty="0" err="1"/>
              <a:t>anxiety</a:t>
            </a:r>
            <a:r>
              <a:rPr lang="es-ES" dirty="0"/>
              <a:t>, stress </a:t>
            </a:r>
            <a:r>
              <a:rPr lang="es-ES" dirty="0" err="1"/>
              <a:t>levels</a:t>
            </a:r>
            <a:r>
              <a:rPr lang="es-ES" dirty="0"/>
              <a:t> of </a:t>
            </a:r>
            <a:r>
              <a:rPr lang="es-ES" dirty="0" err="1"/>
              <a:t>physicians</a:t>
            </a:r>
            <a:r>
              <a:rPr lang="es-ES" dirty="0"/>
              <a:t> and </a:t>
            </a:r>
            <a:r>
              <a:rPr lang="es-ES" dirty="0" err="1"/>
              <a:t>associated</a:t>
            </a:r>
            <a:r>
              <a:rPr lang="es-ES" dirty="0"/>
              <a:t> </a:t>
            </a:r>
            <a:r>
              <a:rPr lang="es-ES" dirty="0" err="1"/>
              <a:t>factors</a:t>
            </a:r>
            <a:r>
              <a:rPr lang="es-ES" dirty="0"/>
              <a:t> in Covid-19 </a:t>
            </a:r>
            <a:r>
              <a:rPr lang="es-ES" dirty="0" err="1"/>
              <a:t>pandemics</a:t>
            </a:r>
            <a:r>
              <a:rPr lang="es-ES" dirty="0"/>
              <a:t>. </a:t>
            </a:r>
            <a:r>
              <a:rPr lang="es-ES" dirty="0" err="1"/>
              <a:t>Psychiatry</a:t>
            </a:r>
            <a:r>
              <a:rPr lang="es-ES" dirty="0"/>
              <a:t> </a:t>
            </a:r>
            <a:r>
              <a:rPr lang="es-ES" dirty="0" err="1"/>
              <a:t>journal</a:t>
            </a:r>
            <a:r>
              <a:rPr lang="es-ES" dirty="0"/>
              <a:t>. 2020; 290.</a:t>
            </a:r>
          </a:p>
          <a:p>
            <a:pPr marL="0" indent="0" algn="just">
              <a:buNone/>
            </a:pPr>
            <a:r>
              <a:rPr lang="es-ES" dirty="0"/>
              <a:t>2.	</a:t>
            </a:r>
            <a:r>
              <a:rPr lang="es-ES" dirty="0" err="1" smtClean="0"/>
              <a:t>Edmond</a:t>
            </a:r>
            <a:r>
              <a:rPr lang="es-ES" dirty="0" smtClean="0"/>
              <a:t> </a:t>
            </a:r>
            <a:r>
              <a:rPr lang="es-ES" dirty="0"/>
              <a:t>P, Bryant P, Eric Y. </a:t>
            </a:r>
            <a:r>
              <a:rPr lang="es-ES" dirty="0" err="1"/>
              <a:t>Depression</a:t>
            </a:r>
            <a:r>
              <a:rPr lang="es-ES" dirty="0"/>
              <a:t> and </a:t>
            </a:r>
            <a:r>
              <a:rPr lang="es-ES" dirty="0" err="1"/>
              <a:t>Anxiety</a:t>
            </a:r>
            <a:r>
              <a:rPr lang="es-ES" dirty="0"/>
              <a:t> in Hong Kong </a:t>
            </a:r>
            <a:r>
              <a:rPr lang="es-ES" dirty="0" err="1"/>
              <a:t>during</a:t>
            </a:r>
            <a:r>
              <a:rPr lang="es-ES" dirty="0"/>
              <a:t> COVID-19. International </a:t>
            </a:r>
            <a:r>
              <a:rPr lang="es-ES" dirty="0" err="1"/>
              <a:t>Journal</a:t>
            </a:r>
            <a:r>
              <a:rPr lang="es-ES" dirty="0"/>
              <a:t> of </a:t>
            </a:r>
            <a:r>
              <a:rPr lang="es-ES" dirty="0" err="1"/>
              <a:t>Environmental</a:t>
            </a:r>
            <a:r>
              <a:rPr lang="es-ES" dirty="0"/>
              <a:t> </a:t>
            </a:r>
            <a:r>
              <a:rPr lang="es-ES" dirty="0" err="1"/>
              <a:t>Research</a:t>
            </a:r>
            <a:r>
              <a:rPr lang="es-ES" dirty="0"/>
              <a:t> and </a:t>
            </a:r>
            <a:r>
              <a:rPr lang="es-ES" dirty="0" err="1"/>
              <a:t>Public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. 2020, 17, 3740</a:t>
            </a:r>
          </a:p>
          <a:p>
            <a:pPr marL="0" indent="0" algn="just">
              <a:buNone/>
            </a:pPr>
            <a:r>
              <a:rPr lang="es-ES" dirty="0"/>
              <a:t>3</a:t>
            </a:r>
            <a:r>
              <a:rPr lang="es-ES" dirty="0" smtClean="0"/>
              <a:t>.</a:t>
            </a:r>
            <a:r>
              <a:rPr lang="es-ES" dirty="0"/>
              <a:t>	Andrés V, Nelson A, Carlota M, </a:t>
            </a:r>
            <a:r>
              <a:rPr lang="es-ES" dirty="0" err="1"/>
              <a:t>Dipaola</a:t>
            </a:r>
            <a:r>
              <a:rPr lang="es-ES" dirty="0"/>
              <a:t> P, </a:t>
            </a:r>
            <a:r>
              <a:rPr lang="es-ES" dirty="0" err="1"/>
              <a:t>Estephany</a:t>
            </a:r>
            <a:r>
              <a:rPr lang="es-ES" dirty="0"/>
              <a:t> Tapia, María V. </a:t>
            </a:r>
            <a:r>
              <a:rPr lang="es-ES" dirty="0" err="1"/>
              <a:t>Burnout</a:t>
            </a:r>
            <a:r>
              <a:rPr lang="es-ES" dirty="0"/>
              <a:t> </a:t>
            </a:r>
            <a:r>
              <a:rPr lang="es-ES" dirty="0" err="1"/>
              <a:t>syndrome</a:t>
            </a:r>
            <a:r>
              <a:rPr lang="es-ES" dirty="0"/>
              <a:t> </a:t>
            </a:r>
            <a:r>
              <a:rPr lang="es-ES" dirty="0" err="1"/>
              <a:t>among</a:t>
            </a:r>
            <a:r>
              <a:rPr lang="es-ES" dirty="0"/>
              <a:t> </a:t>
            </a:r>
            <a:r>
              <a:rPr lang="es-ES" dirty="0" err="1"/>
              <a:t>Ecuadorian</a:t>
            </a:r>
            <a:r>
              <a:rPr lang="es-ES" dirty="0"/>
              <a:t> medical </a:t>
            </a:r>
            <a:r>
              <a:rPr lang="es-ES" dirty="0" err="1"/>
              <a:t>doctors</a:t>
            </a:r>
            <a:r>
              <a:rPr lang="es-ES" dirty="0"/>
              <a:t> and nurses </a:t>
            </a:r>
            <a:r>
              <a:rPr lang="es-ES" dirty="0" err="1"/>
              <a:t>during</a:t>
            </a:r>
            <a:r>
              <a:rPr lang="es-ES" dirty="0"/>
              <a:t> </a:t>
            </a:r>
            <a:r>
              <a:rPr lang="es-ES" dirty="0" smtClean="0"/>
              <a:t>COVID-19 </a:t>
            </a:r>
            <a:r>
              <a:rPr lang="es-ES" dirty="0" err="1" smtClean="0"/>
              <a:t>Pandemic</a:t>
            </a:r>
            <a:r>
              <a:rPr lang="es-ES" dirty="0"/>
              <a:t>. 2020; 8-21.</a:t>
            </a:r>
          </a:p>
          <a:p>
            <a:pPr marL="0" indent="0" algn="just">
              <a:buNone/>
            </a:pPr>
            <a:r>
              <a:rPr lang="es-ES" dirty="0" smtClean="0"/>
              <a:t>4.</a:t>
            </a:r>
            <a:r>
              <a:rPr lang="es-ES" dirty="0"/>
              <a:t>	Álvaro M, Raúl D, Alexa M, Jorge C, María M, </a:t>
            </a:r>
            <a:r>
              <a:rPr lang="es-ES" dirty="0" err="1"/>
              <a:t>Chabeli</a:t>
            </a:r>
            <a:r>
              <a:rPr lang="es-ES" dirty="0"/>
              <a:t> F. Estrés laboral, ansiedad y miedo al COVID-19 en médicos generales colombianos. Revista de la facultad de ciencias de la salud. agosto - noviembre 2020; Vol. 23(2):195-213.</a:t>
            </a:r>
          </a:p>
          <a:p>
            <a:pPr marL="0" indent="0" algn="just">
              <a:buNone/>
            </a:pPr>
            <a:r>
              <a:rPr lang="es-ES" dirty="0" smtClean="0"/>
              <a:t>5.</a:t>
            </a:r>
            <a:r>
              <a:rPr lang="es-ES" dirty="0"/>
              <a:t>	</a:t>
            </a:r>
            <a:r>
              <a:rPr lang="es-ES" dirty="0" smtClean="0"/>
              <a:t>Comité </a:t>
            </a:r>
            <a:r>
              <a:rPr lang="es-ES" dirty="0"/>
              <a:t>de Operaciones de Emergencia Nacional. Informe de Situación COVID-19 Ecuador [online]. 2020. Disponible en https://www.gestionderiesgos.gob.ec/wpcontent/ </a:t>
            </a:r>
            <a:r>
              <a:rPr lang="es-ES" dirty="0" err="1"/>
              <a:t>uploads</a:t>
            </a:r>
            <a:r>
              <a:rPr lang="es-ES" dirty="0"/>
              <a:t>/2020/04/Informe-de-Situación-No040-Casos-Coronavirus-Ecuador- 23042020.pdf [Citado 09/05/2020</a:t>
            </a:r>
            <a:r>
              <a:rPr lang="es-ES" dirty="0" smtClean="0"/>
              <a:t>].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892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63784" y="64804"/>
            <a:ext cx="10515600" cy="1108903"/>
          </a:xfrm>
        </p:spPr>
        <p:txBody>
          <a:bodyPr/>
          <a:lstStyle/>
          <a:p>
            <a:r>
              <a:rPr lang="es-ES_tradnl" b="1" dirty="0" smtClean="0"/>
              <a:t>Introducción</a:t>
            </a:r>
            <a:endParaRPr lang="es-ES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434059"/>
              </p:ext>
            </p:extLst>
          </p:nvPr>
        </p:nvGraphicFramePr>
        <p:xfrm>
          <a:off x="-746975" y="1034731"/>
          <a:ext cx="12938975" cy="524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AutoShape 2" descr="Enfermedad por coronavirus (COVID-19) y VIH: Asuntos y acciones clave -  OPS/OMS | Organización Panamericana de la Salu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90" t="21480" r="10618" b="41373"/>
          <a:stretch/>
        </p:blipFill>
        <p:spPr bwMode="auto">
          <a:xfrm>
            <a:off x="9397577" y="4668316"/>
            <a:ext cx="1659228" cy="155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19618" y="6394732"/>
            <a:ext cx="10472382" cy="460234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Rümeysa</a:t>
            </a:r>
            <a:r>
              <a:rPr lang="en-US" dirty="0" smtClean="0">
                <a:solidFill>
                  <a:schemeClr val="tx1"/>
                </a:solidFill>
              </a:rPr>
              <a:t> Y, Ayşe K, </a:t>
            </a:r>
            <a:r>
              <a:rPr lang="en-US" dirty="0" err="1" smtClean="0">
                <a:solidFill>
                  <a:schemeClr val="tx1"/>
                </a:solidFill>
              </a:rPr>
              <a:t>Selim</a:t>
            </a:r>
            <a:r>
              <a:rPr lang="en-US" dirty="0" smtClean="0">
                <a:solidFill>
                  <a:schemeClr val="tx1"/>
                </a:solidFill>
              </a:rPr>
              <a:t> A, </a:t>
            </a:r>
            <a:r>
              <a:rPr lang="en-US" dirty="0" err="1" smtClean="0">
                <a:solidFill>
                  <a:schemeClr val="tx1"/>
                </a:solidFill>
              </a:rPr>
              <a:t>Emrah</a:t>
            </a:r>
            <a:r>
              <a:rPr lang="en-US" dirty="0" smtClean="0">
                <a:solidFill>
                  <a:schemeClr val="tx1"/>
                </a:solidFill>
              </a:rPr>
              <a:t> K. Depression, anxiety, stress levels of physicians and associated factors in Covid-19 pandemics. Psychiatry journal. 2020; 290.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Edmond </a:t>
            </a:r>
            <a:r>
              <a:rPr lang="en-US" dirty="0">
                <a:solidFill>
                  <a:schemeClr val="tx1"/>
                </a:solidFill>
              </a:rPr>
              <a:t>P, Bryant P, Eric Y. Depression and Anxiety in Hong Kong during COVID-19. International Journal of Environmental Research and Public Health. 2020, 17, 3740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0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5330221"/>
              </p:ext>
            </p:extLst>
          </p:nvPr>
        </p:nvGraphicFramePr>
        <p:xfrm>
          <a:off x="450574" y="528034"/>
          <a:ext cx="11171583" cy="564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19618" y="6305266"/>
            <a:ext cx="10472382" cy="549700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Rümeysa</a:t>
            </a:r>
            <a:r>
              <a:rPr lang="en-US" dirty="0" smtClean="0">
                <a:solidFill>
                  <a:schemeClr val="tx1"/>
                </a:solidFill>
              </a:rPr>
              <a:t> Y, Ayşe K, </a:t>
            </a:r>
            <a:r>
              <a:rPr lang="en-US" dirty="0" err="1" smtClean="0">
                <a:solidFill>
                  <a:schemeClr val="tx1"/>
                </a:solidFill>
              </a:rPr>
              <a:t>Selim</a:t>
            </a:r>
            <a:r>
              <a:rPr lang="en-US" dirty="0" smtClean="0">
                <a:solidFill>
                  <a:schemeClr val="tx1"/>
                </a:solidFill>
              </a:rPr>
              <a:t> A, </a:t>
            </a:r>
            <a:r>
              <a:rPr lang="en-US" dirty="0" err="1" smtClean="0">
                <a:solidFill>
                  <a:schemeClr val="tx1"/>
                </a:solidFill>
              </a:rPr>
              <a:t>Emrah</a:t>
            </a:r>
            <a:r>
              <a:rPr lang="en-US" dirty="0" smtClean="0">
                <a:solidFill>
                  <a:schemeClr val="tx1"/>
                </a:solidFill>
              </a:rPr>
              <a:t> K. Depression, anxiety, stress levels of physicians and associated factors in Covid-19 pandemics. Psychiatry journal. 2020; 290.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4. </a:t>
            </a:r>
            <a:r>
              <a:rPr lang="es-ES" dirty="0">
                <a:solidFill>
                  <a:schemeClr val="tx1"/>
                </a:solidFill>
              </a:rPr>
              <a:t>6.	Álvaro M, Raúl D, Alexa M, Jorge C, María M, </a:t>
            </a:r>
            <a:r>
              <a:rPr lang="es-ES" dirty="0" err="1">
                <a:solidFill>
                  <a:schemeClr val="tx1"/>
                </a:solidFill>
              </a:rPr>
              <a:t>Chabeli</a:t>
            </a:r>
            <a:r>
              <a:rPr lang="es-ES" dirty="0">
                <a:solidFill>
                  <a:schemeClr val="tx1"/>
                </a:solidFill>
              </a:rPr>
              <a:t> F. Estrés laboral, ansiedad y miedo al COVID-19 en médicos generales colombianos. Revista de la facultad de ciencias de la salud. agosto - noviembre 2020; Vol. 23(2):195-213.</a:t>
            </a:r>
            <a:endParaRPr lang="es-EC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1703"/>
          </a:xfrm>
        </p:spPr>
        <p:txBody>
          <a:bodyPr/>
          <a:lstStyle/>
          <a:p>
            <a:r>
              <a:rPr lang="es-ES_tradnl" b="1" dirty="0" smtClean="0"/>
              <a:t>Método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472534"/>
              </p:ext>
            </p:extLst>
          </p:nvPr>
        </p:nvGraphicFramePr>
        <p:xfrm>
          <a:off x="838200" y="1584102"/>
          <a:ext cx="10515600" cy="4687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354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64527"/>
              </p:ext>
            </p:extLst>
          </p:nvPr>
        </p:nvGraphicFramePr>
        <p:xfrm>
          <a:off x="838200" y="772732"/>
          <a:ext cx="10515600" cy="5404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30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 smtClean="0"/>
              <a:t>Resultados</a:t>
            </a:r>
            <a:endParaRPr lang="es-ES" dirty="0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4" t="18310" r="28732" b="10074"/>
          <a:stretch/>
        </p:blipFill>
        <p:spPr bwMode="auto">
          <a:xfrm>
            <a:off x="3682204" y="111104"/>
            <a:ext cx="7850153" cy="666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10" t="41604" r="41260" b="21456"/>
          <a:stretch/>
        </p:blipFill>
        <p:spPr bwMode="auto">
          <a:xfrm>
            <a:off x="1160060" y="1575852"/>
            <a:ext cx="3985146" cy="4152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Elipse"/>
          <p:cNvSpPr/>
          <p:nvPr/>
        </p:nvSpPr>
        <p:spPr>
          <a:xfrm>
            <a:off x="7710985" y="1575852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7661870" y="2492527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7661870" y="3652323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Elipse"/>
          <p:cNvSpPr/>
          <p:nvPr/>
        </p:nvSpPr>
        <p:spPr>
          <a:xfrm>
            <a:off x="7686469" y="5547937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Elipse"/>
          <p:cNvSpPr/>
          <p:nvPr/>
        </p:nvSpPr>
        <p:spPr>
          <a:xfrm>
            <a:off x="3152633" y="2017130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Elipse"/>
          <p:cNvSpPr/>
          <p:nvPr/>
        </p:nvSpPr>
        <p:spPr>
          <a:xfrm>
            <a:off x="3152633" y="3640950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3152633" y="4446431"/>
            <a:ext cx="360318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5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6" t="19216" r="39687" b="15112"/>
          <a:stretch/>
        </p:blipFill>
        <p:spPr bwMode="auto">
          <a:xfrm>
            <a:off x="1937982" y="0"/>
            <a:ext cx="8775511" cy="689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65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0" t="19590" r="42204" b="10075"/>
          <a:stretch/>
        </p:blipFill>
        <p:spPr bwMode="auto">
          <a:xfrm>
            <a:off x="2834572" y="0"/>
            <a:ext cx="5777166" cy="689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9" t="21828" r="43568" b="11381"/>
          <a:stretch/>
        </p:blipFill>
        <p:spPr bwMode="auto">
          <a:xfrm>
            <a:off x="2667449" y="0"/>
            <a:ext cx="5821458" cy="697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827594" y="2380165"/>
            <a:ext cx="477672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Elipse"/>
          <p:cNvSpPr/>
          <p:nvPr/>
        </p:nvSpPr>
        <p:spPr>
          <a:xfrm>
            <a:off x="5813947" y="3870045"/>
            <a:ext cx="477672" cy="307539"/>
          </a:xfrm>
          <a:prstGeom prst="ellipse">
            <a:avLst/>
          </a:prstGeom>
          <a:noFill/>
          <a:ln>
            <a:solidFill>
              <a:srgbClr val="00B050"/>
            </a:solidFill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089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6916</TotalTime>
  <Words>1335</Words>
  <Application>Microsoft Office PowerPoint</Application>
  <PresentationFormat>Personalizado</PresentationFormat>
  <Paragraphs>92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MAESTRÍA EN SEGURIDAD Y SALUD OCUPACIONAL </vt:lpstr>
      <vt:lpstr>Introducción</vt:lpstr>
      <vt:lpstr>Presentación de PowerPoint</vt:lpstr>
      <vt:lpstr>Método</vt:lpstr>
      <vt:lpstr>Presentación de PowerPoint</vt:lpstr>
      <vt:lpstr>Resultados</vt:lpstr>
      <vt:lpstr>Presentación de PowerPoint</vt:lpstr>
      <vt:lpstr>Presentación de PowerPoint</vt:lpstr>
      <vt:lpstr>Presentación de PowerPoint</vt:lpstr>
      <vt:lpstr>Discusión</vt:lpstr>
      <vt:lpstr>Presentación de PowerPoint</vt:lpstr>
      <vt:lpstr>Presentación de PowerPoint</vt:lpstr>
      <vt:lpstr>LIMITACIONES</vt:lpstr>
      <vt:lpstr>RECOMENDACIONES</vt:lpstr>
      <vt:lpstr>CONCLUSIONES</vt:lpstr>
      <vt:lpstr>BIBLIOGRAFIA: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Oñate Julio Diana Lucia</dc:creator>
  <cp:lastModifiedBy>Usuario</cp:lastModifiedBy>
  <cp:revision>64</cp:revision>
  <cp:lastPrinted>2021-04-05T02:45:36Z</cp:lastPrinted>
  <dcterms:created xsi:type="dcterms:W3CDTF">2020-06-28T12:49:06Z</dcterms:created>
  <dcterms:modified xsi:type="dcterms:W3CDTF">2021-04-06T03:24:15Z</dcterms:modified>
</cp:coreProperties>
</file>