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290" r:id="rId4"/>
    <p:sldId id="291" r:id="rId5"/>
    <p:sldId id="278" r:id="rId6"/>
    <p:sldId id="262" r:id="rId7"/>
    <p:sldId id="265" r:id="rId8"/>
    <p:sldId id="289" r:id="rId9"/>
    <p:sldId id="287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4" autoAdjust="0"/>
  </p:normalViewPr>
  <p:slideViewPr>
    <p:cSldViewPr snapToGrid="0" snapToObjects="1">
      <p:cViewPr varScale="1">
        <p:scale>
          <a:sx n="62" d="100"/>
          <a:sy n="62" d="100"/>
        </p:scale>
        <p:origin x="6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Media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Ansiedad</c:v>
                </c:pt>
                <c:pt idx="1">
                  <c:v>A. Cognitiva</c:v>
                </c:pt>
                <c:pt idx="2">
                  <c:v>A. Emocional</c:v>
                </c:pt>
                <c:pt idx="3">
                  <c:v>A. Fisiológica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55</c:v>
                </c:pt>
                <c:pt idx="1">
                  <c:v>54.13</c:v>
                </c:pt>
                <c:pt idx="2">
                  <c:v>53.96</c:v>
                </c:pt>
                <c:pt idx="3">
                  <c:v>55.42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4E-46F7-AAED-7CCC5ADED7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476353632"/>
        <c:axId val="-476345472"/>
      </c:barChart>
      <c:catAx>
        <c:axId val="-47635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76345472"/>
        <c:crosses val="autoZero"/>
        <c:auto val="1"/>
        <c:lblAlgn val="ctr"/>
        <c:lblOffset val="100"/>
        <c:noMultiLvlLbl val="0"/>
      </c:catAx>
      <c:valAx>
        <c:axId val="-4763454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47635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Media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Depresión</c:v>
                </c:pt>
                <c:pt idx="1">
                  <c:v>D. Cognitiva</c:v>
                </c:pt>
                <c:pt idx="2">
                  <c:v>D. Emocional</c:v>
                </c:pt>
                <c:pt idx="3">
                  <c:v>D. Fisiológica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59.46</c:v>
                </c:pt>
                <c:pt idx="1">
                  <c:v>55.92</c:v>
                </c:pt>
                <c:pt idx="2">
                  <c:v>58.04</c:v>
                </c:pt>
                <c:pt idx="3">
                  <c:v>59.63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2-47AB-AB8D-042C98A31D0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476348192"/>
        <c:axId val="-476357440"/>
      </c:barChart>
      <c:catAx>
        <c:axId val="-47634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76357440"/>
        <c:crosses val="autoZero"/>
        <c:auto val="1"/>
        <c:lblAlgn val="ctr"/>
        <c:lblOffset val="100"/>
        <c:noMultiLvlLbl val="0"/>
      </c:catAx>
      <c:valAx>
        <c:axId val="-4763574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47634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A126CC-A7B1-4EE8-9298-E949D7454368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</dgm:pt>
    <dgm:pt modelId="{2EFA4E5A-8C63-4492-98DD-101DD6F2EE0A}">
      <dgm:prSet phldrT="[Texto]" custT="1"/>
      <dgm:spPr/>
      <dgm:t>
        <a:bodyPr/>
        <a:lstStyle/>
        <a:p>
          <a:r>
            <a:rPr lang="es-ES" sz="1900" dirty="0" smtClean="0"/>
            <a:t>Problema de salud pública. </a:t>
          </a:r>
          <a:endParaRPr lang="es-ES" sz="1900" dirty="0"/>
        </a:p>
      </dgm:t>
    </dgm:pt>
    <dgm:pt modelId="{0B3FE653-CB3C-46F4-AC89-C1E5031F120F}" type="parTrans" cxnId="{1A09A963-4406-4758-A044-C740C2720D9E}">
      <dgm:prSet/>
      <dgm:spPr/>
      <dgm:t>
        <a:bodyPr/>
        <a:lstStyle/>
        <a:p>
          <a:endParaRPr lang="es-ES"/>
        </a:p>
      </dgm:t>
    </dgm:pt>
    <dgm:pt modelId="{08588864-7D17-47E7-B8B6-302C82612DF7}" type="sibTrans" cxnId="{1A09A963-4406-4758-A044-C740C2720D9E}">
      <dgm:prSet/>
      <dgm:spPr/>
      <dgm:t>
        <a:bodyPr/>
        <a:lstStyle/>
        <a:p>
          <a:endParaRPr lang="es-ES"/>
        </a:p>
      </dgm:t>
    </dgm:pt>
    <dgm:pt modelId="{4DD6316E-1F4A-4092-BA48-4BB3AF943E53}">
      <dgm:prSet phldrT="[Texto]" custT="1"/>
      <dgm:spPr/>
      <dgm:t>
        <a:bodyPr/>
        <a:lstStyle/>
        <a:p>
          <a:r>
            <a:rPr lang="es-ES" sz="1900" dirty="0" smtClean="0"/>
            <a:t>Ecuador 65 de cada 100 mujeres han vivido violencia.</a:t>
          </a:r>
          <a:endParaRPr lang="es-ES" sz="1400" dirty="0"/>
        </a:p>
      </dgm:t>
    </dgm:pt>
    <dgm:pt modelId="{FD76CA28-5358-4BC7-ADFE-1BE1FFAA7E70}" type="parTrans" cxnId="{D2E0915B-BC1F-4309-9159-40BA3A43C957}">
      <dgm:prSet/>
      <dgm:spPr/>
      <dgm:t>
        <a:bodyPr/>
        <a:lstStyle/>
        <a:p>
          <a:endParaRPr lang="es-ES"/>
        </a:p>
      </dgm:t>
    </dgm:pt>
    <dgm:pt modelId="{6AE56BA5-6ACB-48F7-9681-46BD68EFB439}" type="sibTrans" cxnId="{D2E0915B-BC1F-4309-9159-40BA3A43C957}">
      <dgm:prSet/>
      <dgm:spPr/>
      <dgm:t>
        <a:bodyPr/>
        <a:lstStyle/>
        <a:p>
          <a:endParaRPr lang="es-ES"/>
        </a:p>
      </dgm:t>
    </dgm:pt>
    <dgm:pt modelId="{050986F3-801D-4942-8139-3AE19070306C}">
      <dgm:prSet phldrT="[Texto]"/>
      <dgm:spPr/>
      <dgm:t>
        <a:bodyPr/>
        <a:lstStyle/>
        <a:p>
          <a:r>
            <a:rPr lang="es-ES" dirty="0" smtClean="0"/>
            <a:t>Las consecuencias psicológicas son las mas frecuentes.</a:t>
          </a:r>
          <a:endParaRPr lang="es-ES" dirty="0"/>
        </a:p>
      </dgm:t>
    </dgm:pt>
    <dgm:pt modelId="{B1E7E90B-5590-47F4-A756-3F4E1652F59E}" type="parTrans" cxnId="{647D0EE1-0EE1-4FE7-9DD9-8811F97BBE33}">
      <dgm:prSet/>
      <dgm:spPr/>
      <dgm:t>
        <a:bodyPr/>
        <a:lstStyle/>
        <a:p>
          <a:endParaRPr lang="es-ES"/>
        </a:p>
      </dgm:t>
    </dgm:pt>
    <dgm:pt modelId="{AD55C713-FEDA-4BFF-8CD5-92D92C4CC424}" type="sibTrans" cxnId="{647D0EE1-0EE1-4FE7-9DD9-8811F97BBE33}">
      <dgm:prSet/>
      <dgm:spPr/>
      <dgm:t>
        <a:bodyPr/>
        <a:lstStyle/>
        <a:p>
          <a:endParaRPr lang="es-ES"/>
        </a:p>
      </dgm:t>
    </dgm:pt>
    <dgm:pt modelId="{94B9A33E-AD28-4062-BF54-F031EEC284A0}" type="pres">
      <dgm:prSet presAssocID="{07A126CC-A7B1-4EE8-9298-E949D7454368}" presName="Name0" presStyleCnt="0">
        <dgm:presLayoutVars>
          <dgm:dir/>
          <dgm:resizeHandles val="exact"/>
        </dgm:presLayoutVars>
      </dgm:prSet>
      <dgm:spPr/>
    </dgm:pt>
    <dgm:pt modelId="{60C2A357-58BD-4237-924C-0A1F89E21FEB}" type="pres">
      <dgm:prSet presAssocID="{07A126CC-A7B1-4EE8-9298-E949D7454368}" presName="cycle" presStyleCnt="0"/>
      <dgm:spPr/>
    </dgm:pt>
    <dgm:pt modelId="{F6FF1FB3-08FA-485D-9714-4704481B0CB7}" type="pres">
      <dgm:prSet presAssocID="{2EFA4E5A-8C63-4492-98DD-101DD6F2EE0A}" presName="nodeFirstNode" presStyleLbl="node1" presStyleIdx="0" presStyleCnt="3" custScaleX="90374" custScaleY="52004" custRadScaleRad="109987" custRadScaleInc="-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8D9F4A-17EE-4664-BE31-22E5FE7AB915}" type="pres">
      <dgm:prSet presAssocID="{08588864-7D17-47E7-B8B6-302C82612DF7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ED592DC-DFD3-4818-8D77-559118FD5722}" type="pres">
      <dgm:prSet presAssocID="{4DD6316E-1F4A-4092-BA48-4BB3AF943E53}" presName="nodeFollowingNodes" presStyleLbl="node1" presStyleIdx="1" presStyleCnt="3" custScaleX="64843" custScaleY="66737" custRadScaleRad="107629" custRadScaleInc="-25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78D29-2A2A-4658-ACAD-C3E1EB8C7025}" type="pres">
      <dgm:prSet presAssocID="{050986F3-801D-4942-8139-3AE19070306C}" presName="nodeFollowingNodes" presStyleLbl="node1" presStyleIdx="2" presStyleCnt="3" custScaleX="79253" custScaleY="49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7D0EE1-0EE1-4FE7-9DD9-8811F97BBE33}" srcId="{07A126CC-A7B1-4EE8-9298-E949D7454368}" destId="{050986F3-801D-4942-8139-3AE19070306C}" srcOrd="2" destOrd="0" parTransId="{B1E7E90B-5590-47F4-A756-3F4E1652F59E}" sibTransId="{AD55C713-FEDA-4BFF-8CD5-92D92C4CC424}"/>
    <dgm:cxn modelId="{D2E0915B-BC1F-4309-9159-40BA3A43C957}" srcId="{07A126CC-A7B1-4EE8-9298-E949D7454368}" destId="{4DD6316E-1F4A-4092-BA48-4BB3AF943E53}" srcOrd="1" destOrd="0" parTransId="{FD76CA28-5358-4BC7-ADFE-1BE1FFAA7E70}" sibTransId="{6AE56BA5-6ACB-48F7-9681-46BD68EFB439}"/>
    <dgm:cxn modelId="{EECD72E4-3C28-4D66-AFAC-FDB4EBC3A5BC}" type="presOf" srcId="{2EFA4E5A-8C63-4492-98DD-101DD6F2EE0A}" destId="{F6FF1FB3-08FA-485D-9714-4704481B0CB7}" srcOrd="0" destOrd="0" presId="urn:microsoft.com/office/officeart/2005/8/layout/cycle3"/>
    <dgm:cxn modelId="{D1F2D1B9-AE54-4EAC-BB22-47616C39A248}" type="presOf" srcId="{050986F3-801D-4942-8139-3AE19070306C}" destId="{19678D29-2A2A-4658-ACAD-C3E1EB8C7025}" srcOrd="0" destOrd="0" presId="urn:microsoft.com/office/officeart/2005/8/layout/cycle3"/>
    <dgm:cxn modelId="{56315A22-5282-4678-9963-E3DEBAA2C139}" type="presOf" srcId="{4DD6316E-1F4A-4092-BA48-4BB3AF943E53}" destId="{5ED592DC-DFD3-4818-8D77-559118FD5722}" srcOrd="0" destOrd="0" presId="urn:microsoft.com/office/officeart/2005/8/layout/cycle3"/>
    <dgm:cxn modelId="{87800FBD-2FEB-485A-9377-E357FBAE6EFE}" type="presOf" srcId="{08588864-7D17-47E7-B8B6-302C82612DF7}" destId="{ED8D9F4A-17EE-4664-BE31-22E5FE7AB915}" srcOrd="0" destOrd="0" presId="urn:microsoft.com/office/officeart/2005/8/layout/cycle3"/>
    <dgm:cxn modelId="{7B6ED342-9EAE-4350-BCA8-9C392A5DD582}" type="presOf" srcId="{07A126CC-A7B1-4EE8-9298-E949D7454368}" destId="{94B9A33E-AD28-4062-BF54-F031EEC284A0}" srcOrd="0" destOrd="0" presId="urn:microsoft.com/office/officeart/2005/8/layout/cycle3"/>
    <dgm:cxn modelId="{1A09A963-4406-4758-A044-C740C2720D9E}" srcId="{07A126CC-A7B1-4EE8-9298-E949D7454368}" destId="{2EFA4E5A-8C63-4492-98DD-101DD6F2EE0A}" srcOrd="0" destOrd="0" parTransId="{0B3FE653-CB3C-46F4-AC89-C1E5031F120F}" sibTransId="{08588864-7D17-47E7-B8B6-302C82612DF7}"/>
    <dgm:cxn modelId="{2FB0D453-4BCC-4789-A233-BDF8FD4E493E}" type="presParOf" srcId="{94B9A33E-AD28-4062-BF54-F031EEC284A0}" destId="{60C2A357-58BD-4237-924C-0A1F89E21FEB}" srcOrd="0" destOrd="0" presId="urn:microsoft.com/office/officeart/2005/8/layout/cycle3"/>
    <dgm:cxn modelId="{76CB724A-04FB-4D02-8B92-B9117202FF8D}" type="presParOf" srcId="{60C2A357-58BD-4237-924C-0A1F89E21FEB}" destId="{F6FF1FB3-08FA-485D-9714-4704481B0CB7}" srcOrd="0" destOrd="0" presId="urn:microsoft.com/office/officeart/2005/8/layout/cycle3"/>
    <dgm:cxn modelId="{D9A79762-8A0F-42F6-B215-E4E59348E184}" type="presParOf" srcId="{60C2A357-58BD-4237-924C-0A1F89E21FEB}" destId="{ED8D9F4A-17EE-4664-BE31-22E5FE7AB915}" srcOrd="1" destOrd="0" presId="urn:microsoft.com/office/officeart/2005/8/layout/cycle3"/>
    <dgm:cxn modelId="{063675AC-3311-45DE-8ADD-00494AEC9A5B}" type="presParOf" srcId="{60C2A357-58BD-4237-924C-0A1F89E21FEB}" destId="{5ED592DC-DFD3-4818-8D77-559118FD5722}" srcOrd="2" destOrd="0" presId="urn:microsoft.com/office/officeart/2005/8/layout/cycle3"/>
    <dgm:cxn modelId="{7C2FEABB-2D1E-4E4E-8DF2-44C92A844043}" type="presParOf" srcId="{60C2A357-58BD-4237-924C-0A1F89E21FEB}" destId="{19678D29-2A2A-4658-ACAD-C3E1EB8C702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A126CC-A7B1-4EE8-9298-E949D7454368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</dgm:pt>
    <dgm:pt modelId="{2EFA4E5A-8C63-4492-98DD-101DD6F2EE0A}">
      <dgm:prSet phldrT="[Texto]" custT="1"/>
      <dgm:spPr/>
      <dgm:t>
        <a:bodyPr/>
        <a:lstStyle/>
        <a:p>
          <a:r>
            <a:rPr lang="es-ES" sz="1900" dirty="0" smtClean="0"/>
            <a:t>OMS Salud mental </a:t>
          </a:r>
          <a:endParaRPr lang="es-ES" sz="1900" dirty="0"/>
        </a:p>
      </dgm:t>
    </dgm:pt>
    <dgm:pt modelId="{0B3FE653-CB3C-46F4-AC89-C1E5031F120F}" type="parTrans" cxnId="{1A09A963-4406-4758-A044-C740C2720D9E}">
      <dgm:prSet/>
      <dgm:spPr/>
      <dgm:t>
        <a:bodyPr/>
        <a:lstStyle/>
        <a:p>
          <a:endParaRPr lang="es-ES"/>
        </a:p>
      </dgm:t>
    </dgm:pt>
    <dgm:pt modelId="{08588864-7D17-47E7-B8B6-302C82612DF7}" type="sibTrans" cxnId="{1A09A963-4406-4758-A044-C740C2720D9E}">
      <dgm:prSet/>
      <dgm:spPr/>
      <dgm:t>
        <a:bodyPr/>
        <a:lstStyle/>
        <a:p>
          <a:endParaRPr lang="es-ES"/>
        </a:p>
      </dgm:t>
    </dgm:pt>
    <dgm:pt modelId="{4DD6316E-1F4A-4092-BA48-4BB3AF943E53}">
      <dgm:prSet phldrT="[Texto]" custT="1"/>
      <dgm:spPr/>
      <dgm:t>
        <a:bodyPr/>
        <a:lstStyle/>
        <a:p>
          <a:r>
            <a:rPr lang="es-ES" sz="2800" dirty="0" smtClean="0"/>
            <a:t>Depresión</a:t>
          </a:r>
          <a:endParaRPr lang="es-ES" sz="2000" dirty="0"/>
        </a:p>
      </dgm:t>
    </dgm:pt>
    <dgm:pt modelId="{FD76CA28-5358-4BC7-ADFE-1BE1FFAA7E70}" type="parTrans" cxnId="{D2E0915B-BC1F-4309-9159-40BA3A43C957}">
      <dgm:prSet/>
      <dgm:spPr/>
      <dgm:t>
        <a:bodyPr/>
        <a:lstStyle/>
        <a:p>
          <a:endParaRPr lang="es-ES"/>
        </a:p>
      </dgm:t>
    </dgm:pt>
    <dgm:pt modelId="{6AE56BA5-6ACB-48F7-9681-46BD68EFB439}" type="sibTrans" cxnId="{D2E0915B-BC1F-4309-9159-40BA3A43C957}">
      <dgm:prSet/>
      <dgm:spPr/>
      <dgm:t>
        <a:bodyPr/>
        <a:lstStyle/>
        <a:p>
          <a:endParaRPr lang="es-ES"/>
        </a:p>
      </dgm:t>
    </dgm:pt>
    <dgm:pt modelId="{050986F3-801D-4942-8139-3AE19070306C}">
      <dgm:prSet phldrT="[Texto]"/>
      <dgm:spPr/>
      <dgm:t>
        <a:bodyPr/>
        <a:lstStyle/>
        <a:p>
          <a:r>
            <a:rPr lang="es-ES" dirty="0" smtClean="0"/>
            <a:t>Ansiedad</a:t>
          </a:r>
          <a:endParaRPr lang="es-ES" dirty="0"/>
        </a:p>
      </dgm:t>
    </dgm:pt>
    <dgm:pt modelId="{B1E7E90B-5590-47F4-A756-3F4E1652F59E}" type="parTrans" cxnId="{647D0EE1-0EE1-4FE7-9DD9-8811F97BBE33}">
      <dgm:prSet/>
      <dgm:spPr/>
      <dgm:t>
        <a:bodyPr/>
        <a:lstStyle/>
        <a:p>
          <a:endParaRPr lang="es-ES"/>
        </a:p>
      </dgm:t>
    </dgm:pt>
    <dgm:pt modelId="{AD55C713-FEDA-4BFF-8CD5-92D92C4CC424}" type="sibTrans" cxnId="{647D0EE1-0EE1-4FE7-9DD9-8811F97BBE33}">
      <dgm:prSet/>
      <dgm:spPr/>
      <dgm:t>
        <a:bodyPr/>
        <a:lstStyle/>
        <a:p>
          <a:endParaRPr lang="es-ES"/>
        </a:p>
      </dgm:t>
    </dgm:pt>
    <dgm:pt modelId="{94B9A33E-AD28-4062-BF54-F031EEC284A0}" type="pres">
      <dgm:prSet presAssocID="{07A126CC-A7B1-4EE8-9298-E949D7454368}" presName="Name0" presStyleCnt="0">
        <dgm:presLayoutVars>
          <dgm:dir/>
          <dgm:resizeHandles val="exact"/>
        </dgm:presLayoutVars>
      </dgm:prSet>
      <dgm:spPr/>
    </dgm:pt>
    <dgm:pt modelId="{60C2A357-58BD-4237-924C-0A1F89E21FEB}" type="pres">
      <dgm:prSet presAssocID="{07A126CC-A7B1-4EE8-9298-E949D7454368}" presName="cycle" presStyleCnt="0"/>
      <dgm:spPr/>
    </dgm:pt>
    <dgm:pt modelId="{F6FF1FB3-08FA-485D-9714-4704481B0CB7}" type="pres">
      <dgm:prSet presAssocID="{2EFA4E5A-8C63-4492-98DD-101DD6F2EE0A}" presName="nodeFirstNode" presStyleLbl="node1" presStyleIdx="0" presStyleCnt="3" custScaleX="90374" custScaleY="52004" custRadScaleRad="109987" custRadScaleInc="-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8D9F4A-17EE-4664-BE31-22E5FE7AB915}" type="pres">
      <dgm:prSet presAssocID="{08588864-7D17-47E7-B8B6-302C82612DF7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ED592DC-DFD3-4818-8D77-559118FD5722}" type="pres">
      <dgm:prSet presAssocID="{4DD6316E-1F4A-4092-BA48-4BB3AF943E53}" presName="nodeFollowingNodes" presStyleLbl="node1" presStyleIdx="1" presStyleCnt="3" custScaleX="64843" custScaleY="66737" custRadScaleRad="104447" custRadScaleInc="-34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78D29-2A2A-4658-ACAD-C3E1EB8C7025}" type="pres">
      <dgm:prSet presAssocID="{050986F3-801D-4942-8139-3AE19070306C}" presName="nodeFollowingNodes" presStyleLbl="node1" presStyleIdx="2" presStyleCnt="3" custScaleX="79253" custScaleY="495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633DCF6-BFC7-4895-B39E-4374369C7511}" type="presOf" srcId="{4DD6316E-1F4A-4092-BA48-4BB3AF943E53}" destId="{5ED592DC-DFD3-4818-8D77-559118FD5722}" srcOrd="0" destOrd="0" presId="urn:microsoft.com/office/officeart/2005/8/layout/cycle3"/>
    <dgm:cxn modelId="{89B635A8-1ECC-4017-B9C4-7507372C8A86}" type="presOf" srcId="{050986F3-801D-4942-8139-3AE19070306C}" destId="{19678D29-2A2A-4658-ACAD-C3E1EB8C7025}" srcOrd="0" destOrd="0" presId="urn:microsoft.com/office/officeart/2005/8/layout/cycle3"/>
    <dgm:cxn modelId="{647D0EE1-0EE1-4FE7-9DD9-8811F97BBE33}" srcId="{07A126CC-A7B1-4EE8-9298-E949D7454368}" destId="{050986F3-801D-4942-8139-3AE19070306C}" srcOrd="2" destOrd="0" parTransId="{B1E7E90B-5590-47F4-A756-3F4E1652F59E}" sibTransId="{AD55C713-FEDA-4BFF-8CD5-92D92C4CC424}"/>
    <dgm:cxn modelId="{D2E0915B-BC1F-4309-9159-40BA3A43C957}" srcId="{07A126CC-A7B1-4EE8-9298-E949D7454368}" destId="{4DD6316E-1F4A-4092-BA48-4BB3AF943E53}" srcOrd="1" destOrd="0" parTransId="{FD76CA28-5358-4BC7-ADFE-1BE1FFAA7E70}" sibTransId="{6AE56BA5-6ACB-48F7-9681-46BD68EFB439}"/>
    <dgm:cxn modelId="{4380C7AC-1AF7-4CE9-BF0D-92A14C48174E}" type="presOf" srcId="{2EFA4E5A-8C63-4492-98DD-101DD6F2EE0A}" destId="{F6FF1FB3-08FA-485D-9714-4704481B0CB7}" srcOrd="0" destOrd="0" presId="urn:microsoft.com/office/officeart/2005/8/layout/cycle3"/>
    <dgm:cxn modelId="{32CD774A-47FC-4503-AE05-257C6615727F}" type="presOf" srcId="{08588864-7D17-47E7-B8B6-302C82612DF7}" destId="{ED8D9F4A-17EE-4664-BE31-22E5FE7AB915}" srcOrd="0" destOrd="0" presId="urn:microsoft.com/office/officeart/2005/8/layout/cycle3"/>
    <dgm:cxn modelId="{4BF12255-AD74-4CF7-86FA-9F5F688EEF28}" type="presOf" srcId="{07A126CC-A7B1-4EE8-9298-E949D7454368}" destId="{94B9A33E-AD28-4062-BF54-F031EEC284A0}" srcOrd="0" destOrd="0" presId="urn:microsoft.com/office/officeart/2005/8/layout/cycle3"/>
    <dgm:cxn modelId="{1A09A963-4406-4758-A044-C740C2720D9E}" srcId="{07A126CC-A7B1-4EE8-9298-E949D7454368}" destId="{2EFA4E5A-8C63-4492-98DD-101DD6F2EE0A}" srcOrd="0" destOrd="0" parTransId="{0B3FE653-CB3C-46F4-AC89-C1E5031F120F}" sibTransId="{08588864-7D17-47E7-B8B6-302C82612DF7}"/>
    <dgm:cxn modelId="{62C1C679-90FE-4836-987B-99C1E6233C5B}" type="presParOf" srcId="{94B9A33E-AD28-4062-BF54-F031EEC284A0}" destId="{60C2A357-58BD-4237-924C-0A1F89E21FEB}" srcOrd="0" destOrd="0" presId="urn:microsoft.com/office/officeart/2005/8/layout/cycle3"/>
    <dgm:cxn modelId="{805948A5-570E-45D0-BC92-A674E4A2CE5A}" type="presParOf" srcId="{60C2A357-58BD-4237-924C-0A1F89E21FEB}" destId="{F6FF1FB3-08FA-485D-9714-4704481B0CB7}" srcOrd="0" destOrd="0" presId="urn:microsoft.com/office/officeart/2005/8/layout/cycle3"/>
    <dgm:cxn modelId="{76966772-15FD-47D9-BF89-6AC1135F4FA5}" type="presParOf" srcId="{60C2A357-58BD-4237-924C-0A1F89E21FEB}" destId="{ED8D9F4A-17EE-4664-BE31-22E5FE7AB915}" srcOrd="1" destOrd="0" presId="urn:microsoft.com/office/officeart/2005/8/layout/cycle3"/>
    <dgm:cxn modelId="{E9B804FF-A795-419F-A356-F03AF63583A5}" type="presParOf" srcId="{60C2A357-58BD-4237-924C-0A1F89E21FEB}" destId="{5ED592DC-DFD3-4818-8D77-559118FD5722}" srcOrd="2" destOrd="0" presId="urn:microsoft.com/office/officeart/2005/8/layout/cycle3"/>
    <dgm:cxn modelId="{CB9173E5-A42C-40CD-8B4B-24DD2F1AB8B8}" type="presParOf" srcId="{60C2A357-58BD-4237-924C-0A1F89E21FEB}" destId="{19678D29-2A2A-4658-ACAD-C3E1EB8C702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A126CC-A7B1-4EE8-9298-E949D7454368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</dgm:pt>
    <dgm:pt modelId="{4DD6316E-1F4A-4092-BA48-4BB3AF943E53}">
      <dgm:prSet phldrT="[Texto]" custT="1"/>
      <dgm:spPr/>
      <dgm:t>
        <a:bodyPr/>
        <a:lstStyle/>
        <a:p>
          <a:r>
            <a:rPr lang="es-ES" sz="2800" dirty="0" smtClean="0"/>
            <a:t>Depresión</a:t>
          </a:r>
          <a:endParaRPr lang="es-ES" sz="2000" dirty="0"/>
        </a:p>
      </dgm:t>
    </dgm:pt>
    <dgm:pt modelId="{FD76CA28-5358-4BC7-ADFE-1BE1FFAA7E70}" type="parTrans" cxnId="{D2E0915B-BC1F-4309-9159-40BA3A43C957}">
      <dgm:prSet/>
      <dgm:spPr/>
      <dgm:t>
        <a:bodyPr/>
        <a:lstStyle/>
        <a:p>
          <a:endParaRPr lang="es-ES"/>
        </a:p>
      </dgm:t>
    </dgm:pt>
    <dgm:pt modelId="{6AE56BA5-6ACB-48F7-9681-46BD68EFB439}" type="sibTrans" cxnId="{D2E0915B-BC1F-4309-9159-40BA3A43C957}">
      <dgm:prSet/>
      <dgm:spPr/>
      <dgm:t>
        <a:bodyPr/>
        <a:lstStyle/>
        <a:p>
          <a:endParaRPr lang="es-ES"/>
        </a:p>
      </dgm:t>
    </dgm:pt>
    <dgm:pt modelId="{050986F3-801D-4942-8139-3AE19070306C}">
      <dgm:prSet phldrT="[Texto]"/>
      <dgm:spPr/>
      <dgm:t>
        <a:bodyPr/>
        <a:lstStyle/>
        <a:p>
          <a:r>
            <a:rPr lang="es-ES" dirty="0" smtClean="0"/>
            <a:t>Ansiedad</a:t>
          </a:r>
          <a:endParaRPr lang="es-ES" dirty="0"/>
        </a:p>
      </dgm:t>
    </dgm:pt>
    <dgm:pt modelId="{B1E7E90B-5590-47F4-A756-3F4E1652F59E}" type="parTrans" cxnId="{647D0EE1-0EE1-4FE7-9DD9-8811F97BBE33}">
      <dgm:prSet/>
      <dgm:spPr/>
      <dgm:t>
        <a:bodyPr/>
        <a:lstStyle/>
        <a:p>
          <a:endParaRPr lang="es-ES"/>
        </a:p>
      </dgm:t>
    </dgm:pt>
    <dgm:pt modelId="{AD55C713-FEDA-4BFF-8CD5-92D92C4CC424}" type="sibTrans" cxnId="{647D0EE1-0EE1-4FE7-9DD9-8811F97BBE33}">
      <dgm:prSet/>
      <dgm:spPr/>
      <dgm:t>
        <a:bodyPr/>
        <a:lstStyle/>
        <a:p>
          <a:endParaRPr lang="es-ES"/>
        </a:p>
      </dgm:t>
    </dgm:pt>
    <dgm:pt modelId="{DC78E78F-4FCA-4877-83B6-0259861E9185}" type="pres">
      <dgm:prSet presAssocID="{07A126CC-A7B1-4EE8-9298-E949D7454368}" presName="cycle" presStyleCnt="0">
        <dgm:presLayoutVars>
          <dgm:dir/>
          <dgm:resizeHandles val="exact"/>
        </dgm:presLayoutVars>
      </dgm:prSet>
      <dgm:spPr/>
    </dgm:pt>
    <dgm:pt modelId="{45784D3E-3702-4C97-8254-C8BD16DE5C44}" type="pres">
      <dgm:prSet presAssocID="{4DD6316E-1F4A-4092-BA48-4BB3AF943E53}" presName="node" presStyleLbl="node1" presStyleIdx="0" presStyleCnt="2" custScaleX="1285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1ED95A-E0D3-4EB3-97FB-9A6C9A95E4AC}" type="pres">
      <dgm:prSet presAssocID="{6AE56BA5-6ACB-48F7-9681-46BD68EFB439}" presName="sibTrans" presStyleLbl="sibTrans2D1" presStyleIdx="0" presStyleCnt="2"/>
      <dgm:spPr/>
      <dgm:t>
        <a:bodyPr/>
        <a:lstStyle/>
        <a:p>
          <a:endParaRPr lang="es-EC"/>
        </a:p>
      </dgm:t>
    </dgm:pt>
    <dgm:pt modelId="{24D816A2-638A-4616-B43C-2CB78C825286}" type="pres">
      <dgm:prSet presAssocID="{6AE56BA5-6ACB-48F7-9681-46BD68EFB439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55799BE0-C4D9-4A13-B794-0257B6DFBF1D}" type="pres">
      <dgm:prSet presAssocID="{050986F3-801D-4942-8139-3AE19070306C}" presName="node" presStyleLbl="node1" presStyleIdx="1" presStyleCnt="2" custScaleX="1221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5690B7-1F99-4793-BDDD-DE3FB97321DF}" type="pres">
      <dgm:prSet presAssocID="{AD55C713-FEDA-4BFF-8CD5-92D92C4CC424}" presName="sibTrans" presStyleLbl="sibTrans2D1" presStyleIdx="1" presStyleCnt="2" custLinFactNeighborX="-2678" custLinFactNeighborY="-37442"/>
      <dgm:spPr/>
      <dgm:t>
        <a:bodyPr/>
        <a:lstStyle/>
        <a:p>
          <a:endParaRPr lang="es-EC"/>
        </a:p>
      </dgm:t>
    </dgm:pt>
    <dgm:pt modelId="{CEDF030A-D2F5-4AAF-B82C-21D84603C182}" type="pres">
      <dgm:prSet presAssocID="{AD55C713-FEDA-4BFF-8CD5-92D92C4CC424}" presName="connectorText" presStyleLbl="sibTrans2D1" presStyleIdx="1" presStyleCnt="2"/>
      <dgm:spPr/>
      <dgm:t>
        <a:bodyPr/>
        <a:lstStyle/>
        <a:p>
          <a:endParaRPr lang="es-EC"/>
        </a:p>
      </dgm:t>
    </dgm:pt>
  </dgm:ptLst>
  <dgm:cxnLst>
    <dgm:cxn modelId="{647D0EE1-0EE1-4FE7-9DD9-8811F97BBE33}" srcId="{07A126CC-A7B1-4EE8-9298-E949D7454368}" destId="{050986F3-801D-4942-8139-3AE19070306C}" srcOrd="1" destOrd="0" parTransId="{B1E7E90B-5590-47F4-A756-3F4E1652F59E}" sibTransId="{AD55C713-FEDA-4BFF-8CD5-92D92C4CC424}"/>
    <dgm:cxn modelId="{D2E0915B-BC1F-4309-9159-40BA3A43C957}" srcId="{07A126CC-A7B1-4EE8-9298-E949D7454368}" destId="{4DD6316E-1F4A-4092-BA48-4BB3AF943E53}" srcOrd="0" destOrd="0" parTransId="{FD76CA28-5358-4BC7-ADFE-1BE1FFAA7E70}" sibTransId="{6AE56BA5-6ACB-48F7-9681-46BD68EFB439}"/>
    <dgm:cxn modelId="{892421BF-2FDD-4ED7-95F2-5F6F8C323434}" type="presOf" srcId="{050986F3-801D-4942-8139-3AE19070306C}" destId="{55799BE0-C4D9-4A13-B794-0257B6DFBF1D}" srcOrd="0" destOrd="0" presId="urn:microsoft.com/office/officeart/2005/8/layout/cycle2"/>
    <dgm:cxn modelId="{9DAFE2B7-1B8A-4621-BEC9-8A4F8D089F5A}" type="presOf" srcId="{07A126CC-A7B1-4EE8-9298-E949D7454368}" destId="{DC78E78F-4FCA-4877-83B6-0259861E9185}" srcOrd="0" destOrd="0" presId="urn:microsoft.com/office/officeart/2005/8/layout/cycle2"/>
    <dgm:cxn modelId="{0DC5FBAF-BD3E-4789-A707-7482CB8C9EC1}" type="presOf" srcId="{6AE56BA5-6ACB-48F7-9681-46BD68EFB439}" destId="{24D816A2-638A-4616-B43C-2CB78C825286}" srcOrd="1" destOrd="0" presId="urn:microsoft.com/office/officeart/2005/8/layout/cycle2"/>
    <dgm:cxn modelId="{ADDB7774-2920-426E-B90C-260C19ACB52D}" type="presOf" srcId="{AD55C713-FEDA-4BFF-8CD5-92D92C4CC424}" destId="{CEDF030A-D2F5-4AAF-B82C-21D84603C182}" srcOrd="1" destOrd="0" presId="urn:microsoft.com/office/officeart/2005/8/layout/cycle2"/>
    <dgm:cxn modelId="{4531E4ED-4174-4380-AC56-9F92D43EFCAB}" type="presOf" srcId="{6AE56BA5-6ACB-48F7-9681-46BD68EFB439}" destId="{8A1ED95A-E0D3-4EB3-97FB-9A6C9A95E4AC}" srcOrd="0" destOrd="0" presId="urn:microsoft.com/office/officeart/2005/8/layout/cycle2"/>
    <dgm:cxn modelId="{78368BF7-FEA3-4167-BF92-947D89B074EF}" type="presOf" srcId="{4DD6316E-1F4A-4092-BA48-4BB3AF943E53}" destId="{45784D3E-3702-4C97-8254-C8BD16DE5C44}" srcOrd="0" destOrd="0" presId="urn:microsoft.com/office/officeart/2005/8/layout/cycle2"/>
    <dgm:cxn modelId="{48BCF9B1-C5CE-4BCE-97AA-F3B6A662E71D}" type="presOf" srcId="{AD55C713-FEDA-4BFF-8CD5-92D92C4CC424}" destId="{745690B7-1F99-4793-BDDD-DE3FB97321DF}" srcOrd="0" destOrd="0" presId="urn:microsoft.com/office/officeart/2005/8/layout/cycle2"/>
    <dgm:cxn modelId="{F5E4D61E-733A-47B6-A668-1CA5BAEC26BC}" type="presParOf" srcId="{DC78E78F-4FCA-4877-83B6-0259861E9185}" destId="{45784D3E-3702-4C97-8254-C8BD16DE5C44}" srcOrd="0" destOrd="0" presId="urn:microsoft.com/office/officeart/2005/8/layout/cycle2"/>
    <dgm:cxn modelId="{117AD3FD-B841-45FC-9B35-A9F8C1C6701B}" type="presParOf" srcId="{DC78E78F-4FCA-4877-83B6-0259861E9185}" destId="{8A1ED95A-E0D3-4EB3-97FB-9A6C9A95E4AC}" srcOrd="1" destOrd="0" presId="urn:microsoft.com/office/officeart/2005/8/layout/cycle2"/>
    <dgm:cxn modelId="{CDC76BFA-BCB0-46B0-AA82-C9F149F002CA}" type="presParOf" srcId="{8A1ED95A-E0D3-4EB3-97FB-9A6C9A95E4AC}" destId="{24D816A2-638A-4616-B43C-2CB78C825286}" srcOrd="0" destOrd="0" presId="urn:microsoft.com/office/officeart/2005/8/layout/cycle2"/>
    <dgm:cxn modelId="{BAB46346-3D98-46D9-AD7C-6D25B5F8F2A6}" type="presParOf" srcId="{DC78E78F-4FCA-4877-83B6-0259861E9185}" destId="{55799BE0-C4D9-4A13-B794-0257B6DFBF1D}" srcOrd="2" destOrd="0" presId="urn:microsoft.com/office/officeart/2005/8/layout/cycle2"/>
    <dgm:cxn modelId="{303E2A09-8C14-41C8-B61F-E7ED9D977ECC}" type="presParOf" srcId="{DC78E78F-4FCA-4877-83B6-0259861E9185}" destId="{745690B7-1F99-4793-BDDD-DE3FB97321DF}" srcOrd="3" destOrd="0" presId="urn:microsoft.com/office/officeart/2005/8/layout/cycle2"/>
    <dgm:cxn modelId="{D4A4B142-A5D5-42FC-95B7-31B87B22C523}" type="presParOf" srcId="{745690B7-1F99-4793-BDDD-DE3FB97321DF}" destId="{CEDF030A-D2F5-4AAF-B82C-21D84603C18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8A053-CAE8-43B3-BE2E-F1BF2C2832AA}" type="doc">
      <dgm:prSet loTypeId="urn:microsoft.com/office/officeart/2005/8/layout/process1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E4AAB414-3C85-4E91-9E32-07A3B6D30F5E}">
      <dgm:prSet phldrT="[Texto]"/>
      <dgm:spPr/>
      <dgm:t>
        <a:bodyPr/>
        <a:lstStyle/>
        <a:p>
          <a:r>
            <a:rPr lang="es-EC" dirty="0" smtClean="0"/>
            <a:t>El nivel de ansiedad es alto en victimas sin importar la edad, en cambio las mujeres víctimas jóvenes presentan un nivel mayor de síntomas depresivos </a:t>
          </a:r>
          <a:endParaRPr lang="es-ES" dirty="0"/>
        </a:p>
      </dgm:t>
    </dgm:pt>
    <dgm:pt modelId="{EF2E3FE6-3BF6-47E3-8969-EB2119A8510C}" type="parTrans" cxnId="{6984864E-B622-4534-A5CD-237A949A177B}">
      <dgm:prSet/>
      <dgm:spPr/>
      <dgm:t>
        <a:bodyPr/>
        <a:lstStyle/>
        <a:p>
          <a:endParaRPr lang="es-ES"/>
        </a:p>
      </dgm:t>
    </dgm:pt>
    <dgm:pt modelId="{5793AE55-2AB8-4D21-8DBC-B98CAC7EA54F}" type="sibTrans" cxnId="{6984864E-B622-4534-A5CD-237A949A177B}">
      <dgm:prSet/>
      <dgm:spPr/>
      <dgm:t>
        <a:bodyPr/>
        <a:lstStyle/>
        <a:p>
          <a:endParaRPr lang="es-ES"/>
        </a:p>
      </dgm:t>
    </dgm:pt>
    <dgm:pt modelId="{71FA4960-3B0F-404D-BC2E-3EA06D0D3FB7}">
      <dgm:prSet phldrT="[Texto]"/>
      <dgm:spPr/>
      <dgm:t>
        <a:bodyPr/>
        <a:lstStyle/>
        <a:p>
          <a:r>
            <a:rPr lang="es-EC" dirty="0" smtClean="0"/>
            <a:t>Posiblemente se relacione con el nivel de autonomía de la persona y al acceso a recursos que le faciliten eventualmente salir de la situación de violencia.  </a:t>
          </a:r>
          <a:endParaRPr lang="es-ES" dirty="0"/>
        </a:p>
      </dgm:t>
    </dgm:pt>
    <dgm:pt modelId="{0F2DF843-FD65-4551-8ABA-6505F74C1C08}" type="parTrans" cxnId="{43FF2A5A-6D8D-4F76-8BBB-A58DEC67A5D7}">
      <dgm:prSet/>
      <dgm:spPr/>
      <dgm:t>
        <a:bodyPr/>
        <a:lstStyle/>
        <a:p>
          <a:endParaRPr lang="es-ES"/>
        </a:p>
      </dgm:t>
    </dgm:pt>
    <dgm:pt modelId="{999B4E52-A8DF-471D-9BCE-D13B1F91A10A}" type="sibTrans" cxnId="{43FF2A5A-6D8D-4F76-8BBB-A58DEC67A5D7}">
      <dgm:prSet/>
      <dgm:spPr/>
      <dgm:t>
        <a:bodyPr/>
        <a:lstStyle/>
        <a:p>
          <a:endParaRPr lang="es-ES"/>
        </a:p>
      </dgm:t>
    </dgm:pt>
    <dgm:pt modelId="{3CEBFC35-7178-4006-A1A4-BE53BF34EA6A}" type="pres">
      <dgm:prSet presAssocID="{FFA8A053-CAE8-43B3-BE2E-F1BF2C2832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1CF369-4B3C-450A-A46C-8B835F1B736B}" type="pres">
      <dgm:prSet presAssocID="{E4AAB414-3C85-4E91-9E32-07A3B6D30F5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51335A-86A5-4224-B18B-3DA1F2B2C261}" type="pres">
      <dgm:prSet presAssocID="{5793AE55-2AB8-4D21-8DBC-B98CAC7EA54F}" presName="sibTrans" presStyleLbl="sibTrans2D1" presStyleIdx="0" presStyleCnt="1"/>
      <dgm:spPr/>
      <dgm:t>
        <a:bodyPr/>
        <a:lstStyle/>
        <a:p>
          <a:endParaRPr lang="es-ES"/>
        </a:p>
      </dgm:t>
    </dgm:pt>
    <dgm:pt modelId="{4F64B72D-919A-4C7C-98CE-1115D0A96ADE}" type="pres">
      <dgm:prSet presAssocID="{5793AE55-2AB8-4D21-8DBC-B98CAC7EA54F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E28FFEDD-D974-45B8-B693-9DA163663F5D}" type="pres">
      <dgm:prSet presAssocID="{71FA4960-3B0F-404D-BC2E-3EA06D0D3FB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D5F5C25-DBEA-4B3D-A9E6-E76B88807164}" type="presOf" srcId="{5793AE55-2AB8-4D21-8DBC-B98CAC7EA54F}" destId="{C851335A-86A5-4224-B18B-3DA1F2B2C261}" srcOrd="0" destOrd="0" presId="urn:microsoft.com/office/officeart/2005/8/layout/process1"/>
    <dgm:cxn modelId="{43FF2A5A-6D8D-4F76-8BBB-A58DEC67A5D7}" srcId="{FFA8A053-CAE8-43B3-BE2E-F1BF2C2832AA}" destId="{71FA4960-3B0F-404D-BC2E-3EA06D0D3FB7}" srcOrd="1" destOrd="0" parTransId="{0F2DF843-FD65-4551-8ABA-6505F74C1C08}" sibTransId="{999B4E52-A8DF-471D-9BCE-D13B1F91A10A}"/>
    <dgm:cxn modelId="{6984864E-B622-4534-A5CD-237A949A177B}" srcId="{FFA8A053-CAE8-43B3-BE2E-F1BF2C2832AA}" destId="{E4AAB414-3C85-4E91-9E32-07A3B6D30F5E}" srcOrd="0" destOrd="0" parTransId="{EF2E3FE6-3BF6-47E3-8969-EB2119A8510C}" sibTransId="{5793AE55-2AB8-4D21-8DBC-B98CAC7EA54F}"/>
    <dgm:cxn modelId="{607D8F8F-67E4-4EA8-95CE-A729BC9FB37E}" type="presOf" srcId="{FFA8A053-CAE8-43B3-BE2E-F1BF2C2832AA}" destId="{3CEBFC35-7178-4006-A1A4-BE53BF34EA6A}" srcOrd="0" destOrd="0" presId="urn:microsoft.com/office/officeart/2005/8/layout/process1"/>
    <dgm:cxn modelId="{0CE43FBB-6F07-48B8-BB35-0328F3B76169}" type="presOf" srcId="{5793AE55-2AB8-4D21-8DBC-B98CAC7EA54F}" destId="{4F64B72D-919A-4C7C-98CE-1115D0A96ADE}" srcOrd="1" destOrd="0" presId="urn:microsoft.com/office/officeart/2005/8/layout/process1"/>
    <dgm:cxn modelId="{9CAE630F-0521-4ACB-8B77-8B06D49D7F1D}" type="presOf" srcId="{71FA4960-3B0F-404D-BC2E-3EA06D0D3FB7}" destId="{E28FFEDD-D974-45B8-B693-9DA163663F5D}" srcOrd="0" destOrd="0" presId="urn:microsoft.com/office/officeart/2005/8/layout/process1"/>
    <dgm:cxn modelId="{EE749F36-A8EF-46E3-8808-168E52F36B1D}" type="presOf" srcId="{E4AAB414-3C85-4E91-9E32-07A3B6D30F5E}" destId="{E81CF369-4B3C-450A-A46C-8B835F1B736B}" srcOrd="0" destOrd="0" presId="urn:microsoft.com/office/officeart/2005/8/layout/process1"/>
    <dgm:cxn modelId="{92D6EB82-2D96-4DFD-B65F-7FA839BBBC63}" type="presParOf" srcId="{3CEBFC35-7178-4006-A1A4-BE53BF34EA6A}" destId="{E81CF369-4B3C-450A-A46C-8B835F1B736B}" srcOrd="0" destOrd="0" presId="urn:microsoft.com/office/officeart/2005/8/layout/process1"/>
    <dgm:cxn modelId="{168B9D3C-FE47-42AD-891E-BFDAD67E660F}" type="presParOf" srcId="{3CEBFC35-7178-4006-A1A4-BE53BF34EA6A}" destId="{C851335A-86A5-4224-B18B-3DA1F2B2C261}" srcOrd="1" destOrd="0" presId="urn:microsoft.com/office/officeart/2005/8/layout/process1"/>
    <dgm:cxn modelId="{022A9FDF-DA11-4C50-ABE8-6037825F3CF6}" type="presParOf" srcId="{C851335A-86A5-4224-B18B-3DA1F2B2C261}" destId="{4F64B72D-919A-4C7C-98CE-1115D0A96ADE}" srcOrd="0" destOrd="0" presId="urn:microsoft.com/office/officeart/2005/8/layout/process1"/>
    <dgm:cxn modelId="{52760FBD-2815-43D2-87EA-EFC537BECF69}" type="presParOf" srcId="{3CEBFC35-7178-4006-A1A4-BE53BF34EA6A}" destId="{E28FFEDD-D974-45B8-B693-9DA163663F5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6A4B31-2F2A-40A8-8E77-752318F7EBEC}" type="doc">
      <dgm:prSet loTypeId="urn:microsoft.com/office/officeart/2005/8/layout/hList7" loCatId="process" qsTypeId="urn:microsoft.com/office/officeart/2005/8/quickstyle/simple3" qsCatId="simple" csTypeId="urn:microsoft.com/office/officeart/2005/8/colors/colorful1" csCatId="colorful" phldr="1"/>
      <dgm:spPr/>
    </dgm:pt>
    <dgm:pt modelId="{7B6FE380-5390-4AEB-BC67-D9F35BB12CA1}">
      <dgm:prSet phldrT="[Texto]" custT="1"/>
      <dgm:spPr/>
      <dgm:t>
        <a:bodyPr/>
        <a:lstStyle/>
        <a:p>
          <a:r>
            <a:rPr lang="es-EC" sz="2000" b="1" i="1" dirty="0" smtClean="0"/>
            <a:t>Diseño de la investigación </a:t>
          </a:r>
          <a:endParaRPr lang="es-ES" sz="2000" b="1" dirty="0"/>
        </a:p>
      </dgm:t>
    </dgm:pt>
    <dgm:pt modelId="{88B5A3EC-01C5-4ACE-9EFD-36C30444A1EB}" type="parTrans" cxnId="{9B3636AD-3AFB-40D8-9E88-9309D0219299}">
      <dgm:prSet/>
      <dgm:spPr/>
      <dgm:t>
        <a:bodyPr/>
        <a:lstStyle/>
        <a:p>
          <a:endParaRPr lang="es-ES" sz="1800" b="1"/>
        </a:p>
      </dgm:t>
    </dgm:pt>
    <dgm:pt modelId="{AB26EBDA-4C5D-4FE2-BB0A-BBD359C41D66}" type="sibTrans" cxnId="{9B3636AD-3AFB-40D8-9E88-9309D0219299}">
      <dgm:prSet/>
      <dgm:spPr/>
      <dgm:t>
        <a:bodyPr/>
        <a:lstStyle/>
        <a:p>
          <a:endParaRPr lang="es-ES" sz="1800" b="1"/>
        </a:p>
      </dgm:t>
    </dgm:pt>
    <dgm:pt modelId="{BB61D990-B9AC-4D32-87C0-A5EABBE45058}">
      <dgm:prSet phldrT="[Texto]" custT="1"/>
      <dgm:spPr/>
      <dgm:t>
        <a:bodyPr/>
        <a:lstStyle/>
        <a:p>
          <a:r>
            <a:rPr lang="es-EC" sz="2000" b="1" i="1" dirty="0" smtClean="0"/>
            <a:t>Participantes</a:t>
          </a:r>
          <a:endParaRPr lang="es-ES" sz="2000" b="1" dirty="0"/>
        </a:p>
      </dgm:t>
    </dgm:pt>
    <dgm:pt modelId="{7AE0A10F-E96C-49F3-ACFD-11F0B6A0EC4B}" type="parTrans" cxnId="{00A851C9-7D68-4506-A877-2C85A70F5417}">
      <dgm:prSet/>
      <dgm:spPr/>
      <dgm:t>
        <a:bodyPr/>
        <a:lstStyle/>
        <a:p>
          <a:endParaRPr lang="es-ES" sz="1800" b="1"/>
        </a:p>
      </dgm:t>
    </dgm:pt>
    <dgm:pt modelId="{9C14F20B-83AA-4191-A838-97041D394690}" type="sibTrans" cxnId="{00A851C9-7D68-4506-A877-2C85A70F5417}">
      <dgm:prSet/>
      <dgm:spPr/>
      <dgm:t>
        <a:bodyPr/>
        <a:lstStyle/>
        <a:p>
          <a:endParaRPr lang="es-ES" sz="1800" b="1"/>
        </a:p>
      </dgm:t>
    </dgm:pt>
    <dgm:pt modelId="{DB9E9BA2-107A-49C8-BA87-9D4347FC1D57}">
      <dgm:prSet phldrT="[Texto]" custT="1"/>
      <dgm:spPr/>
      <dgm:t>
        <a:bodyPr/>
        <a:lstStyle/>
        <a:p>
          <a:r>
            <a:rPr lang="es-EC" sz="2000" b="1" i="1" dirty="0" smtClean="0"/>
            <a:t>Instrumentos</a:t>
          </a:r>
        </a:p>
      </dgm:t>
    </dgm:pt>
    <dgm:pt modelId="{014A5081-3F85-4F4F-8068-A9C2511C774C}" type="parTrans" cxnId="{25AFBDDB-3CBA-42C5-BED7-DD065031E523}">
      <dgm:prSet/>
      <dgm:spPr/>
      <dgm:t>
        <a:bodyPr/>
        <a:lstStyle/>
        <a:p>
          <a:endParaRPr lang="es-ES" sz="1800" b="1"/>
        </a:p>
      </dgm:t>
    </dgm:pt>
    <dgm:pt modelId="{C7FA55F6-E2E2-44B3-9356-79F6AFE72FB7}" type="sibTrans" cxnId="{25AFBDDB-3CBA-42C5-BED7-DD065031E523}">
      <dgm:prSet/>
      <dgm:spPr/>
      <dgm:t>
        <a:bodyPr/>
        <a:lstStyle/>
        <a:p>
          <a:endParaRPr lang="es-ES" sz="1800" b="1"/>
        </a:p>
      </dgm:t>
    </dgm:pt>
    <dgm:pt modelId="{465484DC-752A-49E8-93B7-2097B9F6C38C}">
      <dgm:prSet phldrT="[Texto]" custT="1"/>
      <dgm:spPr/>
      <dgm:t>
        <a:bodyPr/>
        <a:lstStyle/>
        <a:p>
          <a:r>
            <a:rPr lang="es-EC" sz="2000" b="1" i="1" dirty="0" smtClean="0"/>
            <a:t>Procedimiento</a:t>
          </a:r>
        </a:p>
      </dgm:t>
    </dgm:pt>
    <dgm:pt modelId="{BDED4773-88AF-4362-AB61-CF170A688594}" type="parTrans" cxnId="{8236E15A-5AD6-4DA5-A30C-C45B22DD71E6}">
      <dgm:prSet/>
      <dgm:spPr/>
      <dgm:t>
        <a:bodyPr/>
        <a:lstStyle/>
        <a:p>
          <a:endParaRPr lang="es-ES" sz="1800" b="1"/>
        </a:p>
      </dgm:t>
    </dgm:pt>
    <dgm:pt modelId="{62F6D8BC-54F7-479A-ABA1-A7C3032B530C}" type="sibTrans" cxnId="{8236E15A-5AD6-4DA5-A30C-C45B22DD71E6}">
      <dgm:prSet/>
      <dgm:spPr/>
      <dgm:t>
        <a:bodyPr/>
        <a:lstStyle/>
        <a:p>
          <a:endParaRPr lang="es-ES" sz="1800" b="1"/>
        </a:p>
      </dgm:t>
    </dgm:pt>
    <dgm:pt modelId="{56C54805-5628-4024-8933-9292E80F8AD5}" type="pres">
      <dgm:prSet presAssocID="{936A4B31-2F2A-40A8-8E77-752318F7EBEC}" presName="Name0" presStyleCnt="0">
        <dgm:presLayoutVars>
          <dgm:dir/>
          <dgm:resizeHandles val="exact"/>
        </dgm:presLayoutVars>
      </dgm:prSet>
      <dgm:spPr/>
    </dgm:pt>
    <dgm:pt modelId="{A7A66DB7-DDC9-4693-AF18-2C6E594ABFE0}" type="pres">
      <dgm:prSet presAssocID="{936A4B31-2F2A-40A8-8E77-752318F7EBEC}" presName="fgShape" presStyleLbl="fgShp" presStyleIdx="0" presStyleCnt="1"/>
      <dgm:spPr/>
    </dgm:pt>
    <dgm:pt modelId="{CD0E1292-ED47-4A9C-84C8-56FFEE8CC6B2}" type="pres">
      <dgm:prSet presAssocID="{936A4B31-2F2A-40A8-8E77-752318F7EBEC}" presName="linComp" presStyleCnt="0"/>
      <dgm:spPr/>
    </dgm:pt>
    <dgm:pt modelId="{5CE30845-818D-4A4B-B9D8-22AEC9187857}" type="pres">
      <dgm:prSet presAssocID="{7B6FE380-5390-4AEB-BC67-D9F35BB12CA1}" presName="compNode" presStyleCnt="0"/>
      <dgm:spPr/>
    </dgm:pt>
    <dgm:pt modelId="{59B26AAD-C5DC-4FD0-97B4-C573147A59A6}" type="pres">
      <dgm:prSet presAssocID="{7B6FE380-5390-4AEB-BC67-D9F35BB12CA1}" presName="bkgdShape" presStyleLbl="node1" presStyleIdx="0" presStyleCnt="4"/>
      <dgm:spPr/>
      <dgm:t>
        <a:bodyPr/>
        <a:lstStyle/>
        <a:p>
          <a:endParaRPr lang="es-ES"/>
        </a:p>
      </dgm:t>
    </dgm:pt>
    <dgm:pt modelId="{0496DE32-4976-44BC-B5C6-0AA6F30F30C7}" type="pres">
      <dgm:prSet presAssocID="{7B6FE380-5390-4AEB-BC67-D9F35BB12CA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7779C3-C3B0-4F5B-891C-DB3916F8DB54}" type="pres">
      <dgm:prSet presAssocID="{7B6FE380-5390-4AEB-BC67-D9F35BB12CA1}" presName="invisiNode" presStyleLbl="node1" presStyleIdx="0" presStyleCnt="4"/>
      <dgm:spPr/>
    </dgm:pt>
    <dgm:pt modelId="{B2EEC211-9A11-4584-8859-670C46436390}" type="pres">
      <dgm:prSet presAssocID="{7B6FE380-5390-4AEB-BC67-D9F35BB12CA1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9FFA66-20AC-4D59-87EB-316273E71B7B}" type="pres">
      <dgm:prSet presAssocID="{AB26EBDA-4C5D-4FE2-BB0A-BBD359C41D6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E196EBF-EEDF-423C-85EC-3606E48B02E9}" type="pres">
      <dgm:prSet presAssocID="{BB61D990-B9AC-4D32-87C0-A5EABBE45058}" presName="compNode" presStyleCnt="0"/>
      <dgm:spPr/>
    </dgm:pt>
    <dgm:pt modelId="{9E39BF4E-285A-45C6-9A99-6707D20A17E6}" type="pres">
      <dgm:prSet presAssocID="{BB61D990-B9AC-4D32-87C0-A5EABBE45058}" presName="bkgdShape" presStyleLbl="node1" presStyleIdx="1" presStyleCnt="4"/>
      <dgm:spPr/>
      <dgm:t>
        <a:bodyPr/>
        <a:lstStyle/>
        <a:p>
          <a:endParaRPr lang="es-ES"/>
        </a:p>
      </dgm:t>
    </dgm:pt>
    <dgm:pt modelId="{124D4245-B735-4A9A-88E8-1D7D488FED78}" type="pres">
      <dgm:prSet presAssocID="{BB61D990-B9AC-4D32-87C0-A5EABBE4505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822927-4CB7-4B49-B1A0-187B95B277B3}" type="pres">
      <dgm:prSet presAssocID="{BB61D990-B9AC-4D32-87C0-A5EABBE45058}" presName="invisiNode" presStyleLbl="node1" presStyleIdx="1" presStyleCnt="4"/>
      <dgm:spPr/>
    </dgm:pt>
    <dgm:pt modelId="{94382082-32C3-408D-9235-18F1AD8C8D53}" type="pres">
      <dgm:prSet presAssocID="{BB61D990-B9AC-4D32-87C0-A5EABBE45058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785F1A-0147-4B43-B68A-EF0EE4812943}" type="pres">
      <dgm:prSet presAssocID="{9C14F20B-83AA-4191-A838-97041D39469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4E8AF0D-1E7F-4C22-B740-2093E71504EF}" type="pres">
      <dgm:prSet presAssocID="{DB9E9BA2-107A-49C8-BA87-9D4347FC1D57}" presName="compNode" presStyleCnt="0"/>
      <dgm:spPr/>
    </dgm:pt>
    <dgm:pt modelId="{8EC513E6-C977-420C-85B7-5983F54E545A}" type="pres">
      <dgm:prSet presAssocID="{DB9E9BA2-107A-49C8-BA87-9D4347FC1D57}" presName="bkgdShape" presStyleLbl="node1" presStyleIdx="2" presStyleCnt="4"/>
      <dgm:spPr/>
      <dgm:t>
        <a:bodyPr/>
        <a:lstStyle/>
        <a:p>
          <a:endParaRPr lang="es-ES"/>
        </a:p>
      </dgm:t>
    </dgm:pt>
    <dgm:pt modelId="{EA8B1DB9-42B4-4AEC-91E0-2AAE54FB4733}" type="pres">
      <dgm:prSet presAssocID="{DB9E9BA2-107A-49C8-BA87-9D4347FC1D5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3DEEFD-367F-4A14-AFD0-C72CEE044038}" type="pres">
      <dgm:prSet presAssocID="{DB9E9BA2-107A-49C8-BA87-9D4347FC1D57}" presName="invisiNode" presStyleLbl="node1" presStyleIdx="2" presStyleCnt="4"/>
      <dgm:spPr/>
    </dgm:pt>
    <dgm:pt modelId="{26BECA42-809E-4BB1-B928-78E8C470CA1C}" type="pres">
      <dgm:prSet presAssocID="{DB9E9BA2-107A-49C8-BA87-9D4347FC1D57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C86CB02-142B-48C2-A39D-3C53342DFE62}" type="pres">
      <dgm:prSet presAssocID="{C7FA55F6-E2E2-44B3-9356-79F6AFE72FB7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CD66DCB-DAA2-40DF-9C1C-1BE26FB56989}" type="pres">
      <dgm:prSet presAssocID="{465484DC-752A-49E8-93B7-2097B9F6C38C}" presName="compNode" presStyleCnt="0"/>
      <dgm:spPr/>
    </dgm:pt>
    <dgm:pt modelId="{4E8AE92B-A036-47C7-8AF4-854EFDADF9D7}" type="pres">
      <dgm:prSet presAssocID="{465484DC-752A-49E8-93B7-2097B9F6C38C}" presName="bkgdShape" presStyleLbl="node1" presStyleIdx="3" presStyleCnt="4"/>
      <dgm:spPr/>
      <dgm:t>
        <a:bodyPr/>
        <a:lstStyle/>
        <a:p>
          <a:endParaRPr lang="es-ES"/>
        </a:p>
      </dgm:t>
    </dgm:pt>
    <dgm:pt modelId="{2FAE1FBE-69BB-45FC-AA5E-43564BBC58D5}" type="pres">
      <dgm:prSet presAssocID="{465484DC-752A-49E8-93B7-2097B9F6C38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683CAF-1BA3-483C-BC78-1F8F3A22CB68}" type="pres">
      <dgm:prSet presAssocID="{465484DC-752A-49E8-93B7-2097B9F6C38C}" presName="invisiNode" presStyleLbl="node1" presStyleIdx="3" presStyleCnt="4"/>
      <dgm:spPr/>
    </dgm:pt>
    <dgm:pt modelId="{1BDDAA86-F438-4B43-B800-CF800D8580B9}" type="pres">
      <dgm:prSet presAssocID="{465484DC-752A-49E8-93B7-2097B9F6C38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236E15A-5AD6-4DA5-A30C-C45B22DD71E6}" srcId="{936A4B31-2F2A-40A8-8E77-752318F7EBEC}" destId="{465484DC-752A-49E8-93B7-2097B9F6C38C}" srcOrd="3" destOrd="0" parTransId="{BDED4773-88AF-4362-AB61-CF170A688594}" sibTransId="{62F6D8BC-54F7-479A-ABA1-A7C3032B530C}"/>
    <dgm:cxn modelId="{9B3636AD-3AFB-40D8-9E88-9309D0219299}" srcId="{936A4B31-2F2A-40A8-8E77-752318F7EBEC}" destId="{7B6FE380-5390-4AEB-BC67-D9F35BB12CA1}" srcOrd="0" destOrd="0" parTransId="{88B5A3EC-01C5-4ACE-9EFD-36C30444A1EB}" sibTransId="{AB26EBDA-4C5D-4FE2-BB0A-BBD359C41D66}"/>
    <dgm:cxn modelId="{967FC890-DC92-4B64-B3EC-E84AABC3D494}" type="presOf" srcId="{7B6FE380-5390-4AEB-BC67-D9F35BB12CA1}" destId="{59B26AAD-C5DC-4FD0-97B4-C573147A59A6}" srcOrd="0" destOrd="0" presId="urn:microsoft.com/office/officeart/2005/8/layout/hList7"/>
    <dgm:cxn modelId="{5A04F548-6829-42E3-A9EA-C2189481AAD6}" type="presOf" srcId="{C7FA55F6-E2E2-44B3-9356-79F6AFE72FB7}" destId="{5C86CB02-142B-48C2-A39D-3C53342DFE62}" srcOrd="0" destOrd="0" presId="urn:microsoft.com/office/officeart/2005/8/layout/hList7"/>
    <dgm:cxn modelId="{A2F0CF58-C78C-4EB8-8B50-63E41A99D07B}" type="presOf" srcId="{7B6FE380-5390-4AEB-BC67-D9F35BB12CA1}" destId="{0496DE32-4976-44BC-B5C6-0AA6F30F30C7}" srcOrd="1" destOrd="0" presId="urn:microsoft.com/office/officeart/2005/8/layout/hList7"/>
    <dgm:cxn modelId="{695F3F9D-F5C4-4409-99C1-D5BD2970250F}" type="presOf" srcId="{BB61D990-B9AC-4D32-87C0-A5EABBE45058}" destId="{124D4245-B735-4A9A-88E8-1D7D488FED78}" srcOrd="1" destOrd="0" presId="urn:microsoft.com/office/officeart/2005/8/layout/hList7"/>
    <dgm:cxn modelId="{25AFBDDB-3CBA-42C5-BED7-DD065031E523}" srcId="{936A4B31-2F2A-40A8-8E77-752318F7EBEC}" destId="{DB9E9BA2-107A-49C8-BA87-9D4347FC1D57}" srcOrd="2" destOrd="0" parTransId="{014A5081-3F85-4F4F-8068-A9C2511C774C}" sibTransId="{C7FA55F6-E2E2-44B3-9356-79F6AFE72FB7}"/>
    <dgm:cxn modelId="{346460F9-2FA9-434A-9D3D-0695E83E4FD6}" type="presOf" srcId="{AB26EBDA-4C5D-4FE2-BB0A-BBD359C41D66}" destId="{5C9FFA66-20AC-4D59-87EB-316273E71B7B}" srcOrd="0" destOrd="0" presId="urn:microsoft.com/office/officeart/2005/8/layout/hList7"/>
    <dgm:cxn modelId="{8986CFFE-AADA-45F1-ACD3-F0B390BD8350}" type="presOf" srcId="{9C14F20B-83AA-4191-A838-97041D394690}" destId="{2E785F1A-0147-4B43-B68A-EF0EE4812943}" srcOrd="0" destOrd="0" presId="urn:microsoft.com/office/officeart/2005/8/layout/hList7"/>
    <dgm:cxn modelId="{E99F6F5E-801C-4151-BDDF-F7DCB69164AE}" type="presOf" srcId="{DB9E9BA2-107A-49C8-BA87-9D4347FC1D57}" destId="{EA8B1DB9-42B4-4AEC-91E0-2AAE54FB4733}" srcOrd="1" destOrd="0" presId="urn:microsoft.com/office/officeart/2005/8/layout/hList7"/>
    <dgm:cxn modelId="{C5EC13E5-8EA3-4F2F-8C74-9CCDDEB5FBAE}" type="presOf" srcId="{465484DC-752A-49E8-93B7-2097B9F6C38C}" destId="{4E8AE92B-A036-47C7-8AF4-854EFDADF9D7}" srcOrd="0" destOrd="0" presId="urn:microsoft.com/office/officeart/2005/8/layout/hList7"/>
    <dgm:cxn modelId="{F609B226-08B0-4284-80AD-D3B576DC781D}" type="presOf" srcId="{465484DC-752A-49E8-93B7-2097B9F6C38C}" destId="{2FAE1FBE-69BB-45FC-AA5E-43564BBC58D5}" srcOrd="1" destOrd="0" presId="urn:microsoft.com/office/officeart/2005/8/layout/hList7"/>
    <dgm:cxn modelId="{DC0FA449-1BD1-46EA-9C85-B09689B76E9F}" type="presOf" srcId="{BB61D990-B9AC-4D32-87C0-A5EABBE45058}" destId="{9E39BF4E-285A-45C6-9A99-6707D20A17E6}" srcOrd="0" destOrd="0" presId="urn:microsoft.com/office/officeart/2005/8/layout/hList7"/>
    <dgm:cxn modelId="{34893BC2-0246-4C98-A810-CB6B62EC9D03}" type="presOf" srcId="{936A4B31-2F2A-40A8-8E77-752318F7EBEC}" destId="{56C54805-5628-4024-8933-9292E80F8AD5}" srcOrd="0" destOrd="0" presId="urn:microsoft.com/office/officeart/2005/8/layout/hList7"/>
    <dgm:cxn modelId="{F65F0B5E-0A30-46A0-ABCD-12E5958177F9}" type="presOf" srcId="{DB9E9BA2-107A-49C8-BA87-9D4347FC1D57}" destId="{8EC513E6-C977-420C-85B7-5983F54E545A}" srcOrd="0" destOrd="0" presId="urn:microsoft.com/office/officeart/2005/8/layout/hList7"/>
    <dgm:cxn modelId="{00A851C9-7D68-4506-A877-2C85A70F5417}" srcId="{936A4B31-2F2A-40A8-8E77-752318F7EBEC}" destId="{BB61D990-B9AC-4D32-87C0-A5EABBE45058}" srcOrd="1" destOrd="0" parTransId="{7AE0A10F-E96C-49F3-ACFD-11F0B6A0EC4B}" sibTransId="{9C14F20B-83AA-4191-A838-97041D394690}"/>
    <dgm:cxn modelId="{A0492C72-9901-4CEC-A3F2-DA8FD2795023}" type="presParOf" srcId="{56C54805-5628-4024-8933-9292E80F8AD5}" destId="{A7A66DB7-DDC9-4693-AF18-2C6E594ABFE0}" srcOrd="0" destOrd="0" presId="urn:microsoft.com/office/officeart/2005/8/layout/hList7"/>
    <dgm:cxn modelId="{8F2E6639-04FF-42B7-8165-20FB8A8CC55C}" type="presParOf" srcId="{56C54805-5628-4024-8933-9292E80F8AD5}" destId="{CD0E1292-ED47-4A9C-84C8-56FFEE8CC6B2}" srcOrd="1" destOrd="0" presId="urn:microsoft.com/office/officeart/2005/8/layout/hList7"/>
    <dgm:cxn modelId="{6EF1F7EF-6C8A-4D46-95D8-B80FC2C07B64}" type="presParOf" srcId="{CD0E1292-ED47-4A9C-84C8-56FFEE8CC6B2}" destId="{5CE30845-818D-4A4B-B9D8-22AEC9187857}" srcOrd="0" destOrd="0" presId="urn:microsoft.com/office/officeart/2005/8/layout/hList7"/>
    <dgm:cxn modelId="{793ED73B-64E1-489D-9F06-CC3BE1FECB8D}" type="presParOf" srcId="{5CE30845-818D-4A4B-B9D8-22AEC9187857}" destId="{59B26AAD-C5DC-4FD0-97B4-C573147A59A6}" srcOrd="0" destOrd="0" presId="urn:microsoft.com/office/officeart/2005/8/layout/hList7"/>
    <dgm:cxn modelId="{B014DF81-A683-4C1E-B970-0C9996532837}" type="presParOf" srcId="{5CE30845-818D-4A4B-B9D8-22AEC9187857}" destId="{0496DE32-4976-44BC-B5C6-0AA6F30F30C7}" srcOrd="1" destOrd="0" presId="urn:microsoft.com/office/officeart/2005/8/layout/hList7"/>
    <dgm:cxn modelId="{7AF88E5F-F89D-4EBA-A756-9C0BDC709699}" type="presParOf" srcId="{5CE30845-818D-4A4B-B9D8-22AEC9187857}" destId="{0C7779C3-C3B0-4F5B-891C-DB3916F8DB54}" srcOrd="2" destOrd="0" presId="urn:microsoft.com/office/officeart/2005/8/layout/hList7"/>
    <dgm:cxn modelId="{4947764E-4AEB-471E-AE6F-EA02B6BB64AB}" type="presParOf" srcId="{5CE30845-818D-4A4B-B9D8-22AEC9187857}" destId="{B2EEC211-9A11-4584-8859-670C46436390}" srcOrd="3" destOrd="0" presId="urn:microsoft.com/office/officeart/2005/8/layout/hList7"/>
    <dgm:cxn modelId="{606B7887-9E62-4B72-B8D3-1239CCCCEE6C}" type="presParOf" srcId="{CD0E1292-ED47-4A9C-84C8-56FFEE8CC6B2}" destId="{5C9FFA66-20AC-4D59-87EB-316273E71B7B}" srcOrd="1" destOrd="0" presId="urn:microsoft.com/office/officeart/2005/8/layout/hList7"/>
    <dgm:cxn modelId="{386EF91E-E698-4971-BC16-0DC67F98DE0A}" type="presParOf" srcId="{CD0E1292-ED47-4A9C-84C8-56FFEE8CC6B2}" destId="{4E196EBF-EEDF-423C-85EC-3606E48B02E9}" srcOrd="2" destOrd="0" presId="urn:microsoft.com/office/officeart/2005/8/layout/hList7"/>
    <dgm:cxn modelId="{CE3635D8-2097-44BF-8386-CC5D3D540DD9}" type="presParOf" srcId="{4E196EBF-EEDF-423C-85EC-3606E48B02E9}" destId="{9E39BF4E-285A-45C6-9A99-6707D20A17E6}" srcOrd="0" destOrd="0" presId="urn:microsoft.com/office/officeart/2005/8/layout/hList7"/>
    <dgm:cxn modelId="{8D701711-4C79-48B9-8E14-8CD525103294}" type="presParOf" srcId="{4E196EBF-EEDF-423C-85EC-3606E48B02E9}" destId="{124D4245-B735-4A9A-88E8-1D7D488FED78}" srcOrd="1" destOrd="0" presId="urn:microsoft.com/office/officeart/2005/8/layout/hList7"/>
    <dgm:cxn modelId="{9D70B2EF-7E69-4FED-95F8-93B55DF2F571}" type="presParOf" srcId="{4E196EBF-EEDF-423C-85EC-3606E48B02E9}" destId="{44822927-4CB7-4B49-B1A0-187B95B277B3}" srcOrd="2" destOrd="0" presId="urn:microsoft.com/office/officeart/2005/8/layout/hList7"/>
    <dgm:cxn modelId="{0A5B64BF-5373-46D0-9AB9-E6F46C4C5028}" type="presParOf" srcId="{4E196EBF-EEDF-423C-85EC-3606E48B02E9}" destId="{94382082-32C3-408D-9235-18F1AD8C8D53}" srcOrd="3" destOrd="0" presId="urn:microsoft.com/office/officeart/2005/8/layout/hList7"/>
    <dgm:cxn modelId="{9D94F147-CF85-42FE-BC71-E7790B501781}" type="presParOf" srcId="{CD0E1292-ED47-4A9C-84C8-56FFEE8CC6B2}" destId="{2E785F1A-0147-4B43-B68A-EF0EE4812943}" srcOrd="3" destOrd="0" presId="urn:microsoft.com/office/officeart/2005/8/layout/hList7"/>
    <dgm:cxn modelId="{2EB89634-5627-470E-ABBF-66A94A70264C}" type="presParOf" srcId="{CD0E1292-ED47-4A9C-84C8-56FFEE8CC6B2}" destId="{64E8AF0D-1E7F-4C22-B740-2093E71504EF}" srcOrd="4" destOrd="0" presId="urn:microsoft.com/office/officeart/2005/8/layout/hList7"/>
    <dgm:cxn modelId="{F2928C4D-FC45-4BA3-B91B-E750290C07D3}" type="presParOf" srcId="{64E8AF0D-1E7F-4C22-B740-2093E71504EF}" destId="{8EC513E6-C977-420C-85B7-5983F54E545A}" srcOrd="0" destOrd="0" presId="urn:microsoft.com/office/officeart/2005/8/layout/hList7"/>
    <dgm:cxn modelId="{6DED8B3A-7133-4EB1-AD2A-FE19353DA30C}" type="presParOf" srcId="{64E8AF0D-1E7F-4C22-B740-2093E71504EF}" destId="{EA8B1DB9-42B4-4AEC-91E0-2AAE54FB4733}" srcOrd="1" destOrd="0" presId="urn:microsoft.com/office/officeart/2005/8/layout/hList7"/>
    <dgm:cxn modelId="{A94E3567-37F3-4F00-B921-6970D8E3436D}" type="presParOf" srcId="{64E8AF0D-1E7F-4C22-B740-2093E71504EF}" destId="{DA3DEEFD-367F-4A14-AFD0-C72CEE044038}" srcOrd="2" destOrd="0" presId="urn:microsoft.com/office/officeart/2005/8/layout/hList7"/>
    <dgm:cxn modelId="{E0AE3199-2607-4BE6-AF5A-3080F188F6B6}" type="presParOf" srcId="{64E8AF0D-1E7F-4C22-B740-2093E71504EF}" destId="{26BECA42-809E-4BB1-B928-78E8C470CA1C}" srcOrd="3" destOrd="0" presId="urn:microsoft.com/office/officeart/2005/8/layout/hList7"/>
    <dgm:cxn modelId="{63F223E4-BF92-418A-8C02-A2CA789D2EE5}" type="presParOf" srcId="{CD0E1292-ED47-4A9C-84C8-56FFEE8CC6B2}" destId="{5C86CB02-142B-48C2-A39D-3C53342DFE62}" srcOrd="5" destOrd="0" presId="urn:microsoft.com/office/officeart/2005/8/layout/hList7"/>
    <dgm:cxn modelId="{32113867-3750-4835-95B6-2C16BB6C4D19}" type="presParOf" srcId="{CD0E1292-ED47-4A9C-84C8-56FFEE8CC6B2}" destId="{DCD66DCB-DAA2-40DF-9C1C-1BE26FB56989}" srcOrd="6" destOrd="0" presId="urn:microsoft.com/office/officeart/2005/8/layout/hList7"/>
    <dgm:cxn modelId="{75C18419-25A1-4C24-8A80-16D02372ACED}" type="presParOf" srcId="{DCD66DCB-DAA2-40DF-9C1C-1BE26FB56989}" destId="{4E8AE92B-A036-47C7-8AF4-854EFDADF9D7}" srcOrd="0" destOrd="0" presId="urn:microsoft.com/office/officeart/2005/8/layout/hList7"/>
    <dgm:cxn modelId="{9BA9DA30-E916-45F0-9DF8-E7E01529E676}" type="presParOf" srcId="{DCD66DCB-DAA2-40DF-9C1C-1BE26FB56989}" destId="{2FAE1FBE-69BB-45FC-AA5E-43564BBC58D5}" srcOrd="1" destOrd="0" presId="urn:microsoft.com/office/officeart/2005/8/layout/hList7"/>
    <dgm:cxn modelId="{7D546D87-E0DD-40B7-9BC8-8F238F11C600}" type="presParOf" srcId="{DCD66DCB-DAA2-40DF-9C1C-1BE26FB56989}" destId="{D4683CAF-1BA3-483C-BC78-1F8F3A22CB68}" srcOrd="2" destOrd="0" presId="urn:microsoft.com/office/officeart/2005/8/layout/hList7"/>
    <dgm:cxn modelId="{BF99B1E2-1695-41EC-8D9A-2C53C71F04E4}" type="presParOf" srcId="{DCD66DCB-DAA2-40DF-9C1C-1BE26FB56989}" destId="{1BDDAA86-F438-4B43-B800-CF800D8580B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A506AC-5FB3-4498-8C92-15AC5D7AD5F3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79D8820-2B06-4861-A2D6-80F4B6E3CB23}">
      <dgm:prSet phldrT="[Texto]" custT="1"/>
      <dgm:spPr/>
      <dgm:t>
        <a:bodyPr/>
        <a:lstStyle/>
        <a:p>
          <a:pPr algn="just"/>
          <a:r>
            <a:rPr lang="es-EC" sz="2000" dirty="0" smtClean="0"/>
            <a:t>Los datos obtenidos en este estudio reflejan que los niveles de ansiedad y depresión, con sus respetivas sub categorías (cognitiva, emocional y fisiológica) presentan diferencias en mujeres víctimas de violencia. </a:t>
          </a:r>
          <a:endParaRPr lang="es-ES" sz="2000" b="1" dirty="0"/>
        </a:p>
      </dgm:t>
    </dgm:pt>
    <dgm:pt modelId="{A1EC5EE6-DC04-4B00-9120-4750E4823403}" type="parTrans" cxnId="{B90B4B9F-C97D-4E8F-A487-1D3BF3BC56B8}">
      <dgm:prSet/>
      <dgm:spPr/>
      <dgm:t>
        <a:bodyPr/>
        <a:lstStyle/>
        <a:p>
          <a:endParaRPr lang="es-ES"/>
        </a:p>
      </dgm:t>
    </dgm:pt>
    <dgm:pt modelId="{484EF9E6-0373-480C-8128-FF50976CA642}" type="sibTrans" cxnId="{B90B4B9F-C97D-4E8F-A487-1D3BF3BC56B8}">
      <dgm:prSet/>
      <dgm:spPr/>
      <dgm:t>
        <a:bodyPr/>
        <a:lstStyle/>
        <a:p>
          <a:endParaRPr lang="es-ES"/>
        </a:p>
      </dgm:t>
    </dgm:pt>
    <dgm:pt modelId="{B02C0932-8D35-4C06-95D3-78F6D76C8087}">
      <dgm:prSet phldrT="[Texto]" custT="1"/>
      <dgm:spPr/>
      <dgm:t>
        <a:bodyPr/>
        <a:lstStyle/>
        <a:p>
          <a:r>
            <a:rPr lang="es-EC" sz="2000" dirty="0" smtClean="0"/>
            <a:t>A pesar de ello tanto en la ansiedad y depresión fisiológica llegaron a superar al resto de sub categorías por lo que sería importante ser analizado en una población más extensa.</a:t>
          </a:r>
          <a:endParaRPr lang="es-ES" sz="2000" b="1" dirty="0"/>
        </a:p>
      </dgm:t>
    </dgm:pt>
    <dgm:pt modelId="{FFB59975-3AA5-423E-9E61-A8A444F4F47A}" type="parTrans" cxnId="{8E45BA56-3B51-4FA1-A10D-F903614600C3}">
      <dgm:prSet/>
      <dgm:spPr/>
      <dgm:t>
        <a:bodyPr/>
        <a:lstStyle/>
        <a:p>
          <a:endParaRPr lang="es-ES"/>
        </a:p>
      </dgm:t>
    </dgm:pt>
    <dgm:pt modelId="{6B1F1814-644F-4D6D-938E-FDDC684C3BCD}" type="sibTrans" cxnId="{8E45BA56-3B51-4FA1-A10D-F903614600C3}">
      <dgm:prSet/>
      <dgm:spPr/>
      <dgm:t>
        <a:bodyPr/>
        <a:lstStyle/>
        <a:p>
          <a:endParaRPr lang="es-ES"/>
        </a:p>
      </dgm:t>
    </dgm:pt>
    <dgm:pt modelId="{E8720065-091C-4E34-96A7-DA2EC491348A}">
      <dgm:prSet phldrT="[Texto]" custT="1"/>
      <dgm:spPr/>
      <dgm:t>
        <a:bodyPr/>
        <a:lstStyle/>
        <a:p>
          <a:r>
            <a:rPr lang="es-EC" sz="2000" dirty="0" smtClean="0"/>
            <a:t>Paso importante para la implementación de un tratamiento psicoterapéutico integral en mujeres víctimas de violencia enfocada a reducir la sintomatología fisiológica tanto en la ansiedad y depresión para un tratamiento completo. </a:t>
          </a:r>
          <a:endParaRPr lang="es-ES" sz="2000" b="1" dirty="0"/>
        </a:p>
      </dgm:t>
    </dgm:pt>
    <dgm:pt modelId="{FE93A204-2C51-44F7-BD5E-8209668BCCE7}" type="parTrans" cxnId="{14D508F9-D4CA-4512-8048-E4F3247AFA7A}">
      <dgm:prSet/>
      <dgm:spPr/>
      <dgm:t>
        <a:bodyPr/>
        <a:lstStyle/>
        <a:p>
          <a:endParaRPr lang="es-EC"/>
        </a:p>
      </dgm:t>
    </dgm:pt>
    <dgm:pt modelId="{C5E6655B-1D5D-4C51-B351-2EECA6CA9852}" type="sibTrans" cxnId="{14D508F9-D4CA-4512-8048-E4F3247AFA7A}">
      <dgm:prSet/>
      <dgm:spPr/>
      <dgm:t>
        <a:bodyPr/>
        <a:lstStyle/>
        <a:p>
          <a:endParaRPr lang="es-EC"/>
        </a:p>
      </dgm:t>
    </dgm:pt>
    <dgm:pt modelId="{EB0FCDCE-3656-4FCF-B19D-7B5CC4286F9C}" type="pres">
      <dgm:prSet presAssocID="{58A506AC-5FB3-4498-8C92-15AC5D7AD5F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6DA7938-3688-4914-B8F9-5AC846390BC7}" type="pres">
      <dgm:prSet presAssocID="{179D8820-2B06-4861-A2D6-80F4B6E3CB23}" presName="thickLine" presStyleLbl="alignNode1" presStyleIdx="0" presStyleCnt="3"/>
      <dgm:spPr/>
    </dgm:pt>
    <dgm:pt modelId="{B7D4AB68-618B-407A-BDAD-5EBC6A09B46E}" type="pres">
      <dgm:prSet presAssocID="{179D8820-2B06-4861-A2D6-80F4B6E3CB23}" presName="horz1" presStyleCnt="0"/>
      <dgm:spPr/>
    </dgm:pt>
    <dgm:pt modelId="{8CA98FBA-1EE2-402D-8288-BCFA565A5780}" type="pres">
      <dgm:prSet presAssocID="{179D8820-2B06-4861-A2D6-80F4B6E3CB23}" presName="tx1" presStyleLbl="revTx" presStyleIdx="0" presStyleCnt="3"/>
      <dgm:spPr/>
      <dgm:t>
        <a:bodyPr/>
        <a:lstStyle/>
        <a:p>
          <a:endParaRPr lang="es-EC"/>
        </a:p>
      </dgm:t>
    </dgm:pt>
    <dgm:pt modelId="{EE89B748-E24A-4AE0-BDBA-1EB91605F5A2}" type="pres">
      <dgm:prSet presAssocID="{179D8820-2B06-4861-A2D6-80F4B6E3CB23}" presName="vert1" presStyleCnt="0"/>
      <dgm:spPr/>
    </dgm:pt>
    <dgm:pt modelId="{5DE90F6E-964D-45CB-9109-8020CA8A2FA5}" type="pres">
      <dgm:prSet presAssocID="{B02C0932-8D35-4C06-95D3-78F6D76C8087}" presName="thickLine" presStyleLbl="alignNode1" presStyleIdx="1" presStyleCnt="3"/>
      <dgm:spPr/>
    </dgm:pt>
    <dgm:pt modelId="{0D4F01F9-81F4-4D3E-A9F8-3703C7202419}" type="pres">
      <dgm:prSet presAssocID="{B02C0932-8D35-4C06-95D3-78F6D76C8087}" presName="horz1" presStyleCnt="0"/>
      <dgm:spPr/>
    </dgm:pt>
    <dgm:pt modelId="{F41D976E-40F2-4337-8837-8ED828714FC4}" type="pres">
      <dgm:prSet presAssocID="{B02C0932-8D35-4C06-95D3-78F6D76C8087}" presName="tx1" presStyleLbl="revTx" presStyleIdx="1" presStyleCnt="3"/>
      <dgm:spPr/>
      <dgm:t>
        <a:bodyPr/>
        <a:lstStyle/>
        <a:p>
          <a:endParaRPr lang="es-EC"/>
        </a:p>
      </dgm:t>
    </dgm:pt>
    <dgm:pt modelId="{6A38E804-3A03-4042-BD32-3296E5806EF8}" type="pres">
      <dgm:prSet presAssocID="{B02C0932-8D35-4C06-95D3-78F6D76C8087}" presName="vert1" presStyleCnt="0"/>
      <dgm:spPr/>
    </dgm:pt>
    <dgm:pt modelId="{245E5C04-B29B-405C-BE05-0116B05F8DBE}" type="pres">
      <dgm:prSet presAssocID="{E8720065-091C-4E34-96A7-DA2EC491348A}" presName="thickLine" presStyleLbl="alignNode1" presStyleIdx="2" presStyleCnt="3"/>
      <dgm:spPr/>
    </dgm:pt>
    <dgm:pt modelId="{F31FB3A7-F6C0-4257-9C06-A8CCBD06348F}" type="pres">
      <dgm:prSet presAssocID="{E8720065-091C-4E34-96A7-DA2EC491348A}" presName="horz1" presStyleCnt="0"/>
      <dgm:spPr/>
    </dgm:pt>
    <dgm:pt modelId="{ACF0AE83-799D-46E0-B925-FD8016BA7CF9}" type="pres">
      <dgm:prSet presAssocID="{E8720065-091C-4E34-96A7-DA2EC491348A}" presName="tx1" presStyleLbl="revTx" presStyleIdx="2" presStyleCnt="3"/>
      <dgm:spPr/>
      <dgm:t>
        <a:bodyPr/>
        <a:lstStyle/>
        <a:p>
          <a:endParaRPr lang="es-EC"/>
        </a:p>
      </dgm:t>
    </dgm:pt>
    <dgm:pt modelId="{5279F45B-79DA-46A2-A9BD-7147DEDDCA3B}" type="pres">
      <dgm:prSet presAssocID="{E8720065-091C-4E34-96A7-DA2EC491348A}" presName="vert1" presStyleCnt="0"/>
      <dgm:spPr/>
    </dgm:pt>
  </dgm:ptLst>
  <dgm:cxnLst>
    <dgm:cxn modelId="{DAB252A6-42CC-4427-B2CD-ECAD5FB56E06}" type="presOf" srcId="{B02C0932-8D35-4C06-95D3-78F6D76C8087}" destId="{F41D976E-40F2-4337-8837-8ED828714FC4}" srcOrd="0" destOrd="0" presId="urn:microsoft.com/office/officeart/2008/layout/LinedList"/>
    <dgm:cxn modelId="{8E45BA56-3B51-4FA1-A10D-F903614600C3}" srcId="{58A506AC-5FB3-4498-8C92-15AC5D7AD5F3}" destId="{B02C0932-8D35-4C06-95D3-78F6D76C8087}" srcOrd="1" destOrd="0" parTransId="{FFB59975-3AA5-423E-9E61-A8A444F4F47A}" sibTransId="{6B1F1814-644F-4D6D-938E-FDDC684C3BCD}"/>
    <dgm:cxn modelId="{14D508F9-D4CA-4512-8048-E4F3247AFA7A}" srcId="{58A506AC-5FB3-4498-8C92-15AC5D7AD5F3}" destId="{E8720065-091C-4E34-96A7-DA2EC491348A}" srcOrd="2" destOrd="0" parTransId="{FE93A204-2C51-44F7-BD5E-8209668BCCE7}" sibTransId="{C5E6655B-1D5D-4C51-B351-2EECA6CA9852}"/>
    <dgm:cxn modelId="{D99A5F56-A93C-4B3F-A983-16A8D5BBC9A1}" type="presOf" srcId="{58A506AC-5FB3-4498-8C92-15AC5D7AD5F3}" destId="{EB0FCDCE-3656-4FCF-B19D-7B5CC4286F9C}" srcOrd="0" destOrd="0" presId="urn:microsoft.com/office/officeart/2008/layout/LinedList"/>
    <dgm:cxn modelId="{FAB22C4A-EDB7-48FC-B015-83861BF20F49}" type="presOf" srcId="{179D8820-2B06-4861-A2D6-80F4B6E3CB23}" destId="{8CA98FBA-1EE2-402D-8288-BCFA565A5780}" srcOrd="0" destOrd="0" presId="urn:microsoft.com/office/officeart/2008/layout/LinedList"/>
    <dgm:cxn modelId="{B90B4B9F-C97D-4E8F-A487-1D3BF3BC56B8}" srcId="{58A506AC-5FB3-4498-8C92-15AC5D7AD5F3}" destId="{179D8820-2B06-4861-A2D6-80F4B6E3CB23}" srcOrd="0" destOrd="0" parTransId="{A1EC5EE6-DC04-4B00-9120-4750E4823403}" sibTransId="{484EF9E6-0373-480C-8128-FF50976CA642}"/>
    <dgm:cxn modelId="{81C021F3-F734-4F56-A9B3-2F14356C25DB}" type="presOf" srcId="{E8720065-091C-4E34-96A7-DA2EC491348A}" destId="{ACF0AE83-799D-46E0-B925-FD8016BA7CF9}" srcOrd="0" destOrd="0" presId="urn:microsoft.com/office/officeart/2008/layout/LinedList"/>
    <dgm:cxn modelId="{1D97716C-9F6D-4100-9921-6CBB4B163F12}" type="presParOf" srcId="{EB0FCDCE-3656-4FCF-B19D-7B5CC4286F9C}" destId="{B6DA7938-3688-4914-B8F9-5AC846390BC7}" srcOrd="0" destOrd="0" presId="urn:microsoft.com/office/officeart/2008/layout/LinedList"/>
    <dgm:cxn modelId="{91187640-CB30-4620-B8F9-3AE8F97CA437}" type="presParOf" srcId="{EB0FCDCE-3656-4FCF-B19D-7B5CC4286F9C}" destId="{B7D4AB68-618B-407A-BDAD-5EBC6A09B46E}" srcOrd="1" destOrd="0" presId="urn:microsoft.com/office/officeart/2008/layout/LinedList"/>
    <dgm:cxn modelId="{E7C247AF-AD0E-4473-9431-F4852B9515AD}" type="presParOf" srcId="{B7D4AB68-618B-407A-BDAD-5EBC6A09B46E}" destId="{8CA98FBA-1EE2-402D-8288-BCFA565A5780}" srcOrd="0" destOrd="0" presId="urn:microsoft.com/office/officeart/2008/layout/LinedList"/>
    <dgm:cxn modelId="{A654BB57-F60F-4EE3-9693-7C2FA67C747E}" type="presParOf" srcId="{B7D4AB68-618B-407A-BDAD-5EBC6A09B46E}" destId="{EE89B748-E24A-4AE0-BDBA-1EB91605F5A2}" srcOrd="1" destOrd="0" presId="urn:microsoft.com/office/officeart/2008/layout/LinedList"/>
    <dgm:cxn modelId="{107719CD-200B-4E20-A458-0B49959ABE2D}" type="presParOf" srcId="{EB0FCDCE-3656-4FCF-B19D-7B5CC4286F9C}" destId="{5DE90F6E-964D-45CB-9109-8020CA8A2FA5}" srcOrd="2" destOrd="0" presId="urn:microsoft.com/office/officeart/2008/layout/LinedList"/>
    <dgm:cxn modelId="{D058AD1B-2C0D-466A-899D-D832D5657797}" type="presParOf" srcId="{EB0FCDCE-3656-4FCF-B19D-7B5CC4286F9C}" destId="{0D4F01F9-81F4-4D3E-A9F8-3703C7202419}" srcOrd="3" destOrd="0" presId="urn:microsoft.com/office/officeart/2008/layout/LinedList"/>
    <dgm:cxn modelId="{A5849251-6165-43C8-96F1-922F7A405E41}" type="presParOf" srcId="{0D4F01F9-81F4-4D3E-A9F8-3703C7202419}" destId="{F41D976E-40F2-4337-8837-8ED828714FC4}" srcOrd="0" destOrd="0" presId="urn:microsoft.com/office/officeart/2008/layout/LinedList"/>
    <dgm:cxn modelId="{96BAF7C9-E545-43E4-8781-B5DD23907BEF}" type="presParOf" srcId="{0D4F01F9-81F4-4D3E-A9F8-3703C7202419}" destId="{6A38E804-3A03-4042-BD32-3296E5806EF8}" srcOrd="1" destOrd="0" presId="urn:microsoft.com/office/officeart/2008/layout/LinedList"/>
    <dgm:cxn modelId="{F4BB2FA5-A322-46EE-AF90-9727D129D645}" type="presParOf" srcId="{EB0FCDCE-3656-4FCF-B19D-7B5CC4286F9C}" destId="{245E5C04-B29B-405C-BE05-0116B05F8DBE}" srcOrd="4" destOrd="0" presId="urn:microsoft.com/office/officeart/2008/layout/LinedList"/>
    <dgm:cxn modelId="{488583A6-5E44-4C41-B08D-8C6E8E39C058}" type="presParOf" srcId="{EB0FCDCE-3656-4FCF-B19D-7B5CC4286F9C}" destId="{F31FB3A7-F6C0-4257-9C06-A8CCBD06348F}" srcOrd="5" destOrd="0" presId="urn:microsoft.com/office/officeart/2008/layout/LinedList"/>
    <dgm:cxn modelId="{41B5D3F0-0E1F-48EC-AAFC-E017C708783A}" type="presParOf" srcId="{F31FB3A7-F6C0-4257-9C06-A8CCBD06348F}" destId="{ACF0AE83-799D-46E0-B925-FD8016BA7CF9}" srcOrd="0" destOrd="0" presId="urn:microsoft.com/office/officeart/2008/layout/LinedList"/>
    <dgm:cxn modelId="{C7103DC5-EC09-45D2-A56F-0C216D82A2FB}" type="presParOf" srcId="{F31FB3A7-F6C0-4257-9C06-A8CCBD06348F}" destId="{5279F45B-79DA-46A2-A9BD-7147DEDDCA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D9F4A-17EE-4664-BE31-22E5FE7AB915}">
      <dsp:nvSpPr>
        <dsp:cNvPr id="0" name=""/>
        <dsp:cNvSpPr/>
      </dsp:nvSpPr>
      <dsp:spPr>
        <a:xfrm>
          <a:off x="2065107" y="-354209"/>
          <a:ext cx="4683744" cy="4683744"/>
        </a:xfrm>
        <a:prstGeom prst="circularArrow">
          <a:avLst>
            <a:gd name="adj1" fmla="val 5689"/>
            <a:gd name="adj2" fmla="val 340510"/>
            <a:gd name="adj3" fmla="val 12803040"/>
            <a:gd name="adj4" fmla="val 18004134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FF1FB3-08FA-485D-9714-4704481B0CB7}">
      <dsp:nvSpPr>
        <dsp:cNvPr id="0" name=""/>
        <dsp:cNvSpPr/>
      </dsp:nvSpPr>
      <dsp:spPr>
        <a:xfrm>
          <a:off x="2898643" y="135605"/>
          <a:ext cx="3016672" cy="8679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Problema de salud pública. </a:t>
          </a:r>
          <a:endParaRPr lang="es-ES" sz="1900" kern="1200" dirty="0"/>
        </a:p>
      </dsp:txBody>
      <dsp:txXfrm>
        <a:off x="2941012" y="177974"/>
        <a:ext cx="2931934" cy="783205"/>
      </dsp:txXfrm>
    </dsp:sp>
    <dsp:sp modelId="{5ED592DC-DFD3-4818-8D77-559118FD5722}">
      <dsp:nvSpPr>
        <dsp:cNvPr id="0" name=""/>
        <dsp:cNvSpPr/>
      </dsp:nvSpPr>
      <dsp:spPr>
        <a:xfrm>
          <a:off x="5285008" y="3293466"/>
          <a:ext cx="2164451" cy="11138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Ecuador 65 de cada 100 mujeres han vivido violencia.</a:t>
          </a:r>
          <a:endParaRPr lang="es-ES" sz="1400" kern="1200" dirty="0"/>
        </a:p>
      </dsp:txBody>
      <dsp:txXfrm>
        <a:off x="5339381" y="3347839"/>
        <a:ext cx="2055705" cy="1005090"/>
      </dsp:txXfrm>
    </dsp:sp>
    <dsp:sp modelId="{19678D29-2A2A-4658-ACAD-C3E1EB8C7025}">
      <dsp:nvSpPr>
        <dsp:cNvPr id="0" name=""/>
        <dsp:cNvSpPr/>
      </dsp:nvSpPr>
      <dsp:spPr>
        <a:xfrm>
          <a:off x="1316457" y="3435768"/>
          <a:ext cx="2645455" cy="826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Las consecuencias psicológicas son las mas frecuentes.</a:t>
          </a:r>
          <a:endParaRPr lang="es-ES" sz="1500" kern="1200" dirty="0"/>
        </a:p>
      </dsp:txBody>
      <dsp:txXfrm>
        <a:off x="1356796" y="3476107"/>
        <a:ext cx="2564777" cy="745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D9F4A-17EE-4664-BE31-22E5FE7AB915}">
      <dsp:nvSpPr>
        <dsp:cNvPr id="0" name=""/>
        <dsp:cNvSpPr/>
      </dsp:nvSpPr>
      <dsp:spPr>
        <a:xfrm>
          <a:off x="2065107" y="-354209"/>
          <a:ext cx="4683744" cy="4683744"/>
        </a:xfrm>
        <a:prstGeom prst="circularArrow">
          <a:avLst>
            <a:gd name="adj1" fmla="val 5689"/>
            <a:gd name="adj2" fmla="val 340510"/>
            <a:gd name="adj3" fmla="val 12803040"/>
            <a:gd name="adj4" fmla="val 18004134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FF1FB3-08FA-485D-9714-4704481B0CB7}">
      <dsp:nvSpPr>
        <dsp:cNvPr id="0" name=""/>
        <dsp:cNvSpPr/>
      </dsp:nvSpPr>
      <dsp:spPr>
        <a:xfrm>
          <a:off x="2898643" y="135605"/>
          <a:ext cx="3016672" cy="8679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OMS Salud mental </a:t>
          </a:r>
          <a:endParaRPr lang="es-ES" sz="1900" kern="1200" dirty="0"/>
        </a:p>
      </dsp:txBody>
      <dsp:txXfrm>
        <a:off x="2941012" y="177974"/>
        <a:ext cx="2931934" cy="783205"/>
      </dsp:txXfrm>
    </dsp:sp>
    <dsp:sp modelId="{5ED592DC-DFD3-4818-8D77-559118FD5722}">
      <dsp:nvSpPr>
        <dsp:cNvPr id="0" name=""/>
        <dsp:cNvSpPr/>
      </dsp:nvSpPr>
      <dsp:spPr>
        <a:xfrm>
          <a:off x="5240843" y="3236862"/>
          <a:ext cx="2164451" cy="11138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Depresión</a:t>
          </a:r>
          <a:endParaRPr lang="es-ES" sz="2000" kern="1200" dirty="0"/>
        </a:p>
      </dsp:txBody>
      <dsp:txXfrm>
        <a:off x="5295216" y="3291235"/>
        <a:ext cx="2055705" cy="1005090"/>
      </dsp:txXfrm>
    </dsp:sp>
    <dsp:sp modelId="{19678D29-2A2A-4658-ACAD-C3E1EB8C7025}">
      <dsp:nvSpPr>
        <dsp:cNvPr id="0" name=""/>
        <dsp:cNvSpPr/>
      </dsp:nvSpPr>
      <dsp:spPr>
        <a:xfrm>
          <a:off x="1316457" y="3435768"/>
          <a:ext cx="2645455" cy="8263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Ansiedad</a:t>
          </a:r>
          <a:endParaRPr lang="es-ES" sz="3400" kern="1200" dirty="0"/>
        </a:p>
      </dsp:txBody>
      <dsp:txXfrm>
        <a:off x="1356796" y="3476107"/>
        <a:ext cx="2564777" cy="745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84D3E-3702-4C97-8254-C8BD16DE5C44}">
      <dsp:nvSpPr>
        <dsp:cNvPr id="0" name=""/>
        <dsp:cNvSpPr/>
      </dsp:nvSpPr>
      <dsp:spPr>
        <a:xfrm>
          <a:off x="-233942" y="499"/>
          <a:ext cx="2409803" cy="1874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Depresión</a:t>
          </a:r>
          <a:endParaRPr lang="es-ES" sz="2000" kern="1200" dirty="0"/>
        </a:p>
      </dsp:txBody>
      <dsp:txXfrm>
        <a:off x="118965" y="275009"/>
        <a:ext cx="1703989" cy="1325452"/>
      </dsp:txXfrm>
    </dsp:sp>
    <dsp:sp modelId="{8A1ED95A-E0D3-4EB3-97FB-9A6C9A95E4AC}">
      <dsp:nvSpPr>
        <dsp:cNvPr id="0" name=""/>
        <dsp:cNvSpPr/>
      </dsp:nvSpPr>
      <dsp:spPr>
        <a:xfrm rot="31209">
          <a:off x="2571401" y="-536364"/>
          <a:ext cx="3337182" cy="632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>
        <a:off x="2571405" y="-410698"/>
        <a:ext cx="3147392" cy="379580"/>
      </dsp:txXfrm>
    </dsp:sp>
    <dsp:sp modelId="{55799BE0-C4D9-4A13-B794-0257B6DFBF1D}">
      <dsp:nvSpPr>
        <dsp:cNvPr id="0" name=""/>
        <dsp:cNvSpPr/>
      </dsp:nvSpPr>
      <dsp:spPr>
        <a:xfrm>
          <a:off x="6532144" y="499"/>
          <a:ext cx="2289987" cy="1874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Ansiedad</a:t>
          </a:r>
          <a:endParaRPr lang="es-ES" sz="3200" kern="1200" dirty="0"/>
        </a:p>
      </dsp:txBody>
      <dsp:txXfrm>
        <a:off x="6867505" y="275009"/>
        <a:ext cx="1619265" cy="1325452"/>
      </dsp:txXfrm>
    </dsp:sp>
    <dsp:sp modelId="{745690B7-1F99-4793-BDDD-DE3FB97321DF}">
      <dsp:nvSpPr>
        <dsp:cNvPr id="0" name=""/>
        <dsp:cNvSpPr/>
      </dsp:nvSpPr>
      <dsp:spPr>
        <a:xfrm rot="10768791">
          <a:off x="2670921" y="1540615"/>
          <a:ext cx="3337182" cy="6326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600" kern="1200"/>
        </a:p>
      </dsp:txBody>
      <dsp:txXfrm rot="10800000">
        <a:off x="2860707" y="1666281"/>
        <a:ext cx="3147392" cy="379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CF369-4B3C-450A-A46C-8B835F1B736B}">
      <dsp:nvSpPr>
        <dsp:cNvPr id="0" name=""/>
        <dsp:cNvSpPr/>
      </dsp:nvSpPr>
      <dsp:spPr>
        <a:xfrm>
          <a:off x="1672" y="0"/>
          <a:ext cx="3565851" cy="2047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El nivel de ansiedad es alto en victimas sin importar la edad, en cambio las mujeres víctimas jóvenes presentan un nivel mayor de síntomas depresivos </a:t>
          </a:r>
          <a:endParaRPr lang="es-ES" sz="2100" kern="1200" dirty="0"/>
        </a:p>
      </dsp:txBody>
      <dsp:txXfrm>
        <a:off x="61629" y="59957"/>
        <a:ext cx="3445937" cy="1927157"/>
      </dsp:txXfrm>
    </dsp:sp>
    <dsp:sp modelId="{C851335A-86A5-4224-B18B-3DA1F2B2C261}">
      <dsp:nvSpPr>
        <dsp:cNvPr id="0" name=""/>
        <dsp:cNvSpPr/>
      </dsp:nvSpPr>
      <dsp:spPr>
        <a:xfrm>
          <a:off x="3924108" y="581369"/>
          <a:ext cx="755960" cy="8843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>
        <a:off x="3924108" y="758235"/>
        <a:ext cx="529172" cy="530599"/>
      </dsp:txXfrm>
    </dsp:sp>
    <dsp:sp modelId="{E28FFEDD-D974-45B8-B693-9DA163663F5D}">
      <dsp:nvSpPr>
        <dsp:cNvPr id="0" name=""/>
        <dsp:cNvSpPr/>
      </dsp:nvSpPr>
      <dsp:spPr>
        <a:xfrm>
          <a:off x="4993864" y="0"/>
          <a:ext cx="3565851" cy="2047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Posiblemente se relacione con el nivel de autonomía de la persona y al acceso a recursos que le faciliten eventualmente salir de la situación de violencia.  </a:t>
          </a:r>
          <a:endParaRPr lang="es-ES" sz="2100" kern="1200" dirty="0"/>
        </a:p>
      </dsp:txBody>
      <dsp:txXfrm>
        <a:off x="5053821" y="59957"/>
        <a:ext cx="3445937" cy="1927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26AAD-C5DC-4FD0-97B4-C573147A59A6}">
      <dsp:nvSpPr>
        <dsp:cNvPr id="0" name=""/>
        <dsp:cNvSpPr/>
      </dsp:nvSpPr>
      <dsp:spPr>
        <a:xfrm>
          <a:off x="2019" y="0"/>
          <a:ext cx="2116395" cy="4961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/>
            <a:t>Diseño de la investigación </a:t>
          </a:r>
          <a:endParaRPr lang="es-ES" sz="2000" b="1" kern="1200" dirty="0"/>
        </a:p>
      </dsp:txBody>
      <dsp:txXfrm>
        <a:off x="2019" y="1984776"/>
        <a:ext cx="2116395" cy="1984776"/>
      </dsp:txXfrm>
    </dsp:sp>
    <dsp:sp modelId="{B2EEC211-9A11-4584-8859-670C46436390}">
      <dsp:nvSpPr>
        <dsp:cNvPr id="0" name=""/>
        <dsp:cNvSpPr/>
      </dsp:nvSpPr>
      <dsp:spPr>
        <a:xfrm>
          <a:off x="234053" y="297716"/>
          <a:ext cx="1652326" cy="165232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9BF4E-285A-45C6-9A99-6707D20A17E6}">
      <dsp:nvSpPr>
        <dsp:cNvPr id="0" name=""/>
        <dsp:cNvSpPr/>
      </dsp:nvSpPr>
      <dsp:spPr>
        <a:xfrm>
          <a:off x="2181906" y="0"/>
          <a:ext cx="2116395" cy="4961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/>
            <a:t>Participantes</a:t>
          </a:r>
          <a:endParaRPr lang="es-ES" sz="2000" b="1" kern="1200" dirty="0"/>
        </a:p>
      </dsp:txBody>
      <dsp:txXfrm>
        <a:off x="2181906" y="1984776"/>
        <a:ext cx="2116395" cy="1984776"/>
      </dsp:txXfrm>
    </dsp:sp>
    <dsp:sp modelId="{94382082-32C3-408D-9235-18F1AD8C8D53}">
      <dsp:nvSpPr>
        <dsp:cNvPr id="0" name=""/>
        <dsp:cNvSpPr/>
      </dsp:nvSpPr>
      <dsp:spPr>
        <a:xfrm>
          <a:off x="2413940" y="297716"/>
          <a:ext cx="1652326" cy="165232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C513E6-C977-420C-85B7-5983F54E545A}">
      <dsp:nvSpPr>
        <dsp:cNvPr id="0" name=""/>
        <dsp:cNvSpPr/>
      </dsp:nvSpPr>
      <dsp:spPr>
        <a:xfrm>
          <a:off x="4361792" y="0"/>
          <a:ext cx="2116395" cy="4961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/>
            <a:t>Instrumentos</a:t>
          </a:r>
        </a:p>
      </dsp:txBody>
      <dsp:txXfrm>
        <a:off x="4361792" y="1984776"/>
        <a:ext cx="2116395" cy="1984776"/>
      </dsp:txXfrm>
    </dsp:sp>
    <dsp:sp modelId="{26BECA42-809E-4BB1-B928-78E8C470CA1C}">
      <dsp:nvSpPr>
        <dsp:cNvPr id="0" name=""/>
        <dsp:cNvSpPr/>
      </dsp:nvSpPr>
      <dsp:spPr>
        <a:xfrm>
          <a:off x="4593827" y="297716"/>
          <a:ext cx="1652326" cy="165232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8AE92B-A036-47C7-8AF4-854EFDADF9D7}">
      <dsp:nvSpPr>
        <dsp:cNvPr id="0" name=""/>
        <dsp:cNvSpPr/>
      </dsp:nvSpPr>
      <dsp:spPr>
        <a:xfrm>
          <a:off x="6541679" y="0"/>
          <a:ext cx="2116395" cy="49619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/>
            <a:t>Procedimiento</a:t>
          </a:r>
        </a:p>
      </dsp:txBody>
      <dsp:txXfrm>
        <a:off x="6541679" y="1984776"/>
        <a:ext cx="2116395" cy="1984776"/>
      </dsp:txXfrm>
    </dsp:sp>
    <dsp:sp modelId="{1BDDAA86-F438-4B43-B800-CF800D8580B9}">
      <dsp:nvSpPr>
        <dsp:cNvPr id="0" name=""/>
        <dsp:cNvSpPr/>
      </dsp:nvSpPr>
      <dsp:spPr>
        <a:xfrm>
          <a:off x="6773713" y="297716"/>
          <a:ext cx="1652326" cy="165232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A66DB7-DDC9-4693-AF18-2C6E594ABFE0}">
      <dsp:nvSpPr>
        <dsp:cNvPr id="0" name=""/>
        <dsp:cNvSpPr/>
      </dsp:nvSpPr>
      <dsp:spPr>
        <a:xfrm>
          <a:off x="346403" y="3969553"/>
          <a:ext cx="7967286" cy="744291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A7938-3688-4914-B8F9-5AC846390BC7}">
      <dsp:nvSpPr>
        <dsp:cNvPr id="0" name=""/>
        <dsp:cNvSpPr/>
      </dsp:nvSpPr>
      <dsp:spPr>
        <a:xfrm>
          <a:off x="0" y="2671"/>
          <a:ext cx="88393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98FBA-1EE2-402D-8288-BCFA565A5780}">
      <dsp:nvSpPr>
        <dsp:cNvPr id="0" name=""/>
        <dsp:cNvSpPr/>
      </dsp:nvSpPr>
      <dsp:spPr>
        <a:xfrm>
          <a:off x="0" y="2671"/>
          <a:ext cx="8839390" cy="182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Los datos obtenidos en este estudio reflejan que los niveles de ansiedad y depresión, con sus respetivas sub categorías (cognitiva, emocional y fisiológica) presentan diferencias en mujeres víctimas de violencia. </a:t>
          </a:r>
          <a:endParaRPr lang="es-ES" sz="2000" b="1" kern="1200" dirty="0"/>
        </a:p>
      </dsp:txBody>
      <dsp:txXfrm>
        <a:off x="0" y="2671"/>
        <a:ext cx="8839390" cy="1822159"/>
      </dsp:txXfrm>
    </dsp:sp>
    <dsp:sp modelId="{5DE90F6E-964D-45CB-9109-8020CA8A2FA5}">
      <dsp:nvSpPr>
        <dsp:cNvPr id="0" name=""/>
        <dsp:cNvSpPr/>
      </dsp:nvSpPr>
      <dsp:spPr>
        <a:xfrm>
          <a:off x="0" y="1824831"/>
          <a:ext cx="8839390" cy="0"/>
        </a:xfrm>
        <a:prstGeom prst="lin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D976E-40F2-4337-8837-8ED828714FC4}">
      <dsp:nvSpPr>
        <dsp:cNvPr id="0" name=""/>
        <dsp:cNvSpPr/>
      </dsp:nvSpPr>
      <dsp:spPr>
        <a:xfrm>
          <a:off x="0" y="1824831"/>
          <a:ext cx="8839390" cy="182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 pesar de ello tanto en la ansiedad y depresión fisiológica llegaron a superar al resto de sub categorías por lo que sería importante ser analizado en una población más extensa.</a:t>
          </a:r>
          <a:endParaRPr lang="es-ES" sz="2000" b="1" kern="1200" dirty="0"/>
        </a:p>
      </dsp:txBody>
      <dsp:txXfrm>
        <a:off x="0" y="1824831"/>
        <a:ext cx="8839390" cy="1822159"/>
      </dsp:txXfrm>
    </dsp:sp>
    <dsp:sp modelId="{245E5C04-B29B-405C-BE05-0116B05F8DBE}">
      <dsp:nvSpPr>
        <dsp:cNvPr id="0" name=""/>
        <dsp:cNvSpPr/>
      </dsp:nvSpPr>
      <dsp:spPr>
        <a:xfrm>
          <a:off x="0" y="3646990"/>
          <a:ext cx="8839390" cy="0"/>
        </a:xfrm>
        <a:prstGeom prst="lin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0AE83-799D-46E0-B925-FD8016BA7CF9}">
      <dsp:nvSpPr>
        <dsp:cNvPr id="0" name=""/>
        <dsp:cNvSpPr/>
      </dsp:nvSpPr>
      <dsp:spPr>
        <a:xfrm>
          <a:off x="0" y="3646990"/>
          <a:ext cx="8839390" cy="1822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Paso importante para la implementación de un tratamiento psicoterapéutico integral en mujeres víctimas de violencia enfocada a reducir la sintomatología fisiológica tanto en la ansiedad y depresión para un tratamiento completo. </a:t>
          </a:r>
          <a:endParaRPr lang="es-ES" sz="2000" b="1" kern="1200" dirty="0"/>
        </a:p>
      </dsp:txBody>
      <dsp:txXfrm>
        <a:off x="0" y="3646990"/>
        <a:ext cx="8839390" cy="1822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13/04/2020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g"/><Relationship Id="rId5" Type="http://schemas.openxmlformats.org/officeDocument/2006/relationships/diagramData" Target="../diagrams/data1.xml"/><Relationship Id="rId10" Type="http://schemas.openxmlformats.org/officeDocument/2006/relationships/image" Target="../media/image5.jpg"/><Relationship Id="rId4" Type="http://schemas.openxmlformats.org/officeDocument/2006/relationships/image" Target="../media/image2.emf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952" y="1176798"/>
            <a:ext cx="5176669" cy="57639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816" y="439323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5846" y="714314"/>
            <a:ext cx="5811873" cy="1028175"/>
          </a:xfrm>
        </p:spPr>
        <p:txBody>
          <a:bodyPr>
            <a:noAutofit/>
          </a:bodyPr>
          <a:lstStyle/>
          <a:p>
            <a:r>
              <a:rPr lang="es-EC" sz="2800" dirty="0" smtClean="0"/>
              <a:t>UNIVERSIDAD INTERNACIONAL SEK </a:t>
            </a:r>
            <a:br>
              <a:rPr lang="es-EC" sz="2800" dirty="0" smtClean="0"/>
            </a:br>
            <a:r>
              <a:rPr lang="es-MX" sz="1600" b="1" dirty="0"/>
              <a:t>FACULTAD CIENCIAS DEL TRABAJO Y COMPORTAMIENTO </a:t>
            </a:r>
            <a:r>
              <a:rPr lang="es-MX" sz="1600" b="1" dirty="0" smtClean="0"/>
              <a:t>HUMANO</a:t>
            </a:r>
            <a:br>
              <a:rPr lang="es-MX" sz="1600" b="1" dirty="0" smtClean="0"/>
            </a:br>
            <a:r>
              <a:rPr lang="es-MX" sz="1600" b="1" dirty="0" smtClean="0"/>
              <a:t> </a:t>
            </a:r>
            <a:endParaRPr lang="en-US" sz="28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0" y="1715803"/>
            <a:ext cx="8852647" cy="2098537"/>
          </a:xfrm>
        </p:spPr>
        <p:txBody>
          <a:bodyPr>
            <a:normAutofit/>
          </a:bodyPr>
          <a:lstStyle/>
          <a:p>
            <a:r>
              <a:rPr lang="es-EC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Trabajo final para la obtención del titulo de :</a:t>
            </a:r>
          </a:p>
          <a:p>
            <a:r>
              <a:rPr lang="es-EC" sz="3600" b="1" dirty="0" smtClean="0">
                <a:solidFill>
                  <a:schemeClr val="tx1"/>
                </a:solidFill>
              </a:rPr>
              <a:t>MASTER EN PSICOLOGÍA CON MENCIÓN EN PSICOTERAPIA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12911" y="4002827"/>
            <a:ext cx="4904999" cy="2105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Tema: </a:t>
            </a:r>
            <a:br>
              <a:rPr lang="es-EC" sz="2800" dirty="0" smtClean="0"/>
            </a:br>
            <a:r>
              <a:rPr lang="es-EC" sz="2800" b="1" dirty="0" smtClean="0"/>
              <a:t>Niveles de Ansiedad y depresión en mujeres victimas de violencia</a:t>
            </a:r>
            <a:endParaRPr lang="en-US" sz="2800" dirty="0"/>
          </a:p>
        </p:txBody>
      </p:sp>
      <p:sp>
        <p:nvSpPr>
          <p:cNvPr id="11" name="Subtítulo 3"/>
          <p:cNvSpPr txBox="1">
            <a:spLocks/>
          </p:cNvSpPr>
          <p:nvPr/>
        </p:nvSpPr>
        <p:spPr>
          <a:xfrm>
            <a:off x="5710449" y="3780035"/>
            <a:ext cx="3077468" cy="2550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600" b="1" dirty="0" smtClean="0"/>
              <a:t>Edgar R. Vaca Cárdenas. </a:t>
            </a:r>
          </a:p>
          <a:p>
            <a:endParaRPr lang="es-EC" sz="2600" b="1" dirty="0" smtClean="0"/>
          </a:p>
          <a:p>
            <a:r>
              <a:rPr lang="es-EC" sz="2600" b="1" dirty="0" smtClean="0"/>
              <a:t>Director del proyecto: Gabriela Pazmiño, PhD. </a:t>
            </a:r>
          </a:p>
          <a:p>
            <a:endParaRPr lang="es-EC" sz="2600" b="1" dirty="0" smtClean="0"/>
          </a:p>
          <a:p>
            <a:r>
              <a:rPr lang="es-EC" sz="2600" b="1" dirty="0" smtClean="0"/>
              <a:t>Tutor Principal: </a:t>
            </a:r>
          </a:p>
          <a:p>
            <a:r>
              <a:rPr lang="es-EC" sz="2600" b="1" dirty="0" smtClean="0"/>
              <a:t>Esteban Ricaurte, </a:t>
            </a:r>
            <a:r>
              <a:rPr lang="es-EC" sz="2600" b="1" dirty="0" err="1" smtClean="0"/>
              <a:t>Msc</a:t>
            </a:r>
            <a:r>
              <a:rPr lang="es-EC" sz="2600" b="1" dirty="0" smtClean="0"/>
              <a:t>.  </a:t>
            </a:r>
            <a:endParaRPr lang="en-US" sz="2600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9476" t="37453" r="63741" b="35681"/>
          <a:stretch/>
        </p:blipFill>
        <p:spPr>
          <a:xfrm>
            <a:off x="6936079" y="2596389"/>
            <a:ext cx="2183642" cy="196527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4" y="4005226"/>
            <a:ext cx="1257300" cy="15841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5154" y="-52622"/>
            <a:ext cx="8426823" cy="1108790"/>
          </a:xfrm>
        </p:spPr>
        <p:txBody>
          <a:bodyPr>
            <a:normAutofit/>
          </a:bodyPr>
          <a:lstStyle/>
          <a:p>
            <a:r>
              <a:rPr lang="es-EC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INTRODUCCIÓN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40659" y="3332803"/>
            <a:ext cx="8660094" cy="32574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8632787"/>
              </p:ext>
            </p:extLst>
          </p:nvPr>
        </p:nvGraphicFramePr>
        <p:xfrm>
          <a:off x="107576" y="1238719"/>
          <a:ext cx="8588189" cy="474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59" y="2823003"/>
            <a:ext cx="3090582" cy="147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/>
          <p:cNvSpPr txBox="1"/>
          <p:nvPr/>
        </p:nvSpPr>
        <p:spPr>
          <a:xfrm>
            <a:off x="2994212" y="3055808"/>
            <a:ext cx="2043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VIOLENCIA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278" y="62213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</a:t>
            </a:r>
            <a:r>
              <a:rPr lang="es-EC" sz="1100" dirty="0" smtClean="0"/>
              <a:t>(OMS, 2017), (INEC, 2019), (Labrador, Fernández &amp; Rincón, 2010</a:t>
            </a:r>
            <a:r>
              <a:rPr lang="es-EC" sz="1600" dirty="0" smtClean="0"/>
              <a:t>)</a:t>
            </a:r>
            <a:endParaRPr lang="en-US" sz="16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4" r="-3084" b="20814"/>
          <a:stretch/>
        </p:blipFill>
        <p:spPr>
          <a:xfrm>
            <a:off x="922244" y="915175"/>
            <a:ext cx="1769129" cy="100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5154" y="-52622"/>
            <a:ext cx="8426823" cy="1108790"/>
          </a:xfrm>
        </p:spPr>
        <p:txBody>
          <a:bodyPr>
            <a:normAutofit/>
          </a:bodyPr>
          <a:lstStyle/>
          <a:p>
            <a:r>
              <a:rPr lang="es-EC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INTRODUCCIÓN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40659" y="3332803"/>
            <a:ext cx="8660094" cy="32574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36981084"/>
              </p:ext>
            </p:extLst>
          </p:nvPr>
        </p:nvGraphicFramePr>
        <p:xfrm>
          <a:off x="215154" y="1180337"/>
          <a:ext cx="8588189" cy="474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59" y="2823003"/>
            <a:ext cx="3090582" cy="147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/>
          <p:cNvSpPr txBox="1"/>
          <p:nvPr/>
        </p:nvSpPr>
        <p:spPr>
          <a:xfrm>
            <a:off x="2994212" y="3055808"/>
            <a:ext cx="2043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VIOLENCIA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0278" y="622130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 </a:t>
            </a:r>
            <a:r>
              <a:rPr lang="es-EC" sz="1100" dirty="0" smtClean="0"/>
              <a:t>(OMS, 2017), </a:t>
            </a:r>
            <a:r>
              <a:rPr lang="es-EC" sz="1100" dirty="0"/>
              <a:t>(</a:t>
            </a:r>
            <a:r>
              <a:rPr lang="es-EC" sz="1100" dirty="0" err="1"/>
              <a:t>Virues</a:t>
            </a:r>
            <a:r>
              <a:rPr lang="es-EC" sz="1100" dirty="0"/>
              <a:t>, 2005) </a:t>
            </a:r>
            <a:r>
              <a:rPr lang="es-EC" sz="1100" dirty="0" smtClean="0"/>
              <a:t>y </a:t>
            </a:r>
            <a:r>
              <a:rPr lang="es-EC" sz="1100" dirty="0"/>
              <a:t>. (Roca, s.f.). </a:t>
            </a:r>
            <a:r>
              <a:rPr lang="es-EC" sz="1100" dirty="0" smtClean="0"/>
              <a:t> </a:t>
            </a:r>
            <a:endParaRPr lang="en-US" sz="1600" dirty="0"/>
          </a:p>
        </p:txBody>
      </p:sp>
      <p:pic>
        <p:nvPicPr>
          <p:cNvPr id="1032" name="Picture 8" descr="Resultado de imagen de ansiedad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534" y="2169903"/>
            <a:ext cx="1771809" cy="177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ansiedad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4" y="2347415"/>
            <a:ext cx="2000771" cy="156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0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5154" y="-52622"/>
            <a:ext cx="8426823" cy="1108790"/>
          </a:xfrm>
        </p:spPr>
        <p:txBody>
          <a:bodyPr>
            <a:normAutofit/>
          </a:bodyPr>
          <a:lstStyle/>
          <a:p>
            <a:r>
              <a:rPr lang="es-EC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INTRODUCCIÓN</a:t>
            </a:r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40659" y="3332803"/>
            <a:ext cx="8660094" cy="32574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59590734"/>
              </p:ext>
            </p:extLst>
          </p:nvPr>
        </p:nvGraphicFramePr>
        <p:xfrm>
          <a:off x="215154" y="1180337"/>
          <a:ext cx="8588189" cy="187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74" y="1381929"/>
            <a:ext cx="3090582" cy="1473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/>
          <p:cNvSpPr txBox="1"/>
          <p:nvPr/>
        </p:nvSpPr>
        <p:spPr>
          <a:xfrm>
            <a:off x="40278" y="622130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i="1" dirty="0" err="1"/>
              <a:t>Morrey</a:t>
            </a:r>
            <a:r>
              <a:rPr lang="es-EC" sz="1400" i="1" dirty="0"/>
              <a:t>, L, 2011</a:t>
            </a:r>
            <a:endParaRPr lang="en-US" sz="1200" dirty="0"/>
          </a:p>
        </p:txBody>
      </p:sp>
      <p:pic>
        <p:nvPicPr>
          <p:cNvPr id="1032" name="Picture 8" descr="Resultado de imagen de ansiedad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8" y="659694"/>
            <a:ext cx="1118709" cy="11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ansiedad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134" y="891892"/>
            <a:ext cx="1129382" cy="8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536817"/>
              </p:ext>
            </p:extLst>
          </p:nvPr>
        </p:nvGraphicFramePr>
        <p:xfrm>
          <a:off x="4988504" y="3338604"/>
          <a:ext cx="3509012" cy="253420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8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43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es-EC" sz="1000" dirty="0">
                          <a:effectLst/>
                        </a:rPr>
                        <a:t>Ansiedad Cognitiva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es-EC" sz="1000" dirty="0">
                          <a:effectLst/>
                        </a:rPr>
                        <a:t>Evalúa la presencia de inquietudes sobre asuntos cotidianos y preocupaciones </a:t>
                      </a:r>
                      <a:r>
                        <a:rPr lang="es-EC" sz="1000" dirty="0" err="1">
                          <a:effectLst/>
                        </a:rPr>
                        <a:t>rumiativas</a:t>
                      </a:r>
                      <a:r>
                        <a:rPr lang="es-EC" sz="1000" dirty="0">
                          <a:effectLst/>
                        </a:rPr>
                        <a:t> que afectan y limitan su capacidad de atención y concentración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51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es-EC" sz="1000" dirty="0">
                          <a:effectLst/>
                        </a:rPr>
                        <a:t>Ansiedad Emocional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es-EC" sz="1000" dirty="0">
                          <a:effectLst/>
                        </a:rPr>
                        <a:t>Evalúa la presencia de tensión, cansancio y dificultad para relajarse como resultado del alto nivel de estrés percibido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33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es-EC" sz="1000">
                          <a:effectLst/>
                        </a:rPr>
                        <a:t>Ansiedad Fisiológica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75"/>
                        </a:spcAft>
                      </a:pPr>
                      <a:r>
                        <a:rPr lang="es-EC" sz="1000" dirty="0">
                          <a:effectLst/>
                        </a:rPr>
                        <a:t>Evalúa los signos físicos manifiestos de tensión y estrés (p. ej., palmas sudorosas, temblor de manos, palpitaciones, sensación de ahogo o de falta de aire)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264670"/>
              </p:ext>
            </p:extLst>
          </p:nvPr>
        </p:nvGraphicFramePr>
        <p:xfrm>
          <a:off x="340659" y="3338603"/>
          <a:ext cx="4067568" cy="276934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64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99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Depresión Cognitiva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Evalúa la presencia de pensamientos de desesperanza, inutilidad y fracaso personal, así como problemas para tomar</a:t>
                      </a:r>
                      <a:r>
                        <a:rPr lang="es-CR" sz="1000" dirty="0">
                          <a:effectLst/>
                        </a:rPr>
                        <a:t> decisiones</a:t>
                      </a:r>
                      <a:r>
                        <a:rPr lang="es-EC" sz="1000" dirty="0">
                          <a:effectLst/>
                        </a:rPr>
                        <a:t> y dificultades de concentración.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Depresión Emocional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Evalúa la presencia de sentimientos de tristeza, falta de interés en las actividades cotidianas y </a:t>
                      </a:r>
                      <a:r>
                        <a:rPr lang="es-EC" sz="1000" dirty="0" err="1">
                          <a:effectLst/>
                        </a:rPr>
                        <a:t>anhedonia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3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Depresión Fisiológica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Evalúa los niveles de actividad, energía y rendimiento físico, entre los que se incluyen interrupciones en sus patrones de sueño, cambios en su apetito o pérdida de peso.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40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40659" y="3332803"/>
            <a:ext cx="8660094" cy="269183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3914888"/>
              </p:ext>
            </p:extLst>
          </p:nvPr>
        </p:nvGraphicFramePr>
        <p:xfrm>
          <a:off x="152306" y="1032473"/>
          <a:ext cx="8561388" cy="204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3364" y="3193288"/>
            <a:ext cx="2831352" cy="28313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87185" y="3583618"/>
            <a:ext cx="5811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/>
              <a:t>¿Cómo varían las estadísticas sobre los niveles de ansiedad y depresión en sus sub categorías valoradas por el PAI en las mujeres víctimas de violencia? </a:t>
            </a:r>
            <a:endParaRPr lang="en-US" sz="2800" b="1" dirty="0"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215154" y="-52622"/>
            <a:ext cx="8426823" cy="1108790"/>
          </a:xfrm>
        </p:spPr>
        <p:txBody>
          <a:bodyPr>
            <a:normAutofit/>
          </a:bodyPr>
          <a:lstStyle/>
          <a:p>
            <a:r>
              <a:rPr lang="es-EC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INTRODUCCIÓN 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4731" y="6200175"/>
            <a:ext cx="560646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050" dirty="0"/>
              <a:t>(</a:t>
            </a:r>
            <a:r>
              <a:rPr lang="es-EC" sz="1050" dirty="0" err="1"/>
              <a:t>Sarasua</a:t>
            </a:r>
            <a:r>
              <a:rPr lang="es-EC" sz="1050" dirty="0"/>
              <a:t>, 2007).</a:t>
            </a:r>
            <a:r>
              <a:rPr lang="es-EC" altLang="en-US" sz="1050" dirty="0" smtClean="0">
                <a:ea typeface="Calibri" panose="020F0502020204030204" pitchFamily="34" charset="0"/>
              </a:rPr>
              <a:t> </a:t>
            </a:r>
          </a:p>
          <a:p>
            <a:pPr lvl="0"/>
            <a:r>
              <a:rPr lang="es-EC" altLang="en-US" sz="1050" dirty="0" smtClean="0">
                <a:ea typeface="Calibri" panose="020F0502020204030204" pitchFamily="34" charset="0"/>
              </a:rPr>
              <a:t> </a:t>
            </a:r>
            <a:endParaRPr lang="es-EC" altLang="en-US" sz="1050" dirty="0"/>
          </a:p>
          <a:p>
            <a:r>
              <a:rPr lang="es-EC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0" y="1060862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2386" y="565145"/>
            <a:ext cx="6459228" cy="706373"/>
          </a:xfrm>
        </p:spPr>
        <p:txBody>
          <a:bodyPr>
            <a:normAutofit fontScale="90000"/>
          </a:bodyPr>
          <a:lstStyle/>
          <a:p>
            <a:r>
              <a:rPr lang="es-EC" sz="5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METODOLOGÍA</a:t>
            </a:r>
            <a:r>
              <a:rPr lang="en-US" dirty="0"/>
              <a:t/>
            </a:r>
            <a:br>
              <a:rPr lang="en-US" dirty="0"/>
            </a:br>
            <a:r>
              <a:rPr lang="es-EC" dirty="0" smtClean="0"/>
              <a:t>  </a:t>
            </a:r>
            <a:endParaRPr lang="en-U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254914"/>
              </p:ext>
            </p:extLst>
          </p:nvPr>
        </p:nvGraphicFramePr>
        <p:xfrm>
          <a:off x="282231" y="1320732"/>
          <a:ext cx="8660094" cy="496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35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0" y="119793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49232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68942" y="1541928"/>
            <a:ext cx="841785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MEDIA – ANSIEDAD EN MUJERES VÍCTIMAS DE VIOLENCIA </a:t>
            </a:r>
            <a:endParaRPr lang="en-US" sz="2000" b="1" dirty="0"/>
          </a:p>
        </p:txBody>
      </p:sp>
      <p:sp>
        <p:nvSpPr>
          <p:cNvPr id="12" name="Rectángulo 11"/>
          <p:cNvSpPr/>
          <p:nvPr/>
        </p:nvSpPr>
        <p:spPr>
          <a:xfrm>
            <a:off x="2514602" y="264021"/>
            <a:ext cx="4267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RESULTADOS</a:t>
            </a:r>
            <a:endParaRPr lang="en-US" sz="4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209342"/>
              </p:ext>
            </p:extLst>
          </p:nvPr>
        </p:nvGraphicFramePr>
        <p:xfrm>
          <a:off x="457200" y="2292826"/>
          <a:ext cx="5547816" cy="405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4288"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ANSIEDAD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ANSIEDAD  COGNITIVA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ANSIEDAD  EMOCIONAL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ANSIEDAD FISIOLÓGICA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N. Valido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55,00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54,13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53,96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55,42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Minimum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Maximum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Desviación Estándar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9,362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9,607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8,062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10,802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758320213"/>
              </p:ext>
            </p:extLst>
          </p:nvPr>
        </p:nvGraphicFramePr>
        <p:xfrm>
          <a:off x="6005015" y="2306472"/>
          <a:ext cx="2995737" cy="403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86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0" y="119793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49232"/>
            <a:ext cx="8229600" cy="1143000"/>
          </a:xfrm>
        </p:spPr>
        <p:txBody>
          <a:bodyPr>
            <a:normAutofit/>
          </a:bodyPr>
          <a:lstStyle/>
          <a:p>
            <a:r>
              <a:rPr lang="es-EC" dirty="0" smtClean="0"/>
              <a:t> </a:t>
            </a:r>
            <a:endParaRPr lang="en-U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268942" y="1541928"/>
            <a:ext cx="841785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MEDIA – DEPRESIÓN EN MUJERES VÍCTIMAS DE VIOLENCIA </a:t>
            </a:r>
            <a:endParaRPr lang="en-US" sz="2000" b="1" dirty="0"/>
          </a:p>
        </p:txBody>
      </p:sp>
      <p:sp>
        <p:nvSpPr>
          <p:cNvPr id="12" name="Rectángulo 11"/>
          <p:cNvSpPr/>
          <p:nvPr/>
        </p:nvSpPr>
        <p:spPr>
          <a:xfrm>
            <a:off x="2514602" y="264021"/>
            <a:ext cx="4267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RESULTADOS</a:t>
            </a:r>
            <a:endParaRPr lang="en-US" sz="4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71982"/>
              </p:ext>
            </p:extLst>
          </p:nvPr>
        </p:nvGraphicFramePr>
        <p:xfrm>
          <a:off x="457200" y="2292826"/>
          <a:ext cx="5547814" cy="405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0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8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4288">
                <a:tc>
                  <a:txBody>
                    <a:bodyPr/>
                    <a:lstStyle/>
                    <a:p>
                      <a:endParaRPr lang="es-EC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DEPRESIÓN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DEPRESIÓN COGNITIVA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DEPRESIÓN EMOCIONAL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DEPRESIÓN FISIOLOGICA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N. Valido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Media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59,46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55,92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58,04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59,63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Minimum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36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37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Maximum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88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Desviación Estándar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11,317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13,580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10,114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10,954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141985208"/>
              </p:ext>
            </p:extLst>
          </p:nvPr>
        </p:nvGraphicFramePr>
        <p:xfrm>
          <a:off x="6005015" y="2306472"/>
          <a:ext cx="2995737" cy="403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9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6703985"/>
            <a:ext cx="9224557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recto 2"/>
          <p:cNvCxnSpPr/>
          <p:nvPr/>
        </p:nvCxnSpPr>
        <p:spPr>
          <a:xfrm flipH="1">
            <a:off x="0" y="1197936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0246833"/>
              </p:ext>
            </p:extLst>
          </p:nvPr>
        </p:nvGraphicFramePr>
        <p:xfrm>
          <a:off x="161363" y="1232163"/>
          <a:ext cx="8839390" cy="547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656731" y="195100"/>
            <a:ext cx="3830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CONCLUSIONES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4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5453</TotalTime>
  <Words>567</Words>
  <Application>Microsoft Office PowerPoint</Application>
  <PresentationFormat>Presentación en pantalla (4:3)</PresentationFormat>
  <Paragraphs>120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Tema de Office</vt:lpstr>
      <vt:lpstr>UNIVERSIDAD INTERNACIONAL SEK  FACULTAD CIENCIAS DEL TRABAJO Y COMPORTAMIENTO HUMANO  </vt:lpstr>
      <vt:lpstr>INTRODUCCIÓN </vt:lpstr>
      <vt:lpstr>INTRODUCCIÓN </vt:lpstr>
      <vt:lpstr>INTRODUCCIÓN </vt:lpstr>
      <vt:lpstr>INTRODUCCIÓN </vt:lpstr>
      <vt:lpstr>METODOLOGÍA   </vt:lpstr>
      <vt:lpstr> </vt:lpstr>
      <vt:lpstr> </vt:lpstr>
      <vt:lpstr>Presentación de PowerPoint</vt:lpstr>
    </vt:vector>
  </TitlesOfParts>
  <Company>ºiuhoi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Biblioteca</cp:lastModifiedBy>
  <cp:revision>154</cp:revision>
  <dcterms:created xsi:type="dcterms:W3CDTF">2018-03-14T19:52:26Z</dcterms:created>
  <dcterms:modified xsi:type="dcterms:W3CDTF">2020-04-13T19:48:52Z</dcterms:modified>
</cp:coreProperties>
</file>